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83514" y="1082069"/>
            <a:ext cx="3644335" cy="71633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83514" y="3324058"/>
            <a:ext cx="3644335" cy="2314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Projektleiter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6432" y="5903111"/>
            <a:ext cx="3291884" cy="63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5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8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793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7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7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6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59159"/>
            <a:ext cx="5486400" cy="3568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148028"/>
            <a:ext cx="5486400" cy="12784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25777"/>
            <a:ext cx="4526878" cy="483929"/>
          </a:xfrm>
        </p:spPr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8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076869" y="213075"/>
            <a:ext cx="3609931" cy="70031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325777"/>
            <a:ext cx="4526878" cy="483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154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9" r:id="rId4"/>
    <p:sldLayoutId id="2147483656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7D9AA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27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46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78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00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958489"/>
      </p:ext>
    </p:extLst>
  </p:cSld>
  <p:clrMapOvr>
    <a:masterClrMapping/>
  </p:clrMapOvr>
</p:sld>
</file>

<file path=ppt/theme/theme1.xml><?xml version="1.0" encoding="utf-8"?>
<a:theme xmlns:a="http://schemas.openxmlformats.org/drawingml/2006/main" name="SySt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SyStaR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Ulm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  Kraus </dc:creator>
  <cp:lastModifiedBy>Johann  Kraus </cp:lastModifiedBy>
  <cp:revision>9</cp:revision>
  <dcterms:created xsi:type="dcterms:W3CDTF">2012-05-15T15:18:48Z</dcterms:created>
  <dcterms:modified xsi:type="dcterms:W3CDTF">2012-05-15T15:59:16Z</dcterms:modified>
</cp:coreProperties>
</file>