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3"/>
  </p:notesMasterIdLst>
  <p:handoutMasterIdLst>
    <p:handoutMasterId r:id="rId54"/>
  </p:handoutMasterIdLst>
  <p:sldIdLst>
    <p:sldId id="256" r:id="rId2"/>
    <p:sldId id="363" r:id="rId3"/>
    <p:sldId id="257" r:id="rId4"/>
    <p:sldId id="258" r:id="rId5"/>
    <p:sldId id="259" r:id="rId6"/>
    <p:sldId id="318" r:id="rId7"/>
    <p:sldId id="263" r:id="rId8"/>
    <p:sldId id="324" r:id="rId9"/>
    <p:sldId id="264" r:id="rId10"/>
    <p:sldId id="325" r:id="rId11"/>
    <p:sldId id="281" r:id="rId12"/>
    <p:sldId id="266" r:id="rId13"/>
    <p:sldId id="267" r:id="rId14"/>
    <p:sldId id="269" r:id="rId15"/>
    <p:sldId id="323" r:id="rId16"/>
    <p:sldId id="271" r:id="rId17"/>
    <p:sldId id="272" r:id="rId18"/>
    <p:sldId id="273" r:id="rId19"/>
    <p:sldId id="274" r:id="rId20"/>
    <p:sldId id="278" r:id="rId21"/>
    <p:sldId id="279" r:id="rId22"/>
    <p:sldId id="280" r:id="rId23"/>
    <p:sldId id="282" r:id="rId24"/>
    <p:sldId id="284" r:id="rId25"/>
    <p:sldId id="287" r:id="rId26"/>
    <p:sldId id="295" r:id="rId27"/>
    <p:sldId id="296" r:id="rId28"/>
    <p:sldId id="330" r:id="rId29"/>
    <p:sldId id="288" r:id="rId30"/>
    <p:sldId id="289" r:id="rId31"/>
    <p:sldId id="290" r:id="rId32"/>
    <p:sldId id="291" r:id="rId33"/>
    <p:sldId id="292" r:id="rId34"/>
    <p:sldId id="364" r:id="rId35"/>
    <p:sldId id="293" r:id="rId36"/>
    <p:sldId id="297" r:id="rId37"/>
    <p:sldId id="300" r:id="rId38"/>
    <p:sldId id="301" r:id="rId39"/>
    <p:sldId id="302" r:id="rId40"/>
    <p:sldId id="305" r:id="rId41"/>
    <p:sldId id="307" r:id="rId42"/>
    <p:sldId id="358" r:id="rId43"/>
    <p:sldId id="355" r:id="rId44"/>
    <p:sldId id="359" r:id="rId45"/>
    <p:sldId id="362" r:id="rId46"/>
    <p:sldId id="361" r:id="rId47"/>
    <p:sldId id="313" r:id="rId48"/>
    <p:sldId id="335" r:id="rId49"/>
    <p:sldId id="321" r:id="rId50"/>
    <p:sldId id="322" r:id="rId51"/>
    <p:sldId id="344" r:id="rId5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888"/>
    <a:srgbClr val="C5D6F2"/>
    <a:srgbClr val="CED3F5"/>
    <a:srgbClr val="3B8B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75" autoAdjust="0"/>
    <p:restoredTop sz="94700" autoAdjust="0"/>
  </p:normalViewPr>
  <p:slideViewPr>
    <p:cSldViewPr>
      <p:cViewPr>
        <p:scale>
          <a:sx n="100" d="100"/>
          <a:sy n="100" d="100"/>
        </p:scale>
        <p:origin x="-480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D8105B-BEBF-4A9E-8CD4-CBA27A5745EC}" type="doc">
      <dgm:prSet loTypeId="urn:microsoft.com/office/officeart/2005/8/layout/cycle5" loCatId="cycle" qsTypeId="urn:microsoft.com/office/officeart/2005/8/quickstyle/simple1" qsCatId="simple" csTypeId="urn:microsoft.com/office/officeart/2005/8/colors/colorful1#14" csCatId="colorful" phldr="1"/>
      <dgm:spPr/>
      <dgm:t>
        <a:bodyPr/>
        <a:lstStyle/>
        <a:p>
          <a:endParaRPr lang="de-CH"/>
        </a:p>
      </dgm:t>
    </dgm:pt>
    <dgm:pt modelId="{B8CC6CD5-3310-4129-8DF8-F43BB9F7B142}">
      <dgm:prSet phldrT="[Text]" custT="1"/>
      <dgm:spPr/>
      <dgm:t>
        <a:bodyPr/>
        <a:lstStyle/>
        <a:p>
          <a:r>
            <a:rPr lang="de-CH" sz="1800" b="1" dirty="0" smtClean="0"/>
            <a:t>Recherche</a:t>
          </a:r>
          <a:endParaRPr lang="de-CH" sz="1800" b="1" dirty="0"/>
        </a:p>
      </dgm:t>
    </dgm:pt>
    <dgm:pt modelId="{8E5E26FA-65AF-4919-B2BE-C92B6DF15A1A}" type="parTrans" cxnId="{F7985D67-132B-42E1-A7D4-3CA98FA85E78}">
      <dgm:prSet/>
      <dgm:spPr/>
      <dgm:t>
        <a:bodyPr/>
        <a:lstStyle/>
        <a:p>
          <a:endParaRPr lang="de-CH" sz="2800" b="1"/>
        </a:p>
      </dgm:t>
    </dgm:pt>
    <dgm:pt modelId="{9071EF8E-CAC1-4819-8E59-8F97295863CD}" type="sibTrans" cxnId="{F7985D67-132B-42E1-A7D4-3CA98FA85E78}">
      <dgm:prSet/>
      <dgm:spPr>
        <a:solidFill>
          <a:srgbClr val="003888"/>
        </a:solidFill>
        <a:ln w="76200">
          <a:solidFill>
            <a:srgbClr val="003888"/>
          </a:solidFill>
        </a:ln>
      </dgm:spPr>
      <dgm:t>
        <a:bodyPr/>
        <a:lstStyle/>
        <a:p>
          <a:endParaRPr lang="de-CH" sz="2800" b="1"/>
        </a:p>
      </dgm:t>
    </dgm:pt>
    <dgm:pt modelId="{9977DA53-7425-4700-B5E7-A7E7B7FF7639}">
      <dgm:prSet phldrT="[Text]" custT="1"/>
      <dgm:spPr/>
      <dgm:t>
        <a:bodyPr/>
        <a:lstStyle/>
        <a:p>
          <a:r>
            <a:rPr lang="de-CH" sz="1800" b="1" dirty="0" smtClean="0"/>
            <a:t>Inhaltliche</a:t>
          </a:r>
          <a:br>
            <a:rPr lang="de-CH" sz="1800" b="1" dirty="0" smtClean="0"/>
          </a:br>
          <a:r>
            <a:rPr lang="de-CH" sz="1800" b="1" dirty="0" err="1" smtClean="0"/>
            <a:t>Erschließung</a:t>
          </a:r>
          <a:endParaRPr lang="de-CH" sz="1800" b="1" dirty="0"/>
        </a:p>
      </dgm:t>
    </dgm:pt>
    <dgm:pt modelId="{37EC95F4-C000-49EE-B900-1AE176F2C907}" type="parTrans" cxnId="{678DED37-59EE-4BA2-B844-775E729E2FAF}">
      <dgm:prSet/>
      <dgm:spPr/>
      <dgm:t>
        <a:bodyPr/>
        <a:lstStyle/>
        <a:p>
          <a:endParaRPr lang="de-CH" sz="2800" b="1"/>
        </a:p>
      </dgm:t>
    </dgm:pt>
    <dgm:pt modelId="{84A0B573-AC9B-495D-B406-B85F6A083CFD}" type="sibTrans" cxnId="{678DED37-59EE-4BA2-B844-775E729E2FAF}">
      <dgm:prSet/>
      <dgm:spPr>
        <a:ln w="76200">
          <a:solidFill>
            <a:srgbClr val="003888"/>
          </a:solidFill>
        </a:ln>
      </dgm:spPr>
      <dgm:t>
        <a:bodyPr/>
        <a:lstStyle/>
        <a:p>
          <a:endParaRPr lang="de-CH" sz="2800" b="1"/>
        </a:p>
      </dgm:t>
    </dgm:pt>
    <dgm:pt modelId="{637A4DA5-455E-4AFC-AF16-86BED0C7FCDE}">
      <dgm:prSet phldrT="[Text]" custT="1"/>
      <dgm:spPr/>
      <dgm:t>
        <a:bodyPr/>
        <a:lstStyle/>
        <a:p>
          <a:r>
            <a:rPr lang="de-CH" sz="1800" b="1" dirty="0" smtClean="0"/>
            <a:t>Arbeits-</a:t>
          </a:r>
          <a:r>
            <a:rPr lang="de-CH" sz="1800" b="1" dirty="0" err="1" smtClean="0"/>
            <a:t>planung</a:t>
          </a:r>
          <a:endParaRPr lang="de-CH" sz="1800" b="1" dirty="0"/>
        </a:p>
      </dgm:t>
    </dgm:pt>
    <dgm:pt modelId="{13FA33CB-7573-401C-83A9-0A98864BFAFF}" type="parTrans" cxnId="{82CED538-6A3D-4A17-AB0E-25366B9AF309}">
      <dgm:prSet/>
      <dgm:spPr/>
      <dgm:t>
        <a:bodyPr/>
        <a:lstStyle/>
        <a:p>
          <a:endParaRPr lang="de-CH" sz="2800" b="1"/>
        </a:p>
      </dgm:t>
    </dgm:pt>
    <dgm:pt modelId="{9D158D60-96FF-4395-83A8-2B814ACDA336}" type="sibTrans" cxnId="{82CED538-6A3D-4A17-AB0E-25366B9AF309}">
      <dgm:prSet/>
      <dgm:spPr>
        <a:ln w="76200">
          <a:solidFill>
            <a:srgbClr val="003888"/>
          </a:solidFill>
        </a:ln>
      </dgm:spPr>
      <dgm:t>
        <a:bodyPr/>
        <a:lstStyle/>
        <a:p>
          <a:endParaRPr lang="de-CH" sz="2800" b="1"/>
        </a:p>
      </dgm:t>
    </dgm:pt>
    <dgm:pt modelId="{8AE1B2CA-2F42-41F4-BE7E-C92C9B18374E}">
      <dgm:prSet phldrT="[Text]" custT="1"/>
      <dgm:spPr/>
      <dgm:t>
        <a:bodyPr/>
        <a:lstStyle/>
        <a:p>
          <a:r>
            <a:rPr lang="de-CH" sz="1800" b="1" dirty="0" smtClean="0"/>
            <a:t>Wissens-</a:t>
          </a:r>
          <a:r>
            <a:rPr lang="de-CH" sz="1800" b="1" dirty="0" err="1" smtClean="0"/>
            <a:t>organisation</a:t>
          </a:r>
          <a:endParaRPr lang="de-CH" sz="1800" b="1" dirty="0"/>
        </a:p>
      </dgm:t>
    </dgm:pt>
    <dgm:pt modelId="{155D0407-9455-4433-9D8F-891DAB2DD895}" type="parTrans" cxnId="{B2A72054-CA90-468D-8AF3-F18DA2972318}">
      <dgm:prSet/>
      <dgm:spPr/>
      <dgm:t>
        <a:bodyPr/>
        <a:lstStyle/>
        <a:p>
          <a:endParaRPr lang="de-CH" sz="2800" b="1"/>
        </a:p>
      </dgm:t>
    </dgm:pt>
    <dgm:pt modelId="{90C377EE-DD35-49FF-BF86-1DF4B03E0A57}" type="sibTrans" cxnId="{B2A72054-CA90-468D-8AF3-F18DA2972318}">
      <dgm:prSet/>
      <dgm:spPr>
        <a:ln w="76200">
          <a:solidFill>
            <a:srgbClr val="003888"/>
          </a:solidFill>
        </a:ln>
      </dgm:spPr>
      <dgm:t>
        <a:bodyPr/>
        <a:lstStyle/>
        <a:p>
          <a:endParaRPr lang="de-CH" sz="2800" b="1"/>
        </a:p>
      </dgm:t>
    </dgm:pt>
    <dgm:pt modelId="{724C278F-6CB0-4B18-8B9D-BA5BFBE860B6}">
      <dgm:prSet phldrT="[Text]" custT="1"/>
      <dgm:spPr/>
      <dgm:t>
        <a:bodyPr/>
        <a:lstStyle/>
        <a:p>
          <a:r>
            <a:rPr lang="de-CH" sz="1800" b="1" dirty="0" smtClean="0"/>
            <a:t>Publikation</a:t>
          </a:r>
          <a:endParaRPr lang="de-CH" sz="1800" b="1" dirty="0"/>
        </a:p>
      </dgm:t>
    </dgm:pt>
    <dgm:pt modelId="{893E4E21-26BA-4C0C-9936-7E11EB4BEB16}" type="parTrans" cxnId="{C630CB3D-E5CA-432E-9E3F-82F2E8495834}">
      <dgm:prSet/>
      <dgm:spPr/>
      <dgm:t>
        <a:bodyPr/>
        <a:lstStyle/>
        <a:p>
          <a:endParaRPr lang="de-CH" sz="2800" b="1"/>
        </a:p>
      </dgm:t>
    </dgm:pt>
    <dgm:pt modelId="{8A10B752-BDF0-4E5F-8471-86F4C48D6F93}" type="sibTrans" cxnId="{C630CB3D-E5CA-432E-9E3F-82F2E8495834}">
      <dgm:prSet/>
      <dgm:spPr>
        <a:ln w="76200">
          <a:noFill/>
        </a:ln>
      </dgm:spPr>
      <dgm:t>
        <a:bodyPr/>
        <a:lstStyle/>
        <a:p>
          <a:endParaRPr lang="de-CH" sz="2800" b="1"/>
        </a:p>
      </dgm:t>
    </dgm:pt>
    <dgm:pt modelId="{F77FE98A-D28A-4405-81B8-7206BDF1FEED}" type="pres">
      <dgm:prSet presAssocID="{99D8105B-BEBF-4A9E-8CD4-CBA27A5745E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0DB0BF75-DD22-4027-B373-C66C264C05D6}" type="pres">
      <dgm:prSet presAssocID="{B8CC6CD5-3310-4129-8DF8-F43BB9F7B1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08350118-1DE8-4936-8269-A3BAA1C653B8}" type="pres">
      <dgm:prSet presAssocID="{B8CC6CD5-3310-4129-8DF8-F43BB9F7B142}" presName="spNode" presStyleCnt="0"/>
      <dgm:spPr/>
    </dgm:pt>
    <dgm:pt modelId="{81101FCC-23AF-4D40-A6B4-D6076C0EBBD1}" type="pres">
      <dgm:prSet presAssocID="{9071EF8E-CAC1-4819-8E59-8F97295863CD}" presName="sibTrans" presStyleLbl="sibTrans1D1" presStyleIdx="0" presStyleCnt="5"/>
      <dgm:spPr/>
      <dgm:t>
        <a:bodyPr/>
        <a:lstStyle/>
        <a:p>
          <a:endParaRPr lang="de-CH"/>
        </a:p>
      </dgm:t>
    </dgm:pt>
    <dgm:pt modelId="{4FAC5C3B-3848-4193-BEB2-C38EE2A836A0}" type="pres">
      <dgm:prSet presAssocID="{9977DA53-7425-4700-B5E7-A7E7B7FF763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A94A3D4-E514-4A75-A70F-4AAED51B9651}" type="pres">
      <dgm:prSet presAssocID="{9977DA53-7425-4700-B5E7-A7E7B7FF7639}" presName="spNode" presStyleCnt="0"/>
      <dgm:spPr/>
    </dgm:pt>
    <dgm:pt modelId="{5335B6A0-9022-4A51-A5D0-49074B79FAC8}" type="pres">
      <dgm:prSet presAssocID="{84A0B573-AC9B-495D-B406-B85F6A083CFD}" presName="sibTrans" presStyleLbl="sibTrans1D1" presStyleIdx="1" presStyleCnt="5"/>
      <dgm:spPr/>
      <dgm:t>
        <a:bodyPr/>
        <a:lstStyle/>
        <a:p>
          <a:endParaRPr lang="de-CH"/>
        </a:p>
      </dgm:t>
    </dgm:pt>
    <dgm:pt modelId="{BFC2FB8C-969D-4733-8DEF-454C65C57DA3}" type="pres">
      <dgm:prSet presAssocID="{637A4DA5-455E-4AFC-AF16-86BED0C7FCD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81CFBB73-0706-4E90-AA79-050263F36703}" type="pres">
      <dgm:prSet presAssocID="{637A4DA5-455E-4AFC-AF16-86BED0C7FCDE}" presName="spNode" presStyleCnt="0"/>
      <dgm:spPr/>
    </dgm:pt>
    <dgm:pt modelId="{3FD1B506-370B-4EF0-8632-2117CC9F4AA3}" type="pres">
      <dgm:prSet presAssocID="{9D158D60-96FF-4395-83A8-2B814ACDA336}" presName="sibTrans" presStyleLbl="sibTrans1D1" presStyleIdx="2" presStyleCnt="5"/>
      <dgm:spPr/>
      <dgm:t>
        <a:bodyPr/>
        <a:lstStyle/>
        <a:p>
          <a:endParaRPr lang="de-CH"/>
        </a:p>
      </dgm:t>
    </dgm:pt>
    <dgm:pt modelId="{66A3516F-4A55-4B7F-A9E1-7656DA7DB4E2}" type="pres">
      <dgm:prSet presAssocID="{8AE1B2CA-2F42-41F4-BE7E-C92C9B18374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96660A7B-D279-4B13-8AF6-1088AC5AF2EC}" type="pres">
      <dgm:prSet presAssocID="{8AE1B2CA-2F42-41F4-BE7E-C92C9B18374E}" presName="spNode" presStyleCnt="0"/>
      <dgm:spPr/>
    </dgm:pt>
    <dgm:pt modelId="{DFBF7E74-54B9-4B0D-9BAD-50FD68F2B5F0}" type="pres">
      <dgm:prSet presAssocID="{90C377EE-DD35-49FF-BF86-1DF4B03E0A57}" presName="sibTrans" presStyleLbl="sibTrans1D1" presStyleIdx="3" presStyleCnt="5"/>
      <dgm:spPr/>
      <dgm:t>
        <a:bodyPr/>
        <a:lstStyle/>
        <a:p>
          <a:endParaRPr lang="de-CH"/>
        </a:p>
      </dgm:t>
    </dgm:pt>
    <dgm:pt modelId="{DB04E656-6F4D-46BF-8AC8-FFCEEA4A7BBB}" type="pres">
      <dgm:prSet presAssocID="{724C278F-6CB0-4B18-8B9D-BA5BFBE860B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A6E83233-03F7-42B1-91D8-8FB34E02CDDD}" type="pres">
      <dgm:prSet presAssocID="{724C278F-6CB0-4B18-8B9D-BA5BFBE860B6}" presName="spNode" presStyleCnt="0"/>
      <dgm:spPr/>
    </dgm:pt>
    <dgm:pt modelId="{155FFD78-EF79-4365-AE8B-D135E2A2EED7}" type="pres">
      <dgm:prSet presAssocID="{8A10B752-BDF0-4E5F-8471-86F4C48D6F93}" presName="sibTrans" presStyleLbl="sibTrans1D1" presStyleIdx="4" presStyleCnt="5"/>
      <dgm:spPr/>
      <dgm:t>
        <a:bodyPr/>
        <a:lstStyle/>
        <a:p>
          <a:endParaRPr lang="de-CH"/>
        </a:p>
      </dgm:t>
    </dgm:pt>
  </dgm:ptLst>
  <dgm:cxnLst>
    <dgm:cxn modelId="{F383493E-89DF-44B5-9504-577302D0A60D}" type="presOf" srcId="{724C278F-6CB0-4B18-8B9D-BA5BFBE860B6}" destId="{DB04E656-6F4D-46BF-8AC8-FFCEEA4A7BBB}" srcOrd="0" destOrd="0" presId="urn:microsoft.com/office/officeart/2005/8/layout/cycle5"/>
    <dgm:cxn modelId="{DFF6159B-C9A8-4580-8A65-2F7FB2351286}" type="presOf" srcId="{9D158D60-96FF-4395-83A8-2B814ACDA336}" destId="{3FD1B506-370B-4EF0-8632-2117CC9F4AA3}" srcOrd="0" destOrd="0" presId="urn:microsoft.com/office/officeart/2005/8/layout/cycle5"/>
    <dgm:cxn modelId="{BF3BA8A8-2763-4876-ADED-B4729C443181}" type="presOf" srcId="{637A4DA5-455E-4AFC-AF16-86BED0C7FCDE}" destId="{BFC2FB8C-969D-4733-8DEF-454C65C57DA3}" srcOrd="0" destOrd="0" presId="urn:microsoft.com/office/officeart/2005/8/layout/cycle5"/>
    <dgm:cxn modelId="{6E72EB52-0696-436A-B6F2-393E1B67799E}" type="presOf" srcId="{9977DA53-7425-4700-B5E7-A7E7B7FF7639}" destId="{4FAC5C3B-3848-4193-BEB2-C38EE2A836A0}" srcOrd="0" destOrd="0" presId="urn:microsoft.com/office/officeart/2005/8/layout/cycle5"/>
    <dgm:cxn modelId="{D6A3CD8F-CBCB-4445-ADFB-78310275F269}" type="presOf" srcId="{99D8105B-BEBF-4A9E-8CD4-CBA27A5745EC}" destId="{F77FE98A-D28A-4405-81B8-7206BDF1FEED}" srcOrd="0" destOrd="0" presId="urn:microsoft.com/office/officeart/2005/8/layout/cycle5"/>
    <dgm:cxn modelId="{678DED37-59EE-4BA2-B844-775E729E2FAF}" srcId="{99D8105B-BEBF-4A9E-8CD4-CBA27A5745EC}" destId="{9977DA53-7425-4700-B5E7-A7E7B7FF7639}" srcOrd="1" destOrd="0" parTransId="{37EC95F4-C000-49EE-B900-1AE176F2C907}" sibTransId="{84A0B573-AC9B-495D-B406-B85F6A083CFD}"/>
    <dgm:cxn modelId="{F7985D67-132B-42E1-A7D4-3CA98FA85E78}" srcId="{99D8105B-BEBF-4A9E-8CD4-CBA27A5745EC}" destId="{B8CC6CD5-3310-4129-8DF8-F43BB9F7B142}" srcOrd="0" destOrd="0" parTransId="{8E5E26FA-65AF-4919-B2BE-C92B6DF15A1A}" sibTransId="{9071EF8E-CAC1-4819-8E59-8F97295863CD}"/>
    <dgm:cxn modelId="{FD77A452-1E3B-4E1F-BC5C-1DFCFAD1DB25}" type="presOf" srcId="{B8CC6CD5-3310-4129-8DF8-F43BB9F7B142}" destId="{0DB0BF75-DD22-4027-B373-C66C264C05D6}" srcOrd="0" destOrd="0" presId="urn:microsoft.com/office/officeart/2005/8/layout/cycle5"/>
    <dgm:cxn modelId="{4ECCD6A3-D8F5-439B-B5D4-684AB7842A3C}" type="presOf" srcId="{8AE1B2CA-2F42-41F4-BE7E-C92C9B18374E}" destId="{66A3516F-4A55-4B7F-A9E1-7656DA7DB4E2}" srcOrd="0" destOrd="0" presId="urn:microsoft.com/office/officeart/2005/8/layout/cycle5"/>
    <dgm:cxn modelId="{82CED538-6A3D-4A17-AB0E-25366B9AF309}" srcId="{99D8105B-BEBF-4A9E-8CD4-CBA27A5745EC}" destId="{637A4DA5-455E-4AFC-AF16-86BED0C7FCDE}" srcOrd="2" destOrd="0" parTransId="{13FA33CB-7573-401C-83A9-0A98864BFAFF}" sibTransId="{9D158D60-96FF-4395-83A8-2B814ACDA336}"/>
    <dgm:cxn modelId="{3A848D19-DC4A-4644-B03F-5C798BF80F83}" type="presOf" srcId="{8A10B752-BDF0-4E5F-8471-86F4C48D6F93}" destId="{155FFD78-EF79-4365-AE8B-D135E2A2EED7}" srcOrd="0" destOrd="0" presId="urn:microsoft.com/office/officeart/2005/8/layout/cycle5"/>
    <dgm:cxn modelId="{E5041725-7EB3-4E98-AF39-4C5F860FB4C6}" type="presOf" srcId="{9071EF8E-CAC1-4819-8E59-8F97295863CD}" destId="{81101FCC-23AF-4D40-A6B4-D6076C0EBBD1}" srcOrd="0" destOrd="0" presId="urn:microsoft.com/office/officeart/2005/8/layout/cycle5"/>
    <dgm:cxn modelId="{FA7B9FAE-1552-47B5-9B44-F606C33D2CFF}" type="presOf" srcId="{84A0B573-AC9B-495D-B406-B85F6A083CFD}" destId="{5335B6A0-9022-4A51-A5D0-49074B79FAC8}" srcOrd="0" destOrd="0" presId="urn:microsoft.com/office/officeart/2005/8/layout/cycle5"/>
    <dgm:cxn modelId="{C630CB3D-E5CA-432E-9E3F-82F2E8495834}" srcId="{99D8105B-BEBF-4A9E-8CD4-CBA27A5745EC}" destId="{724C278F-6CB0-4B18-8B9D-BA5BFBE860B6}" srcOrd="4" destOrd="0" parTransId="{893E4E21-26BA-4C0C-9936-7E11EB4BEB16}" sibTransId="{8A10B752-BDF0-4E5F-8471-86F4C48D6F93}"/>
    <dgm:cxn modelId="{F117D83C-9B6E-4846-9FBC-336141239FC5}" type="presOf" srcId="{90C377EE-DD35-49FF-BF86-1DF4B03E0A57}" destId="{DFBF7E74-54B9-4B0D-9BAD-50FD68F2B5F0}" srcOrd="0" destOrd="0" presId="urn:microsoft.com/office/officeart/2005/8/layout/cycle5"/>
    <dgm:cxn modelId="{B2A72054-CA90-468D-8AF3-F18DA2972318}" srcId="{99D8105B-BEBF-4A9E-8CD4-CBA27A5745EC}" destId="{8AE1B2CA-2F42-41F4-BE7E-C92C9B18374E}" srcOrd="3" destOrd="0" parTransId="{155D0407-9455-4433-9D8F-891DAB2DD895}" sibTransId="{90C377EE-DD35-49FF-BF86-1DF4B03E0A57}"/>
    <dgm:cxn modelId="{976A3DA0-1D2E-4274-B6B2-898E8698692A}" type="presParOf" srcId="{F77FE98A-D28A-4405-81B8-7206BDF1FEED}" destId="{0DB0BF75-DD22-4027-B373-C66C264C05D6}" srcOrd="0" destOrd="0" presId="urn:microsoft.com/office/officeart/2005/8/layout/cycle5"/>
    <dgm:cxn modelId="{1AB83F05-6BFA-499E-AE4C-50717ABC4C22}" type="presParOf" srcId="{F77FE98A-D28A-4405-81B8-7206BDF1FEED}" destId="{08350118-1DE8-4936-8269-A3BAA1C653B8}" srcOrd="1" destOrd="0" presId="urn:microsoft.com/office/officeart/2005/8/layout/cycle5"/>
    <dgm:cxn modelId="{4F54467A-1DE0-48CE-9B37-13483A5DA3C5}" type="presParOf" srcId="{F77FE98A-D28A-4405-81B8-7206BDF1FEED}" destId="{81101FCC-23AF-4D40-A6B4-D6076C0EBBD1}" srcOrd="2" destOrd="0" presId="urn:microsoft.com/office/officeart/2005/8/layout/cycle5"/>
    <dgm:cxn modelId="{ADC0DCFE-E154-4DF6-9618-5EED30C16BF4}" type="presParOf" srcId="{F77FE98A-D28A-4405-81B8-7206BDF1FEED}" destId="{4FAC5C3B-3848-4193-BEB2-C38EE2A836A0}" srcOrd="3" destOrd="0" presId="urn:microsoft.com/office/officeart/2005/8/layout/cycle5"/>
    <dgm:cxn modelId="{FD901284-07F1-4C3B-B1B5-505DF376B799}" type="presParOf" srcId="{F77FE98A-D28A-4405-81B8-7206BDF1FEED}" destId="{5A94A3D4-E514-4A75-A70F-4AAED51B9651}" srcOrd="4" destOrd="0" presId="urn:microsoft.com/office/officeart/2005/8/layout/cycle5"/>
    <dgm:cxn modelId="{B5A04F8C-A8FD-4EDE-A738-4558CDEFB2BF}" type="presParOf" srcId="{F77FE98A-D28A-4405-81B8-7206BDF1FEED}" destId="{5335B6A0-9022-4A51-A5D0-49074B79FAC8}" srcOrd="5" destOrd="0" presId="urn:microsoft.com/office/officeart/2005/8/layout/cycle5"/>
    <dgm:cxn modelId="{DBA5D1C8-69CC-4AEE-A241-33A2C7032C47}" type="presParOf" srcId="{F77FE98A-D28A-4405-81B8-7206BDF1FEED}" destId="{BFC2FB8C-969D-4733-8DEF-454C65C57DA3}" srcOrd="6" destOrd="0" presId="urn:microsoft.com/office/officeart/2005/8/layout/cycle5"/>
    <dgm:cxn modelId="{E4A3CCDC-DBF4-45C7-AA45-FECE94888E59}" type="presParOf" srcId="{F77FE98A-D28A-4405-81B8-7206BDF1FEED}" destId="{81CFBB73-0706-4E90-AA79-050263F36703}" srcOrd="7" destOrd="0" presId="urn:microsoft.com/office/officeart/2005/8/layout/cycle5"/>
    <dgm:cxn modelId="{C31366E3-158C-41C1-B061-F597732B7DAC}" type="presParOf" srcId="{F77FE98A-D28A-4405-81B8-7206BDF1FEED}" destId="{3FD1B506-370B-4EF0-8632-2117CC9F4AA3}" srcOrd="8" destOrd="0" presId="urn:microsoft.com/office/officeart/2005/8/layout/cycle5"/>
    <dgm:cxn modelId="{A0D5350A-9D5E-4604-A1D4-157158D3A168}" type="presParOf" srcId="{F77FE98A-D28A-4405-81B8-7206BDF1FEED}" destId="{66A3516F-4A55-4B7F-A9E1-7656DA7DB4E2}" srcOrd="9" destOrd="0" presId="urn:microsoft.com/office/officeart/2005/8/layout/cycle5"/>
    <dgm:cxn modelId="{F9050939-2BE0-4EBE-BA98-4001FB487CFA}" type="presParOf" srcId="{F77FE98A-D28A-4405-81B8-7206BDF1FEED}" destId="{96660A7B-D279-4B13-8AF6-1088AC5AF2EC}" srcOrd="10" destOrd="0" presId="urn:microsoft.com/office/officeart/2005/8/layout/cycle5"/>
    <dgm:cxn modelId="{2206CF67-7EAE-4E97-BD2E-A7ACEE8E3176}" type="presParOf" srcId="{F77FE98A-D28A-4405-81B8-7206BDF1FEED}" destId="{DFBF7E74-54B9-4B0D-9BAD-50FD68F2B5F0}" srcOrd="11" destOrd="0" presId="urn:microsoft.com/office/officeart/2005/8/layout/cycle5"/>
    <dgm:cxn modelId="{E1302BB0-763C-40D0-AC74-524FEEE2D5F7}" type="presParOf" srcId="{F77FE98A-D28A-4405-81B8-7206BDF1FEED}" destId="{DB04E656-6F4D-46BF-8AC8-FFCEEA4A7BBB}" srcOrd="12" destOrd="0" presId="urn:microsoft.com/office/officeart/2005/8/layout/cycle5"/>
    <dgm:cxn modelId="{EE6E34A1-54F8-4FC7-AEBA-C22BEC08787F}" type="presParOf" srcId="{F77FE98A-D28A-4405-81B8-7206BDF1FEED}" destId="{A6E83233-03F7-42B1-91D8-8FB34E02CDDD}" srcOrd="13" destOrd="0" presId="urn:microsoft.com/office/officeart/2005/8/layout/cycle5"/>
    <dgm:cxn modelId="{783F440E-625C-484D-9B1B-134D0D2C4312}" type="presParOf" srcId="{F77FE98A-D28A-4405-81B8-7206BDF1FEED}" destId="{155FFD78-EF79-4365-AE8B-D135E2A2EED7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079588-D68F-4C7E-B9C7-CD823D98060D}" type="doc">
      <dgm:prSet loTypeId="urn:microsoft.com/office/officeart/2005/8/layout/lProcess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533E42E3-3998-4438-BA45-9A93FBC17139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Manuell</a:t>
          </a:r>
          <a:endParaRPr lang="de-CH" dirty="0">
            <a:solidFill>
              <a:srgbClr val="003888"/>
            </a:solidFill>
          </a:endParaRPr>
        </a:p>
      </dgm:t>
    </dgm:pt>
    <dgm:pt modelId="{C47E098E-4682-4F35-926C-F11A16028802}" type="parTrans" cxnId="{AB343EF9-5B20-43FE-A348-A6BC8E1B56CF}">
      <dgm:prSet/>
      <dgm:spPr/>
      <dgm:t>
        <a:bodyPr/>
        <a:lstStyle/>
        <a:p>
          <a:endParaRPr lang="de-CH"/>
        </a:p>
      </dgm:t>
    </dgm:pt>
    <dgm:pt modelId="{3557460D-F7FB-463C-825D-8325861BE7E9}" type="sibTrans" cxnId="{AB343EF9-5B20-43FE-A348-A6BC8E1B56CF}">
      <dgm:prSet/>
      <dgm:spPr/>
      <dgm:t>
        <a:bodyPr/>
        <a:lstStyle/>
        <a:p>
          <a:endParaRPr lang="de-CH"/>
        </a:p>
      </dgm:t>
    </dgm:pt>
    <dgm:pt modelId="{B162020D-1547-448F-9D12-0541B2FC005B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Feld für Feld</a:t>
          </a:r>
          <a:endParaRPr lang="de-CH" dirty="0">
            <a:solidFill>
              <a:srgbClr val="003888"/>
            </a:solidFill>
          </a:endParaRPr>
        </a:p>
      </dgm:t>
    </dgm:pt>
    <dgm:pt modelId="{D41E74D7-8B72-47BB-B53B-A4A1EE99B9D4}" type="parTrans" cxnId="{09D0B0A3-867F-4592-81D8-FB0BA7031E5F}">
      <dgm:prSet/>
      <dgm:spPr/>
      <dgm:t>
        <a:bodyPr/>
        <a:lstStyle/>
        <a:p>
          <a:endParaRPr lang="de-CH"/>
        </a:p>
      </dgm:t>
    </dgm:pt>
    <dgm:pt modelId="{2E971038-1706-4B25-A825-4022828942AF}" type="sibTrans" cxnId="{09D0B0A3-867F-4592-81D8-FB0BA7031E5F}">
      <dgm:prSet/>
      <dgm:spPr/>
      <dgm:t>
        <a:bodyPr/>
        <a:lstStyle/>
        <a:p>
          <a:endParaRPr lang="de-CH"/>
        </a:p>
      </dgm:t>
    </dgm:pt>
    <dgm:pt modelId="{6CEB9B37-FE20-47C7-B054-0FDFDD9B98AE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per ISBN-Download</a:t>
          </a:r>
          <a:endParaRPr lang="de-CH" dirty="0">
            <a:solidFill>
              <a:srgbClr val="003888"/>
            </a:solidFill>
          </a:endParaRPr>
        </a:p>
      </dgm:t>
    </dgm:pt>
    <dgm:pt modelId="{58DB2757-9B3E-4054-89AF-521EA41DAC5B}" type="parTrans" cxnId="{3A31D8B2-FB38-4482-AB90-E55B99DB899F}">
      <dgm:prSet/>
      <dgm:spPr/>
      <dgm:t>
        <a:bodyPr/>
        <a:lstStyle/>
        <a:p>
          <a:endParaRPr lang="de-CH"/>
        </a:p>
      </dgm:t>
    </dgm:pt>
    <dgm:pt modelId="{13B5FE89-B867-47BD-AEC6-7B2F679DE5AE}" type="sibTrans" cxnId="{3A31D8B2-FB38-4482-AB90-E55B99DB899F}">
      <dgm:prSet/>
      <dgm:spPr/>
      <dgm:t>
        <a:bodyPr/>
        <a:lstStyle/>
        <a:p>
          <a:endParaRPr lang="de-CH"/>
        </a:p>
      </dgm:t>
    </dgm:pt>
    <dgm:pt modelId="{41E35B12-7547-4508-AF5A-0B88B2B815E4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Recherche</a:t>
          </a:r>
          <a:endParaRPr lang="de-CH" dirty="0">
            <a:solidFill>
              <a:srgbClr val="003888"/>
            </a:solidFill>
          </a:endParaRPr>
        </a:p>
      </dgm:t>
    </dgm:pt>
    <dgm:pt modelId="{699D08F4-E0D9-4ACD-BCC5-15377FF3412E}" type="parTrans" cxnId="{A3EB79F4-5D69-4708-843C-33BE2658EC63}">
      <dgm:prSet/>
      <dgm:spPr/>
      <dgm:t>
        <a:bodyPr/>
        <a:lstStyle/>
        <a:p>
          <a:endParaRPr lang="de-CH"/>
        </a:p>
      </dgm:t>
    </dgm:pt>
    <dgm:pt modelId="{D900685D-809E-4C3B-94B1-2C2B2031F4AC}" type="sibTrans" cxnId="{A3EB79F4-5D69-4708-843C-33BE2658EC63}">
      <dgm:prSet/>
      <dgm:spPr/>
      <dgm:t>
        <a:bodyPr/>
        <a:lstStyle/>
        <a:p>
          <a:endParaRPr lang="de-CH"/>
        </a:p>
      </dgm:t>
    </dgm:pt>
    <dgm:pt modelId="{39BCA88D-F882-422D-A095-CD7888B4B47D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Bibliotheken</a:t>
          </a:r>
          <a:endParaRPr lang="de-CH" dirty="0">
            <a:solidFill>
              <a:srgbClr val="003888"/>
            </a:solidFill>
          </a:endParaRPr>
        </a:p>
      </dgm:t>
    </dgm:pt>
    <dgm:pt modelId="{35EAF2E7-3B3E-4F27-9E24-3EB695E84FB0}" type="parTrans" cxnId="{9CD67448-BB0B-44B1-B8FD-5FC494A3DF5D}">
      <dgm:prSet/>
      <dgm:spPr/>
      <dgm:t>
        <a:bodyPr/>
        <a:lstStyle/>
        <a:p>
          <a:endParaRPr lang="de-CH"/>
        </a:p>
      </dgm:t>
    </dgm:pt>
    <dgm:pt modelId="{A97DC2FC-68D3-4805-A354-09634C3AF5A2}" type="sibTrans" cxnId="{9CD67448-BB0B-44B1-B8FD-5FC494A3DF5D}">
      <dgm:prSet/>
      <dgm:spPr/>
      <dgm:t>
        <a:bodyPr/>
        <a:lstStyle/>
        <a:p>
          <a:endParaRPr lang="de-CH"/>
        </a:p>
      </dgm:t>
    </dgm:pt>
    <dgm:pt modelId="{CDA99322-DE0E-4A51-BBFB-83D25DBD3137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Bibliographien</a:t>
          </a:r>
          <a:endParaRPr lang="de-CH" dirty="0">
            <a:solidFill>
              <a:srgbClr val="003888"/>
            </a:solidFill>
          </a:endParaRPr>
        </a:p>
      </dgm:t>
    </dgm:pt>
    <dgm:pt modelId="{280FB9C4-635C-4C7F-84E3-74BD075C292E}" type="parTrans" cxnId="{8F149A26-29C4-47B6-9830-52D56F32303E}">
      <dgm:prSet/>
      <dgm:spPr/>
      <dgm:t>
        <a:bodyPr/>
        <a:lstStyle/>
        <a:p>
          <a:endParaRPr lang="de-CH"/>
        </a:p>
      </dgm:t>
    </dgm:pt>
    <dgm:pt modelId="{709A26F8-176B-4A5F-8A29-8E07E82816FC}" type="sibTrans" cxnId="{8F149A26-29C4-47B6-9830-52D56F32303E}">
      <dgm:prSet/>
      <dgm:spPr/>
      <dgm:t>
        <a:bodyPr/>
        <a:lstStyle/>
        <a:p>
          <a:endParaRPr lang="de-CH"/>
        </a:p>
      </dgm:t>
    </dgm:pt>
    <dgm:pt modelId="{3CDBD6E5-6892-45B4-B243-9FF24E148C79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Import</a:t>
          </a:r>
          <a:endParaRPr lang="de-CH" dirty="0">
            <a:solidFill>
              <a:srgbClr val="003888"/>
            </a:solidFill>
          </a:endParaRPr>
        </a:p>
      </dgm:t>
    </dgm:pt>
    <dgm:pt modelId="{BEA05E2C-D8CF-4AA3-9C26-D22385B6239A}" type="parTrans" cxnId="{5A46FF1B-A4C9-4612-B0D4-38BD9FA8895D}">
      <dgm:prSet/>
      <dgm:spPr/>
      <dgm:t>
        <a:bodyPr/>
        <a:lstStyle/>
        <a:p>
          <a:endParaRPr lang="de-CH"/>
        </a:p>
      </dgm:t>
    </dgm:pt>
    <dgm:pt modelId="{610AA14E-87FE-4B4C-BDAE-7546E6212DDB}" type="sibTrans" cxnId="{5A46FF1B-A4C9-4612-B0D4-38BD9FA8895D}">
      <dgm:prSet/>
      <dgm:spPr/>
      <dgm:t>
        <a:bodyPr/>
        <a:lstStyle/>
        <a:p>
          <a:endParaRPr lang="de-CH"/>
        </a:p>
      </dgm:t>
    </dgm:pt>
    <dgm:pt modelId="{B2A5FAF0-C06E-4F72-9F35-58944FFD1388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Standardformate</a:t>
          </a:r>
          <a:endParaRPr lang="de-CH" dirty="0">
            <a:solidFill>
              <a:srgbClr val="003888"/>
            </a:solidFill>
          </a:endParaRPr>
        </a:p>
      </dgm:t>
    </dgm:pt>
    <dgm:pt modelId="{AE0CEAFD-C58F-4551-BEFA-2151A5DF39CC}" type="parTrans" cxnId="{BB7DC197-2208-4D92-8361-47B4924CE089}">
      <dgm:prSet/>
      <dgm:spPr/>
      <dgm:t>
        <a:bodyPr/>
        <a:lstStyle/>
        <a:p>
          <a:endParaRPr lang="de-CH"/>
        </a:p>
      </dgm:t>
    </dgm:pt>
    <dgm:pt modelId="{5ED0D0BD-3A5E-41C0-B504-895AB227DD5C}" type="sibTrans" cxnId="{BB7DC197-2208-4D92-8361-47B4924CE089}">
      <dgm:prSet/>
      <dgm:spPr/>
      <dgm:t>
        <a:bodyPr/>
        <a:lstStyle/>
        <a:p>
          <a:endParaRPr lang="de-CH"/>
        </a:p>
      </dgm:t>
    </dgm:pt>
    <dgm:pt modelId="{EEF3A9B4-B41E-4DBB-AF06-E6FAE574DF47}">
      <dgm:prSet phldrT="[Text]"/>
      <dgm:spPr/>
      <dgm:t>
        <a:bodyPr/>
        <a:lstStyle/>
        <a:p>
          <a:r>
            <a:rPr lang="de-CH" dirty="0" smtClean="0">
              <a:solidFill>
                <a:srgbClr val="003888"/>
              </a:solidFill>
            </a:rPr>
            <a:t>Spezialfilter</a:t>
          </a:r>
          <a:endParaRPr lang="de-CH" dirty="0">
            <a:solidFill>
              <a:srgbClr val="003888"/>
            </a:solidFill>
          </a:endParaRPr>
        </a:p>
      </dgm:t>
    </dgm:pt>
    <dgm:pt modelId="{017B8DBA-BA0E-4EC9-936A-AD34CA455447}" type="parTrans" cxnId="{BAF28E70-F0BA-4FE7-A65A-C4E3F489F072}">
      <dgm:prSet/>
      <dgm:spPr/>
      <dgm:t>
        <a:bodyPr/>
        <a:lstStyle/>
        <a:p>
          <a:endParaRPr lang="de-CH"/>
        </a:p>
      </dgm:t>
    </dgm:pt>
    <dgm:pt modelId="{196415F4-9092-485D-8173-A68E657654D8}" type="sibTrans" cxnId="{BAF28E70-F0BA-4FE7-A65A-C4E3F489F072}">
      <dgm:prSet/>
      <dgm:spPr/>
      <dgm:t>
        <a:bodyPr/>
        <a:lstStyle/>
        <a:p>
          <a:endParaRPr lang="de-CH"/>
        </a:p>
      </dgm:t>
    </dgm:pt>
    <dgm:pt modelId="{650A6290-2E6F-4BA5-89BC-0478D6F220DB}" type="pres">
      <dgm:prSet presAssocID="{61079588-D68F-4C7E-B9C7-CD823D98060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62832C43-02E2-4658-B91E-985CA842E420}" type="pres">
      <dgm:prSet presAssocID="{533E42E3-3998-4438-BA45-9A93FBC17139}" presName="compNode" presStyleCnt="0"/>
      <dgm:spPr/>
    </dgm:pt>
    <dgm:pt modelId="{BCC5F398-CC93-4869-B64B-203C18E7AA22}" type="pres">
      <dgm:prSet presAssocID="{533E42E3-3998-4438-BA45-9A93FBC17139}" presName="aNode" presStyleLbl="bgShp" presStyleIdx="0" presStyleCnt="3"/>
      <dgm:spPr/>
      <dgm:t>
        <a:bodyPr/>
        <a:lstStyle/>
        <a:p>
          <a:endParaRPr lang="de-CH"/>
        </a:p>
      </dgm:t>
    </dgm:pt>
    <dgm:pt modelId="{DA48BDF9-6B89-49F9-8BB4-02200ABAA0FC}" type="pres">
      <dgm:prSet presAssocID="{533E42E3-3998-4438-BA45-9A93FBC17139}" presName="textNode" presStyleLbl="bgShp" presStyleIdx="0" presStyleCnt="3"/>
      <dgm:spPr/>
      <dgm:t>
        <a:bodyPr/>
        <a:lstStyle/>
        <a:p>
          <a:endParaRPr lang="de-CH"/>
        </a:p>
      </dgm:t>
    </dgm:pt>
    <dgm:pt modelId="{2A46DF78-7CBE-40C8-AE40-EB1A693D59E7}" type="pres">
      <dgm:prSet presAssocID="{533E42E3-3998-4438-BA45-9A93FBC17139}" presName="compChildNode" presStyleCnt="0"/>
      <dgm:spPr/>
    </dgm:pt>
    <dgm:pt modelId="{6F10BAF0-DAE5-45DA-BE2A-657C4CBC564D}" type="pres">
      <dgm:prSet presAssocID="{533E42E3-3998-4438-BA45-9A93FBC17139}" presName="theInnerList" presStyleCnt="0"/>
      <dgm:spPr/>
    </dgm:pt>
    <dgm:pt modelId="{F7C4B575-1D0C-4F6B-914E-6347B0F9693C}" type="pres">
      <dgm:prSet presAssocID="{B162020D-1547-448F-9D12-0541B2FC005B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DC6861E-C56D-4BD3-8BD3-17981CA6DD9C}" type="pres">
      <dgm:prSet presAssocID="{B162020D-1547-448F-9D12-0541B2FC005B}" presName="aSpace2" presStyleCnt="0"/>
      <dgm:spPr/>
    </dgm:pt>
    <dgm:pt modelId="{2E408FA0-C0D6-403A-951F-BF6F5A8F4A8E}" type="pres">
      <dgm:prSet presAssocID="{6CEB9B37-FE20-47C7-B054-0FDFDD9B98AE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5867983-398A-4FEE-B7B6-A634D3911E05}" type="pres">
      <dgm:prSet presAssocID="{533E42E3-3998-4438-BA45-9A93FBC17139}" presName="aSpace" presStyleCnt="0"/>
      <dgm:spPr/>
    </dgm:pt>
    <dgm:pt modelId="{1D87C1EF-D285-4642-99D8-CF853CD31D81}" type="pres">
      <dgm:prSet presAssocID="{41E35B12-7547-4508-AF5A-0B88B2B815E4}" presName="compNode" presStyleCnt="0"/>
      <dgm:spPr/>
    </dgm:pt>
    <dgm:pt modelId="{189C49CC-E6FD-433C-938D-45A9AA085375}" type="pres">
      <dgm:prSet presAssocID="{41E35B12-7547-4508-AF5A-0B88B2B815E4}" presName="aNode" presStyleLbl="bgShp" presStyleIdx="1" presStyleCnt="3"/>
      <dgm:spPr/>
      <dgm:t>
        <a:bodyPr/>
        <a:lstStyle/>
        <a:p>
          <a:endParaRPr lang="de-CH"/>
        </a:p>
      </dgm:t>
    </dgm:pt>
    <dgm:pt modelId="{9D0E2DE8-0CC8-4AC9-80E2-2FE18BBEE059}" type="pres">
      <dgm:prSet presAssocID="{41E35B12-7547-4508-AF5A-0B88B2B815E4}" presName="textNode" presStyleLbl="bgShp" presStyleIdx="1" presStyleCnt="3"/>
      <dgm:spPr/>
      <dgm:t>
        <a:bodyPr/>
        <a:lstStyle/>
        <a:p>
          <a:endParaRPr lang="de-CH"/>
        </a:p>
      </dgm:t>
    </dgm:pt>
    <dgm:pt modelId="{AD34ED58-DFC8-4AF7-A0D8-B0F3F6B68D2D}" type="pres">
      <dgm:prSet presAssocID="{41E35B12-7547-4508-AF5A-0B88B2B815E4}" presName="compChildNode" presStyleCnt="0"/>
      <dgm:spPr/>
    </dgm:pt>
    <dgm:pt modelId="{03B8C1BC-CF35-4B06-8960-A57B3C8C381D}" type="pres">
      <dgm:prSet presAssocID="{41E35B12-7547-4508-AF5A-0B88B2B815E4}" presName="theInnerList" presStyleCnt="0"/>
      <dgm:spPr/>
    </dgm:pt>
    <dgm:pt modelId="{7956A35C-19E6-46D2-B4FE-9FCE4E8FAEBA}" type="pres">
      <dgm:prSet presAssocID="{39BCA88D-F882-422D-A095-CD7888B4B47D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58270700-D576-42D3-AFF5-D0D6435A1FE0}" type="pres">
      <dgm:prSet presAssocID="{39BCA88D-F882-422D-A095-CD7888B4B47D}" presName="aSpace2" presStyleCnt="0"/>
      <dgm:spPr/>
    </dgm:pt>
    <dgm:pt modelId="{260BBC12-8A0F-48E5-BC4A-5EDBF563CDA7}" type="pres">
      <dgm:prSet presAssocID="{CDA99322-DE0E-4A51-BBFB-83D25DBD3137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F94EE52-5A9D-4EC4-9D73-70D45943E259}" type="pres">
      <dgm:prSet presAssocID="{41E35B12-7547-4508-AF5A-0B88B2B815E4}" presName="aSpace" presStyleCnt="0"/>
      <dgm:spPr/>
    </dgm:pt>
    <dgm:pt modelId="{20BE15F7-FCD2-4001-8E5C-D7ECBC42FBA2}" type="pres">
      <dgm:prSet presAssocID="{3CDBD6E5-6892-45B4-B243-9FF24E148C79}" presName="compNode" presStyleCnt="0"/>
      <dgm:spPr/>
    </dgm:pt>
    <dgm:pt modelId="{FFB87AE6-F61B-4A83-994C-DC1E16C50C02}" type="pres">
      <dgm:prSet presAssocID="{3CDBD6E5-6892-45B4-B243-9FF24E148C79}" presName="aNode" presStyleLbl="bgShp" presStyleIdx="2" presStyleCnt="3" custLinFactNeighborX="-64" custLinFactNeighborY="61086"/>
      <dgm:spPr/>
      <dgm:t>
        <a:bodyPr/>
        <a:lstStyle/>
        <a:p>
          <a:endParaRPr lang="de-CH"/>
        </a:p>
      </dgm:t>
    </dgm:pt>
    <dgm:pt modelId="{60F28E5F-5032-43D0-A3F9-1B92F335F5CD}" type="pres">
      <dgm:prSet presAssocID="{3CDBD6E5-6892-45B4-B243-9FF24E148C79}" presName="textNode" presStyleLbl="bgShp" presStyleIdx="2" presStyleCnt="3"/>
      <dgm:spPr/>
      <dgm:t>
        <a:bodyPr/>
        <a:lstStyle/>
        <a:p>
          <a:endParaRPr lang="de-CH"/>
        </a:p>
      </dgm:t>
    </dgm:pt>
    <dgm:pt modelId="{9CCAE406-D881-41FD-9301-6B7912B391A3}" type="pres">
      <dgm:prSet presAssocID="{3CDBD6E5-6892-45B4-B243-9FF24E148C79}" presName="compChildNode" presStyleCnt="0"/>
      <dgm:spPr/>
    </dgm:pt>
    <dgm:pt modelId="{14CA8F10-248F-48F5-BBE8-A8A375B44598}" type="pres">
      <dgm:prSet presAssocID="{3CDBD6E5-6892-45B4-B243-9FF24E148C79}" presName="theInnerList" presStyleCnt="0"/>
      <dgm:spPr/>
    </dgm:pt>
    <dgm:pt modelId="{40101C11-8955-4FA0-8353-60E7B2B5E96C}" type="pres">
      <dgm:prSet presAssocID="{B2A5FAF0-C06E-4F72-9F35-58944FFD138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17143C6-5167-427C-903D-66E605DDBAF5}" type="pres">
      <dgm:prSet presAssocID="{B2A5FAF0-C06E-4F72-9F35-58944FFD1388}" presName="aSpace2" presStyleCnt="0"/>
      <dgm:spPr/>
    </dgm:pt>
    <dgm:pt modelId="{E08CBD12-65E2-4222-9FF8-9A5E1E732D2A}" type="pres">
      <dgm:prSet presAssocID="{EEF3A9B4-B41E-4DBB-AF06-E6FAE574DF47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09D0B0A3-867F-4592-81D8-FB0BA7031E5F}" srcId="{533E42E3-3998-4438-BA45-9A93FBC17139}" destId="{B162020D-1547-448F-9D12-0541B2FC005B}" srcOrd="0" destOrd="0" parTransId="{D41E74D7-8B72-47BB-B53B-A4A1EE99B9D4}" sibTransId="{2E971038-1706-4B25-A825-4022828942AF}"/>
    <dgm:cxn modelId="{73155697-45AD-4216-9ACC-8DBE7C20FB95}" type="presOf" srcId="{533E42E3-3998-4438-BA45-9A93FBC17139}" destId="{DA48BDF9-6B89-49F9-8BB4-02200ABAA0FC}" srcOrd="1" destOrd="0" presId="urn:microsoft.com/office/officeart/2005/8/layout/lProcess2"/>
    <dgm:cxn modelId="{BB7DC197-2208-4D92-8361-47B4924CE089}" srcId="{3CDBD6E5-6892-45B4-B243-9FF24E148C79}" destId="{B2A5FAF0-C06E-4F72-9F35-58944FFD1388}" srcOrd="0" destOrd="0" parTransId="{AE0CEAFD-C58F-4551-BEFA-2151A5DF39CC}" sibTransId="{5ED0D0BD-3A5E-41C0-B504-895AB227DD5C}"/>
    <dgm:cxn modelId="{5A46FF1B-A4C9-4612-B0D4-38BD9FA8895D}" srcId="{61079588-D68F-4C7E-B9C7-CD823D98060D}" destId="{3CDBD6E5-6892-45B4-B243-9FF24E148C79}" srcOrd="2" destOrd="0" parTransId="{BEA05E2C-D8CF-4AA3-9C26-D22385B6239A}" sibTransId="{610AA14E-87FE-4B4C-BDAE-7546E6212DDB}"/>
    <dgm:cxn modelId="{DE2FCFB8-8946-4718-84BF-CA5DC2FFC944}" type="presOf" srcId="{3CDBD6E5-6892-45B4-B243-9FF24E148C79}" destId="{60F28E5F-5032-43D0-A3F9-1B92F335F5CD}" srcOrd="1" destOrd="0" presId="urn:microsoft.com/office/officeart/2005/8/layout/lProcess2"/>
    <dgm:cxn modelId="{8330402A-FC02-43AD-A022-3F4D37B1BB2C}" type="presOf" srcId="{B2A5FAF0-C06E-4F72-9F35-58944FFD1388}" destId="{40101C11-8955-4FA0-8353-60E7B2B5E96C}" srcOrd="0" destOrd="0" presId="urn:microsoft.com/office/officeart/2005/8/layout/lProcess2"/>
    <dgm:cxn modelId="{80146F36-6480-498D-B927-D40AAD8C4027}" type="presOf" srcId="{6CEB9B37-FE20-47C7-B054-0FDFDD9B98AE}" destId="{2E408FA0-C0D6-403A-951F-BF6F5A8F4A8E}" srcOrd="0" destOrd="0" presId="urn:microsoft.com/office/officeart/2005/8/layout/lProcess2"/>
    <dgm:cxn modelId="{8F149A26-29C4-47B6-9830-52D56F32303E}" srcId="{41E35B12-7547-4508-AF5A-0B88B2B815E4}" destId="{CDA99322-DE0E-4A51-BBFB-83D25DBD3137}" srcOrd="1" destOrd="0" parTransId="{280FB9C4-635C-4C7F-84E3-74BD075C292E}" sibTransId="{709A26F8-176B-4A5F-8A29-8E07E82816FC}"/>
    <dgm:cxn modelId="{A139FD5F-F245-492A-88C0-C6E3B2F4A52F}" type="presOf" srcId="{41E35B12-7547-4508-AF5A-0B88B2B815E4}" destId="{189C49CC-E6FD-433C-938D-45A9AA085375}" srcOrd="0" destOrd="0" presId="urn:microsoft.com/office/officeart/2005/8/layout/lProcess2"/>
    <dgm:cxn modelId="{13D613F4-FD50-40C5-A62C-A58762B752DE}" type="presOf" srcId="{41E35B12-7547-4508-AF5A-0B88B2B815E4}" destId="{9D0E2DE8-0CC8-4AC9-80E2-2FE18BBEE059}" srcOrd="1" destOrd="0" presId="urn:microsoft.com/office/officeart/2005/8/layout/lProcess2"/>
    <dgm:cxn modelId="{6523CFE2-A0E4-4031-A89C-8474C4FD1102}" type="presOf" srcId="{39BCA88D-F882-422D-A095-CD7888B4B47D}" destId="{7956A35C-19E6-46D2-B4FE-9FCE4E8FAEBA}" srcOrd="0" destOrd="0" presId="urn:microsoft.com/office/officeart/2005/8/layout/lProcess2"/>
    <dgm:cxn modelId="{1EA79918-E29D-4C28-8938-91CE71B03511}" type="presOf" srcId="{B162020D-1547-448F-9D12-0541B2FC005B}" destId="{F7C4B575-1D0C-4F6B-914E-6347B0F9693C}" srcOrd="0" destOrd="0" presId="urn:microsoft.com/office/officeart/2005/8/layout/lProcess2"/>
    <dgm:cxn modelId="{75001AE9-91C5-4330-BF64-0BE7CE08EA48}" type="presOf" srcId="{3CDBD6E5-6892-45B4-B243-9FF24E148C79}" destId="{FFB87AE6-F61B-4A83-994C-DC1E16C50C02}" srcOrd="0" destOrd="0" presId="urn:microsoft.com/office/officeart/2005/8/layout/lProcess2"/>
    <dgm:cxn modelId="{9CD67448-BB0B-44B1-B8FD-5FC494A3DF5D}" srcId="{41E35B12-7547-4508-AF5A-0B88B2B815E4}" destId="{39BCA88D-F882-422D-A095-CD7888B4B47D}" srcOrd="0" destOrd="0" parTransId="{35EAF2E7-3B3E-4F27-9E24-3EB695E84FB0}" sibTransId="{A97DC2FC-68D3-4805-A354-09634C3AF5A2}"/>
    <dgm:cxn modelId="{BAF28E70-F0BA-4FE7-A65A-C4E3F489F072}" srcId="{3CDBD6E5-6892-45B4-B243-9FF24E148C79}" destId="{EEF3A9B4-B41E-4DBB-AF06-E6FAE574DF47}" srcOrd="1" destOrd="0" parTransId="{017B8DBA-BA0E-4EC9-936A-AD34CA455447}" sibTransId="{196415F4-9092-485D-8173-A68E657654D8}"/>
    <dgm:cxn modelId="{3A31D8B2-FB38-4482-AB90-E55B99DB899F}" srcId="{533E42E3-3998-4438-BA45-9A93FBC17139}" destId="{6CEB9B37-FE20-47C7-B054-0FDFDD9B98AE}" srcOrd="1" destOrd="0" parTransId="{58DB2757-9B3E-4054-89AF-521EA41DAC5B}" sibTransId="{13B5FE89-B867-47BD-AEC6-7B2F679DE5AE}"/>
    <dgm:cxn modelId="{C0AEB4B7-FF08-4B90-91C0-76530179AB79}" type="presOf" srcId="{CDA99322-DE0E-4A51-BBFB-83D25DBD3137}" destId="{260BBC12-8A0F-48E5-BC4A-5EDBF563CDA7}" srcOrd="0" destOrd="0" presId="urn:microsoft.com/office/officeart/2005/8/layout/lProcess2"/>
    <dgm:cxn modelId="{A3EB79F4-5D69-4708-843C-33BE2658EC63}" srcId="{61079588-D68F-4C7E-B9C7-CD823D98060D}" destId="{41E35B12-7547-4508-AF5A-0B88B2B815E4}" srcOrd="1" destOrd="0" parTransId="{699D08F4-E0D9-4ACD-BCC5-15377FF3412E}" sibTransId="{D900685D-809E-4C3B-94B1-2C2B2031F4AC}"/>
    <dgm:cxn modelId="{8B9D1BA4-603A-45EC-9C22-8CFED76DB12C}" type="presOf" srcId="{EEF3A9B4-B41E-4DBB-AF06-E6FAE574DF47}" destId="{E08CBD12-65E2-4222-9FF8-9A5E1E732D2A}" srcOrd="0" destOrd="0" presId="urn:microsoft.com/office/officeart/2005/8/layout/lProcess2"/>
    <dgm:cxn modelId="{38BBD3F5-D199-4116-86C1-9CA3C798ADBD}" type="presOf" srcId="{61079588-D68F-4C7E-B9C7-CD823D98060D}" destId="{650A6290-2E6F-4BA5-89BC-0478D6F220DB}" srcOrd="0" destOrd="0" presId="urn:microsoft.com/office/officeart/2005/8/layout/lProcess2"/>
    <dgm:cxn modelId="{60A9CC80-1B36-4714-82C3-DF3C182FF3AB}" type="presOf" srcId="{533E42E3-3998-4438-BA45-9A93FBC17139}" destId="{BCC5F398-CC93-4869-B64B-203C18E7AA22}" srcOrd="0" destOrd="0" presId="urn:microsoft.com/office/officeart/2005/8/layout/lProcess2"/>
    <dgm:cxn modelId="{AB343EF9-5B20-43FE-A348-A6BC8E1B56CF}" srcId="{61079588-D68F-4C7E-B9C7-CD823D98060D}" destId="{533E42E3-3998-4438-BA45-9A93FBC17139}" srcOrd="0" destOrd="0" parTransId="{C47E098E-4682-4F35-926C-F11A16028802}" sibTransId="{3557460D-F7FB-463C-825D-8325861BE7E9}"/>
    <dgm:cxn modelId="{F4CD0F31-3DFE-4599-8A89-E13C179AA2FF}" type="presParOf" srcId="{650A6290-2E6F-4BA5-89BC-0478D6F220DB}" destId="{62832C43-02E2-4658-B91E-985CA842E420}" srcOrd="0" destOrd="0" presId="urn:microsoft.com/office/officeart/2005/8/layout/lProcess2"/>
    <dgm:cxn modelId="{60470E25-4692-414B-9FBA-FD9E4C2A4D3F}" type="presParOf" srcId="{62832C43-02E2-4658-B91E-985CA842E420}" destId="{BCC5F398-CC93-4869-B64B-203C18E7AA22}" srcOrd="0" destOrd="0" presId="urn:microsoft.com/office/officeart/2005/8/layout/lProcess2"/>
    <dgm:cxn modelId="{652EB4F2-5DF6-404B-83B9-D0B2051D95C1}" type="presParOf" srcId="{62832C43-02E2-4658-B91E-985CA842E420}" destId="{DA48BDF9-6B89-49F9-8BB4-02200ABAA0FC}" srcOrd="1" destOrd="0" presId="urn:microsoft.com/office/officeart/2005/8/layout/lProcess2"/>
    <dgm:cxn modelId="{8F73F0FA-22E6-459E-A3C0-C37D61207D3D}" type="presParOf" srcId="{62832C43-02E2-4658-B91E-985CA842E420}" destId="{2A46DF78-7CBE-40C8-AE40-EB1A693D59E7}" srcOrd="2" destOrd="0" presId="urn:microsoft.com/office/officeart/2005/8/layout/lProcess2"/>
    <dgm:cxn modelId="{01E7DA6B-F38A-4AC6-9C7C-8D3E9663BD67}" type="presParOf" srcId="{2A46DF78-7CBE-40C8-AE40-EB1A693D59E7}" destId="{6F10BAF0-DAE5-45DA-BE2A-657C4CBC564D}" srcOrd="0" destOrd="0" presId="urn:microsoft.com/office/officeart/2005/8/layout/lProcess2"/>
    <dgm:cxn modelId="{01455D19-4C2C-42D3-BCC1-F7D30297F351}" type="presParOf" srcId="{6F10BAF0-DAE5-45DA-BE2A-657C4CBC564D}" destId="{F7C4B575-1D0C-4F6B-914E-6347B0F9693C}" srcOrd="0" destOrd="0" presId="urn:microsoft.com/office/officeart/2005/8/layout/lProcess2"/>
    <dgm:cxn modelId="{50F524D7-29D1-473C-90EF-A5F08A7E1CA1}" type="presParOf" srcId="{6F10BAF0-DAE5-45DA-BE2A-657C4CBC564D}" destId="{7DC6861E-C56D-4BD3-8BD3-17981CA6DD9C}" srcOrd="1" destOrd="0" presId="urn:microsoft.com/office/officeart/2005/8/layout/lProcess2"/>
    <dgm:cxn modelId="{8F8A9CC5-E037-4B6A-AF3D-E5A7A4EBFA9E}" type="presParOf" srcId="{6F10BAF0-DAE5-45DA-BE2A-657C4CBC564D}" destId="{2E408FA0-C0D6-403A-951F-BF6F5A8F4A8E}" srcOrd="2" destOrd="0" presId="urn:microsoft.com/office/officeart/2005/8/layout/lProcess2"/>
    <dgm:cxn modelId="{29D7B4B4-C240-4AAF-BB40-B23DBBC40571}" type="presParOf" srcId="{650A6290-2E6F-4BA5-89BC-0478D6F220DB}" destId="{55867983-398A-4FEE-B7B6-A634D3911E05}" srcOrd="1" destOrd="0" presId="urn:microsoft.com/office/officeart/2005/8/layout/lProcess2"/>
    <dgm:cxn modelId="{3FAA31BE-8175-406F-9B1E-0805527124F1}" type="presParOf" srcId="{650A6290-2E6F-4BA5-89BC-0478D6F220DB}" destId="{1D87C1EF-D285-4642-99D8-CF853CD31D81}" srcOrd="2" destOrd="0" presId="urn:microsoft.com/office/officeart/2005/8/layout/lProcess2"/>
    <dgm:cxn modelId="{2F69DAAB-E1CE-4C57-8884-86EE5175A81F}" type="presParOf" srcId="{1D87C1EF-D285-4642-99D8-CF853CD31D81}" destId="{189C49CC-E6FD-433C-938D-45A9AA085375}" srcOrd="0" destOrd="0" presId="urn:microsoft.com/office/officeart/2005/8/layout/lProcess2"/>
    <dgm:cxn modelId="{F2BB56AD-3E77-4817-8E33-0BBAC0E378F9}" type="presParOf" srcId="{1D87C1EF-D285-4642-99D8-CF853CD31D81}" destId="{9D0E2DE8-0CC8-4AC9-80E2-2FE18BBEE059}" srcOrd="1" destOrd="0" presId="urn:microsoft.com/office/officeart/2005/8/layout/lProcess2"/>
    <dgm:cxn modelId="{18A7160B-33F3-479D-A782-43C50CD54A62}" type="presParOf" srcId="{1D87C1EF-D285-4642-99D8-CF853CD31D81}" destId="{AD34ED58-DFC8-4AF7-A0D8-B0F3F6B68D2D}" srcOrd="2" destOrd="0" presId="urn:microsoft.com/office/officeart/2005/8/layout/lProcess2"/>
    <dgm:cxn modelId="{31A263B8-1E1C-42F4-814A-546002E8DE79}" type="presParOf" srcId="{AD34ED58-DFC8-4AF7-A0D8-B0F3F6B68D2D}" destId="{03B8C1BC-CF35-4B06-8960-A57B3C8C381D}" srcOrd="0" destOrd="0" presId="urn:microsoft.com/office/officeart/2005/8/layout/lProcess2"/>
    <dgm:cxn modelId="{29428D58-D36F-4A78-8B0A-1C4563331A56}" type="presParOf" srcId="{03B8C1BC-CF35-4B06-8960-A57B3C8C381D}" destId="{7956A35C-19E6-46D2-B4FE-9FCE4E8FAEBA}" srcOrd="0" destOrd="0" presId="urn:microsoft.com/office/officeart/2005/8/layout/lProcess2"/>
    <dgm:cxn modelId="{A1A1B127-C96E-4117-98A6-58D7680429FE}" type="presParOf" srcId="{03B8C1BC-CF35-4B06-8960-A57B3C8C381D}" destId="{58270700-D576-42D3-AFF5-D0D6435A1FE0}" srcOrd="1" destOrd="0" presId="urn:microsoft.com/office/officeart/2005/8/layout/lProcess2"/>
    <dgm:cxn modelId="{FF61877A-5B0D-4690-8626-6BF8503C0E76}" type="presParOf" srcId="{03B8C1BC-CF35-4B06-8960-A57B3C8C381D}" destId="{260BBC12-8A0F-48E5-BC4A-5EDBF563CDA7}" srcOrd="2" destOrd="0" presId="urn:microsoft.com/office/officeart/2005/8/layout/lProcess2"/>
    <dgm:cxn modelId="{71C33D28-F49D-49AB-B647-3D64D7AC9B10}" type="presParOf" srcId="{650A6290-2E6F-4BA5-89BC-0478D6F220DB}" destId="{DF94EE52-5A9D-4EC4-9D73-70D45943E259}" srcOrd="3" destOrd="0" presId="urn:microsoft.com/office/officeart/2005/8/layout/lProcess2"/>
    <dgm:cxn modelId="{96A91CE1-AEEF-4103-9245-E30A584D03DA}" type="presParOf" srcId="{650A6290-2E6F-4BA5-89BC-0478D6F220DB}" destId="{20BE15F7-FCD2-4001-8E5C-D7ECBC42FBA2}" srcOrd="4" destOrd="0" presId="urn:microsoft.com/office/officeart/2005/8/layout/lProcess2"/>
    <dgm:cxn modelId="{3E357E0A-16B1-4186-958F-83A52122182F}" type="presParOf" srcId="{20BE15F7-FCD2-4001-8E5C-D7ECBC42FBA2}" destId="{FFB87AE6-F61B-4A83-994C-DC1E16C50C02}" srcOrd="0" destOrd="0" presId="urn:microsoft.com/office/officeart/2005/8/layout/lProcess2"/>
    <dgm:cxn modelId="{BDCEE307-0AC7-4AD6-B108-1662803E459B}" type="presParOf" srcId="{20BE15F7-FCD2-4001-8E5C-D7ECBC42FBA2}" destId="{60F28E5F-5032-43D0-A3F9-1B92F335F5CD}" srcOrd="1" destOrd="0" presId="urn:microsoft.com/office/officeart/2005/8/layout/lProcess2"/>
    <dgm:cxn modelId="{2EDF16B2-B1B3-409E-A0CA-7DDD451C0BBC}" type="presParOf" srcId="{20BE15F7-FCD2-4001-8E5C-D7ECBC42FBA2}" destId="{9CCAE406-D881-41FD-9301-6B7912B391A3}" srcOrd="2" destOrd="0" presId="urn:microsoft.com/office/officeart/2005/8/layout/lProcess2"/>
    <dgm:cxn modelId="{81B4C2F2-DC98-45FF-B28A-020AE9FD87EA}" type="presParOf" srcId="{9CCAE406-D881-41FD-9301-6B7912B391A3}" destId="{14CA8F10-248F-48F5-BBE8-A8A375B44598}" srcOrd="0" destOrd="0" presId="urn:microsoft.com/office/officeart/2005/8/layout/lProcess2"/>
    <dgm:cxn modelId="{43DA936F-6537-4E69-8495-92B17D87E57E}" type="presParOf" srcId="{14CA8F10-248F-48F5-BBE8-A8A375B44598}" destId="{40101C11-8955-4FA0-8353-60E7B2B5E96C}" srcOrd="0" destOrd="0" presId="urn:microsoft.com/office/officeart/2005/8/layout/lProcess2"/>
    <dgm:cxn modelId="{6BC6BB51-6BCD-4724-AEC2-7AA50A6AF703}" type="presParOf" srcId="{14CA8F10-248F-48F5-BBE8-A8A375B44598}" destId="{117143C6-5167-427C-903D-66E605DDBAF5}" srcOrd="1" destOrd="0" presId="urn:microsoft.com/office/officeart/2005/8/layout/lProcess2"/>
    <dgm:cxn modelId="{00578777-E748-4C50-80FD-52ACDC906776}" type="presParOf" srcId="{14CA8F10-248F-48F5-BBE8-A8A375B44598}" destId="{E08CBD12-65E2-4222-9FF8-9A5E1E732D2A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0DF307-F904-4FD5-B914-F89EE2E5D498}" type="doc">
      <dgm:prSet loTypeId="urn:microsoft.com/office/officeart/2005/8/layout/radial4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CH"/>
        </a:p>
      </dgm:t>
    </dgm:pt>
    <dgm:pt modelId="{1CA9B4A1-0361-4B6C-B981-D817002FCD2A}">
      <dgm:prSet phldrT="[Text]"/>
      <dgm:spPr>
        <a:solidFill>
          <a:srgbClr val="003888"/>
        </a:solidFill>
      </dgm:spPr>
      <dgm:t>
        <a:bodyPr/>
        <a:lstStyle/>
        <a:p>
          <a:r>
            <a:rPr lang="de-CH" dirty="0" smtClean="0"/>
            <a:t>Citavi</a:t>
          </a:r>
          <a:endParaRPr lang="de-CH" dirty="0"/>
        </a:p>
      </dgm:t>
    </dgm:pt>
    <dgm:pt modelId="{7AA8BD50-7A4A-4102-8C66-861CA88FF2DE}" type="parTrans" cxnId="{0E10A37B-0CA0-4CD0-86C7-CB9D962B0E65}">
      <dgm:prSet/>
      <dgm:spPr/>
      <dgm:t>
        <a:bodyPr/>
        <a:lstStyle/>
        <a:p>
          <a:endParaRPr lang="de-CH"/>
        </a:p>
      </dgm:t>
    </dgm:pt>
    <dgm:pt modelId="{601BEF16-5AA3-42A5-AB53-B52F07BB7612}" type="sibTrans" cxnId="{0E10A37B-0CA0-4CD0-86C7-CB9D962B0E65}">
      <dgm:prSet/>
      <dgm:spPr/>
      <dgm:t>
        <a:bodyPr/>
        <a:lstStyle/>
        <a:p>
          <a:endParaRPr lang="de-CH"/>
        </a:p>
      </dgm:t>
    </dgm:pt>
    <dgm:pt modelId="{1488A713-56DF-4374-A14A-298A6A56D1FA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CH" dirty="0" smtClean="0"/>
            <a:t>Firefox</a:t>
          </a:r>
          <a:endParaRPr lang="de-CH" dirty="0"/>
        </a:p>
      </dgm:t>
    </dgm:pt>
    <dgm:pt modelId="{F44868C7-247A-4D1C-9050-744FFFB0D891}" type="parTrans" cxnId="{23A14220-521E-4FE5-B51A-353795066C0D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CH"/>
        </a:p>
      </dgm:t>
    </dgm:pt>
    <dgm:pt modelId="{2692BE68-5004-48FC-AE07-40752EABF40A}" type="sibTrans" cxnId="{23A14220-521E-4FE5-B51A-353795066C0D}">
      <dgm:prSet/>
      <dgm:spPr/>
      <dgm:t>
        <a:bodyPr/>
        <a:lstStyle/>
        <a:p>
          <a:endParaRPr lang="de-CH"/>
        </a:p>
      </dgm:t>
    </dgm:pt>
    <dgm:pt modelId="{F68B1BF2-2842-443C-88B1-D02BFDF5AF50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de-CH" dirty="0" smtClean="0"/>
            <a:t>Internet Explorer</a:t>
          </a:r>
          <a:endParaRPr lang="de-CH" dirty="0"/>
        </a:p>
      </dgm:t>
    </dgm:pt>
    <dgm:pt modelId="{A69DF705-196B-464E-B75F-A43D659042BA}" type="parTrans" cxnId="{1668DBAD-ACF6-4630-B3E3-BA900AD41549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de-CH"/>
        </a:p>
      </dgm:t>
    </dgm:pt>
    <dgm:pt modelId="{9B8C7E25-88C5-451A-A308-400A77336D9B}" type="sibTrans" cxnId="{1668DBAD-ACF6-4630-B3E3-BA900AD41549}">
      <dgm:prSet/>
      <dgm:spPr/>
      <dgm:t>
        <a:bodyPr/>
        <a:lstStyle/>
        <a:p>
          <a:endParaRPr lang="de-CH"/>
        </a:p>
      </dgm:t>
    </dgm:pt>
    <dgm:pt modelId="{462DBA17-E704-4486-A92C-0C126364FDDB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de-CH" dirty="0" smtClean="0"/>
            <a:t>Adobe Acrobat</a:t>
          </a:r>
          <a:endParaRPr lang="de-CH" dirty="0"/>
        </a:p>
      </dgm:t>
    </dgm:pt>
    <dgm:pt modelId="{95439F32-81E0-4484-83B3-A40A8475C3FB}" type="parTrans" cxnId="{E5B54272-268B-49DB-9A8F-24BDA2ABA416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de-CH"/>
        </a:p>
      </dgm:t>
    </dgm:pt>
    <dgm:pt modelId="{D65D1EC7-D871-4843-9900-33B5BB5F3F26}" type="sibTrans" cxnId="{E5B54272-268B-49DB-9A8F-24BDA2ABA416}">
      <dgm:prSet/>
      <dgm:spPr/>
      <dgm:t>
        <a:bodyPr/>
        <a:lstStyle/>
        <a:p>
          <a:endParaRPr lang="de-CH"/>
        </a:p>
      </dgm:t>
    </dgm:pt>
    <dgm:pt modelId="{96DB9479-3D14-4215-8145-58266A14D180}" type="pres">
      <dgm:prSet presAssocID="{FC0DF307-F904-4FD5-B914-F89EE2E5D49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785DA5E8-6408-40A0-A963-3B3D38D21A0E}" type="pres">
      <dgm:prSet presAssocID="{1CA9B4A1-0361-4B6C-B981-D817002FCD2A}" presName="centerShape" presStyleLbl="node0" presStyleIdx="0" presStyleCnt="1"/>
      <dgm:spPr/>
      <dgm:t>
        <a:bodyPr/>
        <a:lstStyle/>
        <a:p>
          <a:endParaRPr lang="de-CH"/>
        </a:p>
      </dgm:t>
    </dgm:pt>
    <dgm:pt modelId="{EEDEC50D-C225-4751-AA59-F3EE88D93EF7}" type="pres">
      <dgm:prSet presAssocID="{F44868C7-247A-4D1C-9050-744FFFB0D891}" presName="parTrans" presStyleLbl="bgSibTrans2D1" presStyleIdx="0" presStyleCnt="3"/>
      <dgm:spPr/>
      <dgm:t>
        <a:bodyPr/>
        <a:lstStyle/>
        <a:p>
          <a:endParaRPr lang="de-CH"/>
        </a:p>
      </dgm:t>
    </dgm:pt>
    <dgm:pt modelId="{F53D13EB-3D85-4C32-9E0E-40B977AEEA18}" type="pres">
      <dgm:prSet presAssocID="{1488A713-56DF-4374-A14A-298A6A56D1FA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73C9A927-3B0D-4631-A93F-D90A27E53ADC}" type="pres">
      <dgm:prSet presAssocID="{A69DF705-196B-464E-B75F-A43D659042BA}" presName="parTrans" presStyleLbl="bgSibTrans2D1" presStyleIdx="1" presStyleCnt="3"/>
      <dgm:spPr/>
      <dgm:t>
        <a:bodyPr/>
        <a:lstStyle/>
        <a:p>
          <a:endParaRPr lang="de-CH"/>
        </a:p>
      </dgm:t>
    </dgm:pt>
    <dgm:pt modelId="{544FC99A-B7DD-4F00-86C5-2DBC5304655B}" type="pres">
      <dgm:prSet presAssocID="{F68B1BF2-2842-443C-88B1-D02BFDF5AF5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35B66034-9688-4963-B872-C0B6F5525E8E}" type="pres">
      <dgm:prSet presAssocID="{95439F32-81E0-4484-83B3-A40A8475C3FB}" presName="parTrans" presStyleLbl="bgSibTrans2D1" presStyleIdx="2" presStyleCnt="3"/>
      <dgm:spPr/>
      <dgm:t>
        <a:bodyPr/>
        <a:lstStyle/>
        <a:p>
          <a:endParaRPr lang="de-CH"/>
        </a:p>
      </dgm:t>
    </dgm:pt>
    <dgm:pt modelId="{482826AE-557C-481B-8E20-05DBE8A45D88}" type="pres">
      <dgm:prSet presAssocID="{462DBA17-E704-4486-A92C-0C126364FD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E3C3C0B2-3377-4D1E-9E14-B5446B9A3D4A}" type="presOf" srcId="{A69DF705-196B-464E-B75F-A43D659042BA}" destId="{73C9A927-3B0D-4631-A93F-D90A27E53ADC}" srcOrd="0" destOrd="0" presId="urn:microsoft.com/office/officeart/2005/8/layout/radial4"/>
    <dgm:cxn modelId="{23A14220-521E-4FE5-B51A-353795066C0D}" srcId="{1CA9B4A1-0361-4B6C-B981-D817002FCD2A}" destId="{1488A713-56DF-4374-A14A-298A6A56D1FA}" srcOrd="0" destOrd="0" parTransId="{F44868C7-247A-4D1C-9050-744FFFB0D891}" sibTransId="{2692BE68-5004-48FC-AE07-40752EABF40A}"/>
    <dgm:cxn modelId="{0E10A37B-0CA0-4CD0-86C7-CB9D962B0E65}" srcId="{FC0DF307-F904-4FD5-B914-F89EE2E5D498}" destId="{1CA9B4A1-0361-4B6C-B981-D817002FCD2A}" srcOrd="0" destOrd="0" parTransId="{7AA8BD50-7A4A-4102-8C66-861CA88FF2DE}" sibTransId="{601BEF16-5AA3-42A5-AB53-B52F07BB7612}"/>
    <dgm:cxn modelId="{5EE88E48-6C4B-4DD8-BF90-1983994CDF6D}" type="presOf" srcId="{95439F32-81E0-4484-83B3-A40A8475C3FB}" destId="{35B66034-9688-4963-B872-C0B6F5525E8E}" srcOrd="0" destOrd="0" presId="urn:microsoft.com/office/officeart/2005/8/layout/radial4"/>
    <dgm:cxn modelId="{09B10117-00C5-4715-92A6-7D391A8EE996}" type="presOf" srcId="{FC0DF307-F904-4FD5-B914-F89EE2E5D498}" destId="{96DB9479-3D14-4215-8145-58266A14D180}" srcOrd="0" destOrd="0" presId="urn:microsoft.com/office/officeart/2005/8/layout/radial4"/>
    <dgm:cxn modelId="{1668DBAD-ACF6-4630-B3E3-BA900AD41549}" srcId="{1CA9B4A1-0361-4B6C-B981-D817002FCD2A}" destId="{F68B1BF2-2842-443C-88B1-D02BFDF5AF50}" srcOrd="1" destOrd="0" parTransId="{A69DF705-196B-464E-B75F-A43D659042BA}" sibTransId="{9B8C7E25-88C5-451A-A308-400A77336D9B}"/>
    <dgm:cxn modelId="{96899092-CC2C-43DE-8CC8-4719F84AD9D6}" type="presOf" srcId="{F44868C7-247A-4D1C-9050-744FFFB0D891}" destId="{EEDEC50D-C225-4751-AA59-F3EE88D93EF7}" srcOrd="0" destOrd="0" presId="urn:microsoft.com/office/officeart/2005/8/layout/radial4"/>
    <dgm:cxn modelId="{4F935E00-C90B-49F8-B3BB-92762B6E863B}" type="presOf" srcId="{1CA9B4A1-0361-4B6C-B981-D817002FCD2A}" destId="{785DA5E8-6408-40A0-A963-3B3D38D21A0E}" srcOrd="0" destOrd="0" presId="urn:microsoft.com/office/officeart/2005/8/layout/radial4"/>
    <dgm:cxn modelId="{607C03DF-2293-48E1-9FDF-407F406C9D9D}" type="presOf" srcId="{462DBA17-E704-4486-A92C-0C126364FDDB}" destId="{482826AE-557C-481B-8E20-05DBE8A45D88}" srcOrd="0" destOrd="0" presId="urn:microsoft.com/office/officeart/2005/8/layout/radial4"/>
    <dgm:cxn modelId="{C79BD96C-BFDF-4470-A608-D2495A5BBF96}" type="presOf" srcId="{F68B1BF2-2842-443C-88B1-D02BFDF5AF50}" destId="{544FC99A-B7DD-4F00-86C5-2DBC5304655B}" srcOrd="0" destOrd="0" presId="urn:microsoft.com/office/officeart/2005/8/layout/radial4"/>
    <dgm:cxn modelId="{E5B54272-268B-49DB-9A8F-24BDA2ABA416}" srcId="{1CA9B4A1-0361-4B6C-B981-D817002FCD2A}" destId="{462DBA17-E704-4486-A92C-0C126364FDDB}" srcOrd="2" destOrd="0" parTransId="{95439F32-81E0-4484-83B3-A40A8475C3FB}" sibTransId="{D65D1EC7-D871-4843-9900-33B5BB5F3F26}"/>
    <dgm:cxn modelId="{C608537B-0C34-4785-A782-201C1A9C6ECA}" type="presOf" srcId="{1488A713-56DF-4374-A14A-298A6A56D1FA}" destId="{F53D13EB-3D85-4C32-9E0E-40B977AEEA18}" srcOrd="0" destOrd="0" presId="urn:microsoft.com/office/officeart/2005/8/layout/radial4"/>
    <dgm:cxn modelId="{76164711-BF96-4C76-8F5A-F10A74737744}" type="presParOf" srcId="{96DB9479-3D14-4215-8145-58266A14D180}" destId="{785DA5E8-6408-40A0-A963-3B3D38D21A0E}" srcOrd="0" destOrd="0" presId="urn:microsoft.com/office/officeart/2005/8/layout/radial4"/>
    <dgm:cxn modelId="{E6D1CD76-1D15-43CF-A532-B54273C9ACF4}" type="presParOf" srcId="{96DB9479-3D14-4215-8145-58266A14D180}" destId="{EEDEC50D-C225-4751-AA59-F3EE88D93EF7}" srcOrd="1" destOrd="0" presId="urn:microsoft.com/office/officeart/2005/8/layout/radial4"/>
    <dgm:cxn modelId="{D42DEF59-CDF1-45DC-AE8C-9002F274ECAB}" type="presParOf" srcId="{96DB9479-3D14-4215-8145-58266A14D180}" destId="{F53D13EB-3D85-4C32-9E0E-40B977AEEA18}" srcOrd="2" destOrd="0" presId="urn:microsoft.com/office/officeart/2005/8/layout/radial4"/>
    <dgm:cxn modelId="{477BA72D-10ED-4DA1-9741-BB7C34D797B0}" type="presParOf" srcId="{96DB9479-3D14-4215-8145-58266A14D180}" destId="{73C9A927-3B0D-4631-A93F-D90A27E53ADC}" srcOrd="3" destOrd="0" presId="urn:microsoft.com/office/officeart/2005/8/layout/radial4"/>
    <dgm:cxn modelId="{ED498075-F49D-4473-AD42-5F1A72B1BD09}" type="presParOf" srcId="{96DB9479-3D14-4215-8145-58266A14D180}" destId="{544FC99A-B7DD-4F00-86C5-2DBC5304655B}" srcOrd="4" destOrd="0" presId="urn:microsoft.com/office/officeart/2005/8/layout/radial4"/>
    <dgm:cxn modelId="{721B8B9E-CEED-4B5A-B2AE-120D38FCDB35}" type="presParOf" srcId="{96DB9479-3D14-4215-8145-58266A14D180}" destId="{35B66034-9688-4963-B872-C0B6F5525E8E}" srcOrd="5" destOrd="0" presId="urn:microsoft.com/office/officeart/2005/8/layout/radial4"/>
    <dgm:cxn modelId="{88D03632-2995-49B7-9FB8-88CC90DCE6E6}" type="presParOf" srcId="{96DB9479-3D14-4215-8145-58266A14D180}" destId="{482826AE-557C-481B-8E20-05DBE8A45D8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C3644F-4AB0-45A7-9A8B-30D51C5D6872}" type="doc">
      <dgm:prSet loTypeId="urn:microsoft.com/office/officeart/2005/8/layout/arrow6" loCatId="process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de-CH"/>
        </a:p>
      </dgm:t>
    </dgm:pt>
    <dgm:pt modelId="{801F2751-0F95-424E-BAF8-BA9DB947C5AB}">
      <dgm:prSet phldrT="[Text]"/>
      <dgm:spPr/>
      <dgm:t>
        <a:bodyPr/>
        <a:lstStyle/>
        <a:p>
          <a:r>
            <a:rPr lang="de-CH" dirty="0" smtClean="0"/>
            <a:t>Beschreibung aus der Sache heraus</a:t>
          </a:r>
          <a:endParaRPr lang="de-CH" dirty="0"/>
        </a:p>
      </dgm:t>
    </dgm:pt>
    <dgm:pt modelId="{F0B64CC5-A3B5-456C-AF6F-084C12168678}" type="parTrans" cxnId="{C97C1D2F-DE83-41CB-A26E-8AF924750043}">
      <dgm:prSet/>
      <dgm:spPr/>
      <dgm:t>
        <a:bodyPr/>
        <a:lstStyle/>
        <a:p>
          <a:endParaRPr lang="de-CH"/>
        </a:p>
      </dgm:t>
    </dgm:pt>
    <dgm:pt modelId="{FF167FB3-C6BA-4701-A5FD-0E6577FA22C5}" type="sibTrans" cxnId="{C97C1D2F-DE83-41CB-A26E-8AF924750043}">
      <dgm:prSet/>
      <dgm:spPr/>
      <dgm:t>
        <a:bodyPr/>
        <a:lstStyle/>
        <a:p>
          <a:endParaRPr lang="de-CH"/>
        </a:p>
      </dgm:t>
    </dgm:pt>
    <dgm:pt modelId="{E4BDD831-0026-4AC7-AD62-19381EAD1B06}">
      <dgm:prSet phldrT="[Text]"/>
      <dgm:spPr/>
      <dgm:t>
        <a:bodyPr/>
        <a:lstStyle/>
        <a:p>
          <a:r>
            <a:rPr lang="de-CH" dirty="0" smtClean="0"/>
            <a:t>Zuordnung im Hinblick auf Verwendungszweck</a:t>
          </a:r>
          <a:endParaRPr lang="de-CH" dirty="0"/>
        </a:p>
      </dgm:t>
    </dgm:pt>
    <dgm:pt modelId="{FE5F40F7-26CD-409A-950E-036477B00DC4}" type="parTrans" cxnId="{8274DDF5-99FC-4B83-8958-C0BF8098A248}">
      <dgm:prSet/>
      <dgm:spPr/>
      <dgm:t>
        <a:bodyPr/>
        <a:lstStyle/>
        <a:p>
          <a:endParaRPr lang="de-CH"/>
        </a:p>
      </dgm:t>
    </dgm:pt>
    <dgm:pt modelId="{73722EB2-0FDF-4BD7-8FF1-4F57A402FBAB}" type="sibTrans" cxnId="{8274DDF5-99FC-4B83-8958-C0BF8098A248}">
      <dgm:prSet/>
      <dgm:spPr/>
      <dgm:t>
        <a:bodyPr/>
        <a:lstStyle/>
        <a:p>
          <a:endParaRPr lang="de-CH"/>
        </a:p>
      </dgm:t>
    </dgm:pt>
    <dgm:pt modelId="{A40EE9B7-375F-40EC-AD73-54C15E3C2368}" type="pres">
      <dgm:prSet presAssocID="{B9C3644F-4AB0-45A7-9A8B-30D51C5D687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de-CH"/>
        </a:p>
      </dgm:t>
    </dgm:pt>
    <dgm:pt modelId="{149A02AB-AD2A-41B6-98BF-E1515AF194F2}" type="pres">
      <dgm:prSet presAssocID="{B9C3644F-4AB0-45A7-9A8B-30D51C5D6872}" presName="ribbon" presStyleLbl="node1" presStyleIdx="0" presStyleCnt="1"/>
      <dgm:spPr/>
    </dgm:pt>
    <dgm:pt modelId="{37E1A498-7B3C-4135-9869-A32FC7E83CE6}" type="pres">
      <dgm:prSet presAssocID="{B9C3644F-4AB0-45A7-9A8B-30D51C5D687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D7FE1026-6E55-469A-8743-CF9FF8C37513}" type="pres">
      <dgm:prSet presAssocID="{B9C3644F-4AB0-45A7-9A8B-30D51C5D687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8274DDF5-99FC-4B83-8958-C0BF8098A248}" srcId="{B9C3644F-4AB0-45A7-9A8B-30D51C5D6872}" destId="{E4BDD831-0026-4AC7-AD62-19381EAD1B06}" srcOrd="1" destOrd="0" parTransId="{FE5F40F7-26CD-409A-950E-036477B00DC4}" sibTransId="{73722EB2-0FDF-4BD7-8FF1-4F57A402FBAB}"/>
    <dgm:cxn modelId="{850FCEB7-8F94-4FE3-AADB-284D17563F72}" type="presOf" srcId="{B9C3644F-4AB0-45A7-9A8B-30D51C5D6872}" destId="{A40EE9B7-375F-40EC-AD73-54C15E3C2368}" srcOrd="0" destOrd="0" presId="urn:microsoft.com/office/officeart/2005/8/layout/arrow6"/>
    <dgm:cxn modelId="{C97C1D2F-DE83-41CB-A26E-8AF924750043}" srcId="{B9C3644F-4AB0-45A7-9A8B-30D51C5D6872}" destId="{801F2751-0F95-424E-BAF8-BA9DB947C5AB}" srcOrd="0" destOrd="0" parTransId="{F0B64CC5-A3B5-456C-AF6F-084C12168678}" sibTransId="{FF167FB3-C6BA-4701-A5FD-0E6577FA22C5}"/>
    <dgm:cxn modelId="{A6150A71-FB74-417B-B8F3-89BA3FAECEDD}" type="presOf" srcId="{801F2751-0F95-424E-BAF8-BA9DB947C5AB}" destId="{37E1A498-7B3C-4135-9869-A32FC7E83CE6}" srcOrd="0" destOrd="0" presId="urn:microsoft.com/office/officeart/2005/8/layout/arrow6"/>
    <dgm:cxn modelId="{6D2D243D-4F93-4E2E-AA68-8B846D6D0CD1}" type="presOf" srcId="{E4BDD831-0026-4AC7-AD62-19381EAD1B06}" destId="{D7FE1026-6E55-469A-8743-CF9FF8C37513}" srcOrd="0" destOrd="0" presId="urn:microsoft.com/office/officeart/2005/8/layout/arrow6"/>
    <dgm:cxn modelId="{608E82B9-ACDF-4292-A885-B33221233A36}" type="presParOf" srcId="{A40EE9B7-375F-40EC-AD73-54C15E3C2368}" destId="{149A02AB-AD2A-41B6-98BF-E1515AF194F2}" srcOrd="0" destOrd="0" presId="urn:microsoft.com/office/officeart/2005/8/layout/arrow6"/>
    <dgm:cxn modelId="{D4780DDF-42FB-4889-AD07-E70C479D4620}" type="presParOf" srcId="{A40EE9B7-375F-40EC-AD73-54C15E3C2368}" destId="{37E1A498-7B3C-4135-9869-A32FC7E83CE6}" srcOrd="1" destOrd="0" presId="urn:microsoft.com/office/officeart/2005/8/layout/arrow6"/>
    <dgm:cxn modelId="{5D9076B2-BFF9-4140-A92F-677450CE99E3}" type="presParOf" srcId="{A40EE9B7-375F-40EC-AD73-54C15E3C2368}" destId="{D7FE1026-6E55-469A-8743-CF9FF8C37513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4AC3E7-14D0-4742-9F10-D457637E48F6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CH"/>
        </a:p>
      </dgm:t>
    </dgm:pt>
    <dgm:pt modelId="{E6296507-BEB9-4254-B7C4-5022C9C7398C}">
      <dgm:prSet phldrT="[Text]" custT="1"/>
      <dgm:spPr/>
      <dgm:t>
        <a:bodyPr/>
        <a:lstStyle/>
        <a:p>
          <a:r>
            <a:rPr lang="de-CH" sz="2400" dirty="0" smtClean="0"/>
            <a:t>Nachweise </a:t>
          </a:r>
          <a:br>
            <a:rPr lang="de-CH" sz="2400" dirty="0" smtClean="0"/>
          </a:br>
          <a:r>
            <a:rPr lang="de-CH" sz="2400" dirty="0" smtClean="0"/>
            <a:t>im Text</a:t>
          </a:r>
          <a:endParaRPr lang="de-CH" sz="2400" dirty="0"/>
        </a:p>
      </dgm:t>
    </dgm:pt>
    <dgm:pt modelId="{C1305A62-53F5-42F2-80EB-7639F769C6C3}" type="parTrans" cxnId="{837C4935-40BC-4D3B-9CE8-C5A5EC11D0E1}">
      <dgm:prSet/>
      <dgm:spPr/>
      <dgm:t>
        <a:bodyPr/>
        <a:lstStyle/>
        <a:p>
          <a:endParaRPr lang="de-CH"/>
        </a:p>
      </dgm:t>
    </dgm:pt>
    <dgm:pt modelId="{A3327423-5DD2-41B7-81EF-54323AE14266}" type="sibTrans" cxnId="{837C4935-40BC-4D3B-9CE8-C5A5EC11D0E1}">
      <dgm:prSet/>
      <dgm:spPr/>
      <dgm:t>
        <a:bodyPr/>
        <a:lstStyle/>
        <a:p>
          <a:endParaRPr lang="de-CH"/>
        </a:p>
      </dgm:t>
    </dgm:pt>
    <dgm:pt modelId="{9CF04C05-DE35-4E49-B4E5-F20B10B0E12E}">
      <dgm:prSet phldrT="[Text]" custT="1"/>
      <dgm:spPr/>
      <dgm:t>
        <a:bodyPr/>
        <a:lstStyle/>
        <a:p>
          <a:r>
            <a:rPr lang="de-CH" sz="1500" b="1" dirty="0" smtClean="0"/>
            <a:t>Autor Jahr</a:t>
          </a:r>
          <a:r>
            <a:rPr lang="de-CH" sz="1500" dirty="0" smtClean="0"/>
            <a:t/>
          </a:r>
          <a:br>
            <a:rPr lang="de-CH" sz="1500" dirty="0" smtClean="0"/>
          </a:br>
          <a:r>
            <a:rPr lang="de-CH" sz="1200" dirty="0" smtClean="0"/>
            <a:t>(</a:t>
          </a:r>
          <a:r>
            <a:rPr lang="de-CH" sz="1200" dirty="0" err="1" smtClean="0"/>
            <a:t>Doe</a:t>
          </a:r>
          <a:r>
            <a:rPr lang="de-CH" sz="1200" dirty="0" smtClean="0"/>
            <a:t>, Smith 2009: 14)</a:t>
          </a:r>
          <a:endParaRPr lang="de-CH" sz="1500" dirty="0"/>
        </a:p>
      </dgm:t>
    </dgm:pt>
    <dgm:pt modelId="{2D5F117D-B942-427C-9846-55D1C47A0D16}" type="parTrans" cxnId="{8768927A-FD9D-477B-B9E7-CAD06A038390}">
      <dgm:prSet/>
      <dgm:spPr/>
      <dgm:t>
        <a:bodyPr/>
        <a:lstStyle/>
        <a:p>
          <a:endParaRPr lang="de-CH"/>
        </a:p>
      </dgm:t>
    </dgm:pt>
    <dgm:pt modelId="{E9A37D13-A3D0-4A49-9D64-A648134AEFD6}" type="sibTrans" cxnId="{8768927A-FD9D-477B-B9E7-CAD06A038390}">
      <dgm:prSet/>
      <dgm:spPr/>
      <dgm:t>
        <a:bodyPr/>
        <a:lstStyle/>
        <a:p>
          <a:endParaRPr lang="de-CH"/>
        </a:p>
      </dgm:t>
    </dgm:pt>
    <dgm:pt modelId="{3E57C504-31D0-457C-A237-F0F2EC9B1E50}">
      <dgm:prSet phldrT="[Text]" custT="1"/>
      <dgm:spPr/>
      <dgm:t>
        <a:bodyPr/>
        <a:lstStyle/>
        <a:p>
          <a:r>
            <a:rPr lang="de-CH" sz="1500" b="1" dirty="0" smtClean="0"/>
            <a:t>Referenznummer</a:t>
          </a:r>
          <a:r>
            <a:rPr lang="de-CH" sz="1500" dirty="0" smtClean="0"/>
            <a:t/>
          </a:r>
          <a:br>
            <a:rPr lang="de-CH" sz="1500" dirty="0" smtClean="0"/>
          </a:br>
          <a:r>
            <a:rPr lang="de-CH" sz="1200" dirty="0" smtClean="0"/>
            <a:t>[34]</a:t>
          </a:r>
        </a:p>
      </dgm:t>
    </dgm:pt>
    <dgm:pt modelId="{CE046CCB-8CED-440D-A780-4ABEB7E13A38}" type="parTrans" cxnId="{AD561447-27B7-49A7-BD72-12E3A53C1C5F}">
      <dgm:prSet/>
      <dgm:spPr/>
      <dgm:t>
        <a:bodyPr/>
        <a:lstStyle/>
        <a:p>
          <a:endParaRPr lang="de-CH"/>
        </a:p>
      </dgm:t>
    </dgm:pt>
    <dgm:pt modelId="{064E74E6-1473-47F9-AD40-BEC1F9BC64A5}" type="sibTrans" cxnId="{AD561447-27B7-49A7-BD72-12E3A53C1C5F}">
      <dgm:prSet/>
      <dgm:spPr/>
      <dgm:t>
        <a:bodyPr/>
        <a:lstStyle/>
        <a:p>
          <a:endParaRPr lang="de-CH"/>
        </a:p>
      </dgm:t>
    </dgm:pt>
    <dgm:pt modelId="{D0A80B81-124F-4871-9236-7809D4DE4A0F}">
      <dgm:prSet phldrT="[Text]" custT="1"/>
      <dgm:spPr/>
      <dgm:t>
        <a:bodyPr/>
        <a:lstStyle/>
        <a:p>
          <a:r>
            <a:rPr lang="de-CH" sz="2400" dirty="0" smtClean="0"/>
            <a:t>Nachweise in </a:t>
          </a:r>
          <a:r>
            <a:rPr lang="de-CH" sz="2400" dirty="0" err="1" smtClean="0"/>
            <a:t>Fußnoten</a:t>
          </a:r>
          <a:endParaRPr lang="de-CH" sz="2400" dirty="0"/>
        </a:p>
      </dgm:t>
    </dgm:pt>
    <dgm:pt modelId="{15AA7A1D-02DF-4339-8D79-674F8E253EF0}" type="parTrans" cxnId="{0F58C5ED-8FB7-48EE-A8DF-27B77EC45AD7}">
      <dgm:prSet/>
      <dgm:spPr/>
      <dgm:t>
        <a:bodyPr/>
        <a:lstStyle/>
        <a:p>
          <a:endParaRPr lang="de-CH"/>
        </a:p>
      </dgm:t>
    </dgm:pt>
    <dgm:pt modelId="{262AB84A-3BAF-466F-812C-97879BDC410F}" type="sibTrans" cxnId="{0F58C5ED-8FB7-48EE-A8DF-27B77EC45AD7}">
      <dgm:prSet/>
      <dgm:spPr/>
      <dgm:t>
        <a:bodyPr/>
        <a:lstStyle/>
        <a:p>
          <a:endParaRPr lang="de-CH"/>
        </a:p>
      </dgm:t>
    </dgm:pt>
    <dgm:pt modelId="{F4AB7A33-DB76-497E-B92F-78810B307899}">
      <dgm:prSet phldrT="[Text]" custT="1"/>
      <dgm:spPr/>
      <dgm:t>
        <a:bodyPr/>
        <a:lstStyle/>
        <a:p>
          <a:r>
            <a:rPr lang="de-CH" sz="1500" b="1" dirty="0" smtClean="0"/>
            <a:t>Autor Jahr</a:t>
          </a:r>
          <a:br>
            <a:rPr lang="de-CH" sz="1500" b="1" dirty="0" smtClean="0"/>
          </a:br>
          <a:r>
            <a:rPr lang="de-CH" sz="1200" dirty="0" err="1" smtClean="0"/>
            <a:t>Doe</a:t>
          </a:r>
          <a:r>
            <a:rPr lang="de-CH" sz="1200" dirty="0" smtClean="0"/>
            <a:t>, Smith 2009: 14</a:t>
          </a:r>
          <a:endParaRPr lang="de-CH" sz="1200" b="1" dirty="0"/>
        </a:p>
      </dgm:t>
    </dgm:pt>
    <dgm:pt modelId="{8862460D-9C35-4B6D-B376-24DDBDD1D7FB}" type="parTrans" cxnId="{35016237-EBFA-4E53-B617-7E5A4A67C644}">
      <dgm:prSet/>
      <dgm:spPr/>
      <dgm:t>
        <a:bodyPr/>
        <a:lstStyle/>
        <a:p>
          <a:endParaRPr lang="de-CH"/>
        </a:p>
      </dgm:t>
    </dgm:pt>
    <dgm:pt modelId="{BE9B1020-895E-45F1-8D8A-6008FE18F0E3}" type="sibTrans" cxnId="{35016237-EBFA-4E53-B617-7E5A4A67C644}">
      <dgm:prSet/>
      <dgm:spPr/>
      <dgm:t>
        <a:bodyPr/>
        <a:lstStyle/>
        <a:p>
          <a:endParaRPr lang="de-CH"/>
        </a:p>
      </dgm:t>
    </dgm:pt>
    <dgm:pt modelId="{5604EABD-FEE9-46F7-B7A1-E0178CEB2DC6}">
      <dgm:prSet phldrT="[Text]" custT="1"/>
      <dgm:spPr/>
      <dgm:t>
        <a:bodyPr/>
        <a:lstStyle/>
        <a:p>
          <a:r>
            <a:rPr lang="de-CH" sz="1500" b="1" dirty="0" smtClean="0"/>
            <a:t>Vollbeleg</a:t>
          </a:r>
          <a:br>
            <a:rPr lang="de-CH" sz="1500" b="1" dirty="0" smtClean="0"/>
          </a:br>
          <a:r>
            <a:rPr lang="de-CH" sz="1200" b="0" dirty="0" smtClean="0"/>
            <a:t>Jane </a:t>
          </a:r>
          <a:r>
            <a:rPr lang="de-CH" sz="1200" b="0" dirty="0" err="1" smtClean="0"/>
            <a:t>Doe</a:t>
          </a:r>
          <a:r>
            <a:rPr lang="de-CH" sz="1200" b="0" dirty="0" smtClean="0"/>
            <a:t>, Mia Smith: E-Learning. London 2009, p. 14</a:t>
          </a:r>
          <a:endParaRPr lang="de-CH" sz="1200" b="0" dirty="0"/>
        </a:p>
      </dgm:t>
    </dgm:pt>
    <dgm:pt modelId="{5AAB0DB7-2E77-4516-9D72-6C3488A6E102}" type="parTrans" cxnId="{A72996BB-9592-4939-9AC9-9832B3AA0C80}">
      <dgm:prSet/>
      <dgm:spPr/>
      <dgm:t>
        <a:bodyPr/>
        <a:lstStyle/>
        <a:p>
          <a:endParaRPr lang="de-CH"/>
        </a:p>
      </dgm:t>
    </dgm:pt>
    <dgm:pt modelId="{F469106C-4FD9-4004-9B02-981108A47CA1}" type="sibTrans" cxnId="{A72996BB-9592-4939-9AC9-9832B3AA0C80}">
      <dgm:prSet/>
      <dgm:spPr/>
      <dgm:t>
        <a:bodyPr/>
        <a:lstStyle/>
        <a:p>
          <a:endParaRPr lang="de-CH"/>
        </a:p>
      </dgm:t>
    </dgm:pt>
    <dgm:pt modelId="{08529815-5586-438C-9230-6F7F9D7483EB}">
      <dgm:prSet custT="1"/>
      <dgm:spPr/>
      <dgm:t>
        <a:bodyPr/>
        <a:lstStyle/>
        <a:p>
          <a:r>
            <a:rPr lang="de-CH" sz="1500" b="1" dirty="0" smtClean="0"/>
            <a:t>Referenzkürzel</a:t>
          </a:r>
          <a:r>
            <a:rPr lang="de-CH" sz="1800" b="1" dirty="0" smtClean="0"/>
            <a:t/>
          </a:r>
          <a:br>
            <a:rPr lang="de-CH" sz="1800" b="1" dirty="0" smtClean="0"/>
          </a:br>
          <a:r>
            <a:rPr lang="de-CH" sz="1200" dirty="0" smtClean="0"/>
            <a:t>[DoS09:14]</a:t>
          </a:r>
        </a:p>
      </dgm:t>
    </dgm:pt>
    <dgm:pt modelId="{9B432700-99A3-4B39-A637-88E7CE09CDDE}" type="parTrans" cxnId="{5F7CCC14-115B-4CC7-AE39-8C13EBF3154F}">
      <dgm:prSet/>
      <dgm:spPr/>
      <dgm:t>
        <a:bodyPr/>
        <a:lstStyle/>
        <a:p>
          <a:endParaRPr lang="de-CH"/>
        </a:p>
      </dgm:t>
    </dgm:pt>
    <dgm:pt modelId="{5A967DF4-C044-4279-B15F-37ECE9A9507D}" type="sibTrans" cxnId="{5F7CCC14-115B-4CC7-AE39-8C13EBF3154F}">
      <dgm:prSet/>
      <dgm:spPr/>
      <dgm:t>
        <a:bodyPr/>
        <a:lstStyle/>
        <a:p>
          <a:endParaRPr lang="de-CH"/>
        </a:p>
      </dgm:t>
    </dgm:pt>
    <dgm:pt modelId="{60E2AF9A-62C7-41CE-BC6A-31F1DCC3FEDE}" type="pres">
      <dgm:prSet presAssocID="{104AC3E7-14D0-4742-9F10-D457637E48F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CH"/>
        </a:p>
      </dgm:t>
    </dgm:pt>
    <dgm:pt modelId="{4E029D07-367D-4770-B28F-7B466AFD9F71}" type="pres">
      <dgm:prSet presAssocID="{E6296507-BEB9-4254-B7C4-5022C9C7398C}" presName="root" presStyleCnt="0"/>
      <dgm:spPr/>
    </dgm:pt>
    <dgm:pt modelId="{21AD6CDC-E2E4-448D-8409-2653B0194235}" type="pres">
      <dgm:prSet presAssocID="{E6296507-BEB9-4254-B7C4-5022C9C7398C}" presName="rootComposite" presStyleCnt="0"/>
      <dgm:spPr/>
    </dgm:pt>
    <dgm:pt modelId="{AD01327F-EE31-480C-B194-97CC5170FD16}" type="pres">
      <dgm:prSet presAssocID="{E6296507-BEB9-4254-B7C4-5022C9C7398C}" presName="rootText" presStyleLbl="node1" presStyleIdx="0" presStyleCnt="2"/>
      <dgm:spPr/>
      <dgm:t>
        <a:bodyPr/>
        <a:lstStyle/>
        <a:p>
          <a:endParaRPr lang="de-CH"/>
        </a:p>
      </dgm:t>
    </dgm:pt>
    <dgm:pt modelId="{D6F8772B-4EB1-4283-B3D0-489FE59BD615}" type="pres">
      <dgm:prSet presAssocID="{E6296507-BEB9-4254-B7C4-5022C9C7398C}" presName="rootConnector" presStyleLbl="node1" presStyleIdx="0" presStyleCnt="2"/>
      <dgm:spPr/>
      <dgm:t>
        <a:bodyPr/>
        <a:lstStyle/>
        <a:p>
          <a:endParaRPr lang="de-CH"/>
        </a:p>
      </dgm:t>
    </dgm:pt>
    <dgm:pt modelId="{8BF4AA0A-1522-4C1A-B2D5-9994E61732FF}" type="pres">
      <dgm:prSet presAssocID="{E6296507-BEB9-4254-B7C4-5022C9C7398C}" presName="childShape" presStyleCnt="0"/>
      <dgm:spPr/>
    </dgm:pt>
    <dgm:pt modelId="{E54FACD6-9BE4-4A39-8737-647483CF6D73}" type="pres">
      <dgm:prSet presAssocID="{2D5F117D-B942-427C-9846-55D1C47A0D16}" presName="Name13" presStyleLbl="parChTrans1D2" presStyleIdx="0" presStyleCnt="5"/>
      <dgm:spPr/>
      <dgm:t>
        <a:bodyPr/>
        <a:lstStyle/>
        <a:p>
          <a:endParaRPr lang="de-CH"/>
        </a:p>
      </dgm:t>
    </dgm:pt>
    <dgm:pt modelId="{76F7D015-0154-4515-89D8-19ADED73A1C9}" type="pres">
      <dgm:prSet presAssocID="{9CF04C05-DE35-4E49-B4E5-F20B10B0E12E}" presName="childText" presStyleLbl="bgAcc1" presStyleIdx="0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E03A4538-999A-41F4-8899-3CA60C8E00FB}" type="pres">
      <dgm:prSet presAssocID="{CE046CCB-8CED-440D-A780-4ABEB7E13A38}" presName="Name13" presStyleLbl="parChTrans1D2" presStyleIdx="1" presStyleCnt="5"/>
      <dgm:spPr/>
      <dgm:t>
        <a:bodyPr/>
        <a:lstStyle/>
        <a:p>
          <a:endParaRPr lang="de-CH"/>
        </a:p>
      </dgm:t>
    </dgm:pt>
    <dgm:pt modelId="{1AC38235-5B72-4E71-ADF9-CCD11BCA2324}" type="pres">
      <dgm:prSet presAssocID="{3E57C504-31D0-457C-A237-F0F2EC9B1E50}" presName="childText" presStyleLbl="bgAcc1" presStyleIdx="1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14CFACBD-ACC0-4C26-BF08-04D7D3097975}" type="pres">
      <dgm:prSet presAssocID="{9B432700-99A3-4B39-A637-88E7CE09CDDE}" presName="Name13" presStyleLbl="parChTrans1D2" presStyleIdx="2" presStyleCnt="5"/>
      <dgm:spPr/>
      <dgm:t>
        <a:bodyPr/>
        <a:lstStyle/>
        <a:p>
          <a:endParaRPr lang="de-CH"/>
        </a:p>
      </dgm:t>
    </dgm:pt>
    <dgm:pt modelId="{943ACEFB-EE8C-449C-A16A-D44475390CF7}" type="pres">
      <dgm:prSet presAssocID="{08529815-5586-438C-9230-6F7F9D7483EB}" presName="childText" presStyleLbl="bgAcc1" presStyleIdx="2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B751CCF4-AE26-46AC-B5D5-4F7823236349}" type="pres">
      <dgm:prSet presAssocID="{D0A80B81-124F-4871-9236-7809D4DE4A0F}" presName="root" presStyleCnt="0"/>
      <dgm:spPr/>
    </dgm:pt>
    <dgm:pt modelId="{FAB0BB94-5F01-4924-A404-7734F72FFF17}" type="pres">
      <dgm:prSet presAssocID="{D0A80B81-124F-4871-9236-7809D4DE4A0F}" presName="rootComposite" presStyleCnt="0"/>
      <dgm:spPr/>
    </dgm:pt>
    <dgm:pt modelId="{7E5FEEC3-55D7-4F4C-BD89-403698445621}" type="pres">
      <dgm:prSet presAssocID="{D0A80B81-124F-4871-9236-7809D4DE4A0F}" presName="rootText" presStyleLbl="node1" presStyleIdx="1" presStyleCnt="2"/>
      <dgm:spPr/>
      <dgm:t>
        <a:bodyPr/>
        <a:lstStyle/>
        <a:p>
          <a:endParaRPr lang="de-CH"/>
        </a:p>
      </dgm:t>
    </dgm:pt>
    <dgm:pt modelId="{AF5375C1-8DEF-4D27-8B7C-93E457F822FC}" type="pres">
      <dgm:prSet presAssocID="{D0A80B81-124F-4871-9236-7809D4DE4A0F}" presName="rootConnector" presStyleLbl="node1" presStyleIdx="1" presStyleCnt="2"/>
      <dgm:spPr/>
      <dgm:t>
        <a:bodyPr/>
        <a:lstStyle/>
        <a:p>
          <a:endParaRPr lang="de-CH"/>
        </a:p>
      </dgm:t>
    </dgm:pt>
    <dgm:pt modelId="{9B858255-790C-4D1E-B6CF-EC419B7F2533}" type="pres">
      <dgm:prSet presAssocID="{D0A80B81-124F-4871-9236-7809D4DE4A0F}" presName="childShape" presStyleCnt="0"/>
      <dgm:spPr/>
    </dgm:pt>
    <dgm:pt modelId="{AEE23D7A-879A-4F0B-882B-7EFF8FF1E548}" type="pres">
      <dgm:prSet presAssocID="{8862460D-9C35-4B6D-B376-24DDBDD1D7FB}" presName="Name13" presStyleLbl="parChTrans1D2" presStyleIdx="3" presStyleCnt="5"/>
      <dgm:spPr/>
      <dgm:t>
        <a:bodyPr/>
        <a:lstStyle/>
        <a:p>
          <a:endParaRPr lang="de-CH"/>
        </a:p>
      </dgm:t>
    </dgm:pt>
    <dgm:pt modelId="{8A07C006-F44E-4179-9225-5D3D1276D27E}" type="pres">
      <dgm:prSet presAssocID="{F4AB7A33-DB76-497E-B92F-78810B307899}" presName="childText" presStyleLbl="bgAcc1" presStyleIdx="3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  <dgm:pt modelId="{49E121E6-4FE0-40CD-B5BF-F469310AFA5C}" type="pres">
      <dgm:prSet presAssocID="{5AAB0DB7-2E77-4516-9D72-6C3488A6E102}" presName="Name13" presStyleLbl="parChTrans1D2" presStyleIdx="4" presStyleCnt="5"/>
      <dgm:spPr/>
      <dgm:t>
        <a:bodyPr/>
        <a:lstStyle/>
        <a:p>
          <a:endParaRPr lang="de-CH"/>
        </a:p>
      </dgm:t>
    </dgm:pt>
    <dgm:pt modelId="{D02B3B2C-C997-4EA4-8AFD-0A66BCAC088B}" type="pres">
      <dgm:prSet presAssocID="{5604EABD-FEE9-46F7-B7A1-E0178CEB2DC6}" presName="childText" presStyleLbl="bgAcc1" presStyleIdx="4" presStyleCnt="5">
        <dgm:presLayoutVars>
          <dgm:bulletEnabled val="1"/>
        </dgm:presLayoutVars>
      </dgm:prSet>
      <dgm:spPr/>
      <dgm:t>
        <a:bodyPr/>
        <a:lstStyle/>
        <a:p>
          <a:endParaRPr lang="de-CH"/>
        </a:p>
      </dgm:t>
    </dgm:pt>
  </dgm:ptLst>
  <dgm:cxnLst>
    <dgm:cxn modelId="{2DBD3E23-768A-4E60-83F9-8832DB43EBBD}" type="presOf" srcId="{5604EABD-FEE9-46F7-B7A1-E0178CEB2DC6}" destId="{D02B3B2C-C997-4EA4-8AFD-0A66BCAC088B}" srcOrd="0" destOrd="0" presId="urn:microsoft.com/office/officeart/2005/8/layout/hierarchy3"/>
    <dgm:cxn modelId="{690229AB-9BA5-437C-8F24-2054EE5A550F}" type="presOf" srcId="{104AC3E7-14D0-4742-9F10-D457637E48F6}" destId="{60E2AF9A-62C7-41CE-BC6A-31F1DCC3FEDE}" srcOrd="0" destOrd="0" presId="urn:microsoft.com/office/officeart/2005/8/layout/hierarchy3"/>
    <dgm:cxn modelId="{B0E2793C-558A-44FD-B247-F78E76834D9F}" type="presOf" srcId="{E6296507-BEB9-4254-B7C4-5022C9C7398C}" destId="{D6F8772B-4EB1-4283-B3D0-489FE59BD615}" srcOrd="1" destOrd="0" presId="urn:microsoft.com/office/officeart/2005/8/layout/hierarchy3"/>
    <dgm:cxn modelId="{0F58C5ED-8FB7-48EE-A8DF-27B77EC45AD7}" srcId="{104AC3E7-14D0-4742-9F10-D457637E48F6}" destId="{D0A80B81-124F-4871-9236-7809D4DE4A0F}" srcOrd="1" destOrd="0" parTransId="{15AA7A1D-02DF-4339-8D79-674F8E253EF0}" sibTransId="{262AB84A-3BAF-466F-812C-97879BDC410F}"/>
    <dgm:cxn modelId="{9095137F-1C72-4FA9-B046-3C1309375E02}" type="presOf" srcId="{8862460D-9C35-4B6D-B376-24DDBDD1D7FB}" destId="{AEE23D7A-879A-4F0B-882B-7EFF8FF1E548}" srcOrd="0" destOrd="0" presId="urn:microsoft.com/office/officeart/2005/8/layout/hierarchy3"/>
    <dgm:cxn modelId="{837C4935-40BC-4D3B-9CE8-C5A5EC11D0E1}" srcId="{104AC3E7-14D0-4742-9F10-D457637E48F6}" destId="{E6296507-BEB9-4254-B7C4-5022C9C7398C}" srcOrd="0" destOrd="0" parTransId="{C1305A62-53F5-42F2-80EB-7639F769C6C3}" sibTransId="{A3327423-5DD2-41B7-81EF-54323AE14266}"/>
    <dgm:cxn modelId="{A99E69A8-DC4C-49B6-8AEF-B6368F2D9DF4}" type="presOf" srcId="{E6296507-BEB9-4254-B7C4-5022C9C7398C}" destId="{AD01327F-EE31-480C-B194-97CC5170FD16}" srcOrd="0" destOrd="0" presId="urn:microsoft.com/office/officeart/2005/8/layout/hierarchy3"/>
    <dgm:cxn modelId="{2FBE68A0-BAC9-438B-85DB-876A81D5ACD7}" type="presOf" srcId="{5AAB0DB7-2E77-4516-9D72-6C3488A6E102}" destId="{49E121E6-4FE0-40CD-B5BF-F469310AFA5C}" srcOrd="0" destOrd="0" presId="urn:microsoft.com/office/officeart/2005/8/layout/hierarchy3"/>
    <dgm:cxn modelId="{7D4C4399-614C-4477-B2DF-388CFE9D8208}" type="presOf" srcId="{D0A80B81-124F-4871-9236-7809D4DE4A0F}" destId="{7E5FEEC3-55D7-4F4C-BD89-403698445621}" srcOrd="0" destOrd="0" presId="urn:microsoft.com/office/officeart/2005/8/layout/hierarchy3"/>
    <dgm:cxn modelId="{46A4F2F6-6C3E-4B31-B5BA-DBFFE053DE47}" type="presOf" srcId="{CE046CCB-8CED-440D-A780-4ABEB7E13A38}" destId="{E03A4538-999A-41F4-8899-3CA60C8E00FB}" srcOrd="0" destOrd="0" presId="urn:microsoft.com/office/officeart/2005/8/layout/hierarchy3"/>
    <dgm:cxn modelId="{8C4A7356-CE4A-4C71-899F-0D32E6E556FC}" type="presOf" srcId="{F4AB7A33-DB76-497E-B92F-78810B307899}" destId="{8A07C006-F44E-4179-9225-5D3D1276D27E}" srcOrd="0" destOrd="0" presId="urn:microsoft.com/office/officeart/2005/8/layout/hierarchy3"/>
    <dgm:cxn modelId="{5F7CCC14-115B-4CC7-AE39-8C13EBF3154F}" srcId="{E6296507-BEB9-4254-B7C4-5022C9C7398C}" destId="{08529815-5586-438C-9230-6F7F9D7483EB}" srcOrd="2" destOrd="0" parTransId="{9B432700-99A3-4B39-A637-88E7CE09CDDE}" sibTransId="{5A967DF4-C044-4279-B15F-37ECE9A9507D}"/>
    <dgm:cxn modelId="{8768927A-FD9D-477B-B9E7-CAD06A038390}" srcId="{E6296507-BEB9-4254-B7C4-5022C9C7398C}" destId="{9CF04C05-DE35-4E49-B4E5-F20B10B0E12E}" srcOrd="0" destOrd="0" parTransId="{2D5F117D-B942-427C-9846-55D1C47A0D16}" sibTransId="{E9A37D13-A3D0-4A49-9D64-A648134AEFD6}"/>
    <dgm:cxn modelId="{A72996BB-9592-4939-9AC9-9832B3AA0C80}" srcId="{D0A80B81-124F-4871-9236-7809D4DE4A0F}" destId="{5604EABD-FEE9-46F7-B7A1-E0178CEB2DC6}" srcOrd="1" destOrd="0" parTransId="{5AAB0DB7-2E77-4516-9D72-6C3488A6E102}" sibTransId="{F469106C-4FD9-4004-9B02-981108A47CA1}"/>
    <dgm:cxn modelId="{031A28D4-6652-4413-BF36-1F22721D711F}" type="presOf" srcId="{9CF04C05-DE35-4E49-B4E5-F20B10B0E12E}" destId="{76F7D015-0154-4515-89D8-19ADED73A1C9}" srcOrd="0" destOrd="0" presId="urn:microsoft.com/office/officeart/2005/8/layout/hierarchy3"/>
    <dgm:cxn modelId="{ABA77233-7BC4-41FF-AE7C-4C8D37CBD382}" type="presOf" srcId="{2D5F117D-B942-427C-9846-55D1C47A0D16}" destId="{E54FACD6-9BE4-4A39-8737-647483CF6D73}" srcOrd="0" destOrd="0" presId="urn:microsoft.com/office/officeart/2005/8/layout/hierarchy3"/>
    <dgm:cxn modelId="{CB92A7AA-A20A-496D-89CB-50B1659405A6}" type="presOf" srcId="{D0A80B81-124F-4871-9236-7809D4DE4A0F}" destId="{AF5375C1-8DEF-4D27-8B7C-93E457F822FC}" srcOrd="1" destOrd="0" presId="urn:microsoft.com/office/officeart/2005/8/layout/hierarchy3"/>
    <dgm:cxn modelId="{1902AF7A-B5B4-411A-9407-95252C86AF99}" type="presOf" srcId="{3E57C504-31D0-457C-A237-F0F2EC9B1E50}" destId="{1AC38235-5B72-4E71-ADF9-CCD11BCA2324}" srcOrd="0" destOrd="0" presId="urn:microsoft.com/office/officeart/2005/8/layout/hierarchy3"/>
    <dgm:cxn modelId="{AD561447-27B7-49A7-BD72-12E3A53C1C5F}" srcId="{E6296507-BEB9-4254-B7C4-5022C9C7398C}" destId="{3E57C504-31D0-457C-A237-F0F2EC9B1E50}" srcOrd="1" destOrd="0" parTransId="{CE046CCB-8CED-440D-A780-4ABEB7E13A38}" sibTransId="{064E74E6-1473-47F9-AD40-BEC1F9BC64A5}"/>
    <dgm:cxn modelId="{AD3D6ECD-BFE7-4EE1-9D71-1B679AFC0534}" type="presOf" srcId="{9B432700-99A3-4B39-A637-88E7CE09CDDE}" destId="{14CFACBD-ACC0-4C26-BF08-04D7D3097975}" srcOrd="0" destOrd="0" presId="urn:microsoft.com/office/officeart/2005/8/layout/hierarchy3"/>
    <dgm:cxn modelId="{35016237-EBFA-4E53-B617-7E5A4A67C644}" srcId="{D0A80B81-124F-4871-9236-7809D4DE4A0F}" destId="{F4AB7A33-DB76-497E-B92F-78810B307899}" srcOrd="0" destOrd="0" parTransId="{8862460D-9C35-4B6D-B376-24DDBDD1D7FB}" sibTransId="{BE9B1020-895E-45F1-8D8A-6008FE18F0E3}"/>
    <dgm:cxn modelId="{861F83D2-12F9-44B6-92B2-7E3A400E5543}" type="presOf" srcId="{08529815-5586-438C-9230-6F7F9D7483EB}" destId="{943ACEFB-EE8C-449C-A16A-D44475390CF7}" srcOrd="0" destOrd="0" presId="urn:microsoft.com/office/officeart/2005/8/layout/hierarchy3"/>
    <dgm:cxn modelId="{80356C71-C797-4DEC-AA81-ECA61A722B78}" type="presParOf" srcId="{60E2AF9A-62C7-41CE-BC6A-31F1DCC3FEDE}" destId="{4E029D07-367D-4770-B28F-7B466AFD9F71}" srcOrd="0" destOrd="0" presId="urn:microsoft.com/office/officeart/2005/8/layout/hierarchy3"/>
    <dgm:cxn modelId="{0286FA9F-39DB-4294-BBE1-3D5928027016}" type="presParOf" srcId="{4E029D07-367D-4770-B28F-7B466AFD9F71}" destId="{21AD6CDC-E2E4-448D-8409-2653B0194235}" srcOrd="0" destOrd="0" presId="urn:microsoft.com/office/officeart/2005/8/layout/hierarchy3"/>
    <dgm:cxn modelId="{95827A2B-26FA-4A30-8333-2FC9F790BF5D}" type="presParOf" srcId="{21AD6CDC-E2E4-448D-8409-2653B0194235}" destId="{AD01327F-EE31-480C-B194-97CC5170FD16}" srcOrd="0" destOrd="0" presId="urn:microsoft.com/office/officeart/2005/8/layout/hierarchy3"/>
    <dgm:cxn modelId="{E2D3113D-B7D1-445E-9688-9099DC33126E}" type="presParOf" srcId="{21AD6CDC-E2E4-448D-8409-2653B0194235}" destId="{D6F8772B-4EB1-4283-B3D0-489FE59BD615}" srcOrd="1" destOrd="0" presId="urn:microsoft.com/office/officeart/2005/8/layout/hierarchy3"/>
    <dgm:cxn modelId="{D2F67B5D-DA29-4EE0-9765-1722A6D9CFF1}" type="presParOf" srcId="{4E029D07-367D-4770-B28F-7B466AFD9F71}" destId="{8BF4AA0A-1522-4C1A-B2D5-9994E61732FF}" srcOrd="1" destOrd="0" presId="urn:microsoft.com/office/officeart/2005/8/layout/hierarchy3"/>
    <dgm:cxn modelId="{BFE5E10C-1BEC-4622-B73D-1F56DF876299}" type="presParOf" srcId="{8BF4AA0A-1522-4C1A-B2D5-9994E61732FF}" destId="{E54FACD6-9BE4-4A39-8737-647483CF6D73}" srcOrd="0" destOrd="0" presId="urn:microsoft.com/office/officeart/2005/8/layout/hierarchy3"/>
    <dgm:cxn modelId="{17D4120D-B7FD-4A7A-9415-110D74FF3DBB}" type="presParOf" srcId="{8BF4AA0A-1522-4C1A-B2D5-9994E61732FF}" destId="{76F7D015-0154-4515-89D8-19ADED73A1C9}" srcOrd="1" destOrd="0" presId="urn:microsoft.com/office/officeart/2005/8/layout/hierarchy3"/>
    <dgm:cxn modelId="{6495A67A-2C55-4696-8CBA-EA25E3A924B9}" type="presParOf" srcId="{8BF4AA0A-1522-4C1A-B2D5-9994E61732FF}" destId="{E03A4538-999A-41F4-8899-3CA60C8E00FB}" srcOrd="2" destOrd="0" presId="urn:microsoft.com/office/officeart/2005/8/layout/hierarchy3"/>
    <dgm:cxn modelId="{A0383332-740C-4F1D-B257-EE7C0323F5C0}" type="presParOf" srcId="{8BF4AA0A-1522-4C1A-B2D5-9994E61732FF}" destId="{1AC38235-5B72-4E71-ADF9-CCD11BCA2324}" srcOrd="3" destOrd="0" presId="urn:microsoft.com/office/officeart/2005/8/layout/hierarchy3"/>
    <dgm:cxn modelId="{19F452B3-31AB-43D9-A6DB-93AC1C027397}" type="presParOf" srcId="{8BF4AA0A-1522-4C1A-B2D5-9994E61732FF}" destId="{14CFACBD-ACC0-4C26-BF08-04D7D3097975}" srcOrd="4" destOrd="0" presId="urn:microsoft.com/office/officeart/2005/8/layout/hierarchy3"/>
    <dgm:cxn modelId="{51EB8F09-22D6-4E35-9087-D71EA9559E18}" type="presParOf" srcId="{8BF4AA0A-1522-4C1A-B2D5-9994E61732FF}" destId="{943ACEFB-EE8C-449C-A16A-D44475390CF7}" srcOrd="5" destOrd="0" presId="urn:microsoft.com/office/officeart/2005/8/layout/hierarchy3"/>
    <dgm:cxn modelId="{705DE19D-4759-40CB-938C-E91B67DCAAC9}" type="presParOf" srcId="{60E2AF9A-62C7-41CE-BC6A-31F1DCC3FEDE}" destId="{B751CCF4-AE26-46AC-B5D5-4F7823236349}" srcOrd="1" destOrd="0" presId="urn:microsoft.com/office/officeart/2005/8/layout/hierarchy3"/>
    <dgm:cxn modelId="{CE09467F-5AEF-40D0-B8D2-0DAADE539C23}" type="presParOf" srcId="{B751CCF4-AE26-46AC-B5D5-4F7823236349}" destId="{FAB0BB94-5F01-4924-A404-7734F72FFF17}" srcOrd="0" destOrd="0" presId="urn:microsoft.com/office/officeart/2005/8/layout/hierarchy3"/>
    <dgm:cxn modelId="{81C880CF-625D-4C10-AD99-B60B9859BB0A}" type="presParOf" srcId="{FAB0BB94-5F01-4924-A404-7734F72FFF17}" destId="{7E5FEEC3-55D7-4F4C-BD89-403698445621}" srcOrd="0" destOrd="0" presId="urn:microsoft.com/office/officeart/2005/8/layout/hierarchy3"/>
    <dgm:cxn modelId="{6EDAE51F-E2FE-4176-B0E1-11BD61A7E530}" type="presParOf" srcId="{FAB0BB94-5F01-4924-A404-7734F72FFF17}" destId="{AF5375C1-8DEF-4D27-8B7C-93E457F822FC}" srcOrd="1" destOrd="0" presId="urn:microsoft.com/office/officeart/2005/8/layout/hierarchy3"/>
    <dgm:cxn modelId="{C18D7D5E-5313-4E37-9E85-0E53069E515D}" type="presParOf" srcId="{B751CCF4-AE26-46AC-B5D5-4F7823236349}" destId="{9B858255-790C-4D1E-B6CF-EC419B7F2533}" srcOrd="1" destOrd="0" presId="urn:microsoft.com/office/officeart/2005/8/layout/hierarchy3"/>
    <dgm:cxn modelId="{A4B6384C-E619-4B88-AF5A-1B33EF3E0124}" type="presParOf" srcId="{9B858255-790C-4D1E-B6CF-EC419B7F2533}" destId="{AEE23D7A-879A-4F0B-882B-7EFF8FF1E548}" srcOrd="0" destOrd="0" presId="urn:microsoft.com/office/officeart/2005/8/layout/hierarchy3"/>
    <dgm:cxn modelId="{4A6525D4-95EB-4200-9D14-4D28D402DC86}" type="presParOf" srcId="{9B858255-790C-4D1E-B6CF-EC419B7F2533}" destId="{8A07C006-F44E-4179-9225-5D3D1276D27E}" srcOrd="1" destOrd="0" presId="urn:microsoft.com/office/officeart/2005/8/layout/hierarchy3"/>
    <dgm:cxn modelId="{71953CB3-4911-4A90-A24E-6054BD8476C4}" type="presParOf" srcId="{9B858255-790C-4D1E-B6CF-EC419B7F2533}" destId="{49E121E6-4FE0-40CD-B5BF-F469310AFA5C}" srcOrd="2" destOrd="0" presId="urn:microsoft.com/office/officeart/2005/8/layout/hierarchy3"/>
    <dgm:cxn modelId="{E8654BAB-AFF7-45AF-81DE-7F004E38AA2E}" type="presParOf" srcId="{9B858255-790C-4D1E-B6CF-EC419B7F2533}" destId="{D02B3B2C-C997-4EA4-8AFD-0A66BCAC088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BF75-DD22-4027-B373-C66C264C05D6}">
      <dsp:nvSpPr>
        <dsp:cNvPr id="0" name=""/>
        <dsp:cNvSpPr/>
      </dsp:nvSpPr>
      <dsp:spPr>
        <a:xfrm>
          <a:off x="3307109" y="423"/>
          <a:ext cx="1615380" cy="104999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Recherche</a:t>
          </a:r>
          <a:endParaRPr lang="de-CH" sz="1800" b="1" kern="1200" dirty="0"/>
        </a:p>
      </dsp:txBody>
      <dsp:txXfrm>
        <a:off x="3358366" y="51680"/>
        <a:ext cx="1512866" cy="947483"/>
      </dsp:txXfrm>
    </dsp:sp>
    <dsp:sp modelId="{81101FCC-23AF-4D40-A6B4-D6076C0EBBD1}">
      <dsp:nvSpPr>
        <dsp:cNvPr id="0" name=""/>
        <dsp:cNvSpPr/>
      </dsp:nvSpPr>
      <dsp:spPr>
        <a:xfrm>
          <a:off x="2018782" y="525421"/>
          <a:ext cx="4192034" cy="4192034"/>
        </a:xfrm>
        <a:custGeom>
          <a:avLst/>
          <a:gdLst/>
          <a:ahLst/>
          <a:cxnLst/>
          <a:rect l="0" t="0" r="0" b="0"/>
          <a:pathLst>
            <a:path>
              <a:moveTo>
                <a:pt x="3119682" y="266974"/>
              </a:moveTo>
              <a:arcTo wR="2096017" hR="2096017" stAng="17954073" swAng="1210526"/>
            </a:path>
          </a:pathLst>
        </a:custGeom>
        <a:noFill/>
        <a:ln w="76200" cap="flat" cmpd="sng" algn="ctr">
          <a:solidFill>
            <a:srgbClr val="00388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AC5C3B-3848-4193-BEB2-C38EE2A836A0}">
      <dsp:nvSpPr>
        <dsp:cNvPr id="0" name=""/>
        <dsp:cNvSpPr/>
      </dsp:nvSpPr>
      <dsp:spPr>
        <a:xfrm>
          <a:off x="5300540" y="1448735"/>
          <a:ext cx="1615380" cy="104999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Inhaltliche</a:t>
          </a:r>
          <a:br>
            <a:rPr lang="de-CH" sz="1800" b="1" kern="1200" dirty="0" smtClean="0"/>
          </a:br>
          <a:r>
            <a:rPr lang="de-CH" sz="1800" b="1" kern="1200" dirty="0" err="1" smtClean="0"/>
            <a:t>Erschließung</a:t>
          </a:r>
          <a:endParaRPr lang="de-CH" sz="1800" b="1" kern="1200" dirty="0"/>
        </a:p>
      </dsp:txBody>
      <dsp:txXfrm>
        <a:off x="5351797" y="1499992"/>
        <a:ext cx="1512866" cy="947483"/>
      </dsp:txXfrm>
    </dsp:sp>
    <dsp:sp modelId="{5335B6A0-9022-4A51-A5D0-49074B79FAC8}">
      <dsp:nvSpPr>
        <dsp:cNvPr id="0" name=""/>
        <dsp:cNvSpPr/>
      </dsp:nvSpPr>
      <dsp:spPr>
        <a:xfrm>
          <a:off x="2018782" y="525421"/>
          <a:ext cx="4192034" cy="4192034"/>
        </a:xfrm>
        <a:custGeom>
          <a:avLst/>
          <a:gdLst/>
          <a:ahLst/>
          <a:cxnLst/>
          <a:rect l="0" t="0" r="0" b="0"/>
          <a:pathLst>
            <a:path>
              <a:moveTo>
                <a:pt x="4186992" y="2241312"/>
              </a:moveTo>
              <a:arcTo wR="2096017" hR="2096017" stAng="21838496" swAng="1358943"/>
            </a:path>
          </a:pathLst>
        </a:custGeom>
        <a:noFill/>
        <a:ln w="76200" cap="flat" cmpd="sng" algn="ctr">
          <a:solidFill>
            <a:srgbClr val="00388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C2FB8C-969D-4733-8DEF-454C65C57DA3}">
      <dsp:nvSpPr>
        <dsp:cNvPr id="0" name=""/>
        <dsp:cNvSpPr/>
      </dsp:nvSpPr>
      <dsp:spPr>
        <a:xfrm>
          <a:off x="4539117" y="3792153"/>
          <a:ext cx="1615380" cy="104999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Arbeits-</a:t>
          </a:r>
          <a:r>
            <a:rPr lang="de-CH" sz="1800" b="1" kern="1200" dirty="0" err="1" smtClean="0"/>
            <a:t>planung</a:t>
          </a:r>
          <a:endParaRPr lang="de-CH" sz="1800" b="1" kern="1200" dirty="0"/>
        </a:p>
      </dsp:txBody>
      <dsp:txXfrm>
        <a:off x="4590374" y="3843410"/>
        <a:ext cx="1512866" cy="947483"/>
      </dsp:txXfrm>
    </dsp:sp>
    <dsp:sp modelId="{3FD1B506-370B-4EF0-8632-2117CC9F4AA3}">
      <dsp:nvSpPr>
        <dsp:cNvPr id="0" name=""/>
        <dsp:cNvSpPr/>
      </dsp:nvSpPr>
      <dsp:spPr>
        <a:xfrm>
          <a:off x="2018782" y="525421"/>
          <a:ext cx="4192034" cy="4192034"/>
        </a:xfrm>
        <a:custGeom>
          <a:avLst/>
          <a:gdLst/>
          <a:ahLst/>
          <a:cxnLst/>
          <a:rect l="0" t="0" r="0" b="0"/>
          <a:pathLst>
            <a:path>
              <a:moveTo>
                <a:pt x="2352913" y="4176231"/>
              </a:moveTo>
              <a:arcTo wR="2096017" hR="2096017" stAng="4977594" swAng="844812"/>
            </a:path>
          </a:pathLst>
        </a:custGeom>
        <a:noFill/>
        <a:ln w="76200" cap="flat" cmpd="sng" algn="ctr">
          <a:solidFill>
            <a:srgbClr val="00388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A3516F-4A55-4B7F-A9E1-7656DA7DB4E2}">
      <dsp:nvSpPr>
        <dsp:cNvPr id="0" name=""/>
        <dsp:cNvSpPr/>
      </dsp:nvSpPr>
      <dsp:spPr>
        <a:xfrm>
          <a:off x="2075101" y="3792153"/>
          <a:ext cx="1615380" cy="104999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Wissens-</a:t>
          </a:r>
          <a:r>
            <a:rPr lang="de-CH" sz="1800" b="1" kern="1200" dirty="0" err="1" smtClean="0"/>
            <a:t>organisation</a:t>
          </a:r>
          <a:endParaRPr lang="de-CH" sz="1800" b="1" kern="1200" dirty="0"/>
        </a:p>
      </dsp:txBody>
      <dsp:txXfrm>
        <a:off x="2126358" y="3843410"/>
        <a:ext cx="1512866" cy="947483"/>
      </dsp:txXfrm>
    </dsp:sp>
    <dsp:sp modelId="{DFBF7E74-54B9-4B0D-9BAD-50FD68F2B5F0}">
      <dsp:nvSpPr>
        <dsp:cNvPr id="0" name=""/>
        <dsp:cNvSpPr/>
      </dsp:nvSpPr>
      <dsp:spPr>
        <a:xfrm>
          <a:off x="2018782" y="525421"/>
          <a:ext cx="4192034" cy="4192034"/>
        </a:xfrm>
        <a:custGeom>
          <a:avLst/>
          <a:gdLst/>
          <a:ahLst/>
          <a:cxnLst/>
          <a:rect l="0" t="0" r="0" b="0"/>
          <a:pathLst>
            <a:path>
              <a:moveTo>
                <a:pt x="222247" y="3035312"/>
              </a:moveTo>
              <a:arcTo wR="2096017" hR="2096017" stAng="9202561" swAng="1358943"/>
            </a:path>
          </a:pathLst>
        </a:custGeom>
        <a:noFill/>
        <a:ln w="76200" cap="flat" cmpd="sng" algn="ctr">
          <a:solidFill>
            <a:srgbClr val="003888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4E656-6F4D-46BF-8AC8-FFCEEA4A7BBB}">
      <dsp:nvSpPr>
        <dsp:cNvPr id="0" name=""/>
        <dsp:cNvSpPr/>
      </dsp:nvSpPr>
      <dsp:spPr>
        <a:xfrm>
          <a:off x="1313678" y="1448735"/>
          <a:ext cx="1615380" cy="104999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800" b="1" kern="1200" dirty="0" smtClean="0"/>
            <a:t>Publikation</a:t>
          </a:r>
          <a:endParaRPr lang="de-CH" sz="1800" b="1" kern="1200" dirty="0"/>
        </a:p>
      </dsp:txBody>
      <dsp:txXfrm>
        <a:off x="1364935" y="1499992"/>
        <a:ext cx="1512866" cy="947483"/>
      </dsp:txXfrm>
    </dsp:sp>
    <dsp:sp modelId="{155FFD78-EF79-4365-AE8B-D135E2A2EED7}">
      <dsp:nvSpPr>
        <dsp:cNvPr id="0" name=""/>
        <dsp:cNvSpPr/>
      </dsp:nvSpPr>
      <dsp:spPr>
        <a:xfrm>
          <a:off x="2018782" y="525421"/>
          <a:ext cx="4192034" cy="4192034"/>
        </a:xfrm>
        <a:custGeom>
          <a:avLst/>
          <a:gdLst/>
          <a:ahLst/>
          <a:cxnLst/>
          <a:rect l="0" t="0" r="0" b="0"/>
          <a:pathLst>
            <a:path>
              <a:moveTo>
                <a:pt x="504333" y="732260"/>
              </a:moveTo>
              <a:arcTo wR="2096017" hR="2096017" stAng="13235401" swAng="1210526"/>
            </a:path>
          </a:pathLst>
        </a:custGeom>
        <a:noFill/>
        <a:ln w="76200" cap="flat" cmpd="sng" algn="ctr">
          <a:noFill/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F398-CC93-4869-B64B-203C18E7AA22}">
      <dsp:nvSpPr>
        <dsp:cNvPr id="0" name=""/>
        <dsp:cNvSpPr/>
      </dsp:nvSpPr>
      <dsp:spPr>
        <a:xfrm>
          <a:off x="938" y="0"/>
          <a:ext cx="2439618" cy="4214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003888"/>
              </a:solidFill>
            </a:rPr>
            <a:t>Manuell</a:t>
          </a:r>
          <a:endParaRPr lang="de-CH" sz="3900" kern="1200" dirty="0">
            <a:solidFill>
              <a:srgbClr val="003888"/>
            </a:solidFill>
          </a:endParaRPr>
        </a:p>
      </dsp:txBody>
      <dsp:txXfrm>
        <a:off x="938" y="0"/>
        <a:ext cx="2439618" cy="1264443"/>
      </dsp:txXfrm>
    </dsp:sp>
    <dsp:sp modelId="{F7C4B575-1D0C-4F6B-914E-6347B0F9693C}">
      <dsp:nvSpPr>
        <dsp:cNvPr id="0" name=""/>
        <dsp:cNvSpPr/>
      </dsp:nvSpPr>
      <dsp:spPr>
        <a:xfrm>
          <a:off x="244900" y="1265678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Feld für Feld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282121" y="1302899"/>
        <a:ext cx="1877252" cy="1196381"/>
      </dsp:txXfrm>
    </dsp:sp>
    <dsp:sp modelId="{2E408FA0-C0D6-403A-951F-BF6F5A8F4A8E}">
      <dsp:nvSpPr>
        <dsp:cNvPr id="0" name=""/>
        <dsp:cNvSpPr/>
      </dsp:nvSpPr>
      <dsp:spPr>
        <a:xfrm>
          <a:off x="244900" y="2732013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per ISBN-Download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282121" y="2769234"/>
        <a:ext cx="1877252" cy="1196381"/>
      </dsp:txXfrm>
    </dsp:sp>
    <dsp:sp modelId="{189C49CC-E6FD-433C-938D-45A9AA085375}">
      <dsp:nvSpPr>
        <dsp:cNvPr id="0" name=""/>
        <dsp:cNvSpPr/>
      </dsp:nvSpPr>
      <dsp:spPr>
        <a:xfrm>
          <a:off x="2623528" y="0"/>
          <a:ext cx="2439618" cy="4214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003888"/>
              </a:solidFill>
            </a:rPr>
            <a:t>Recherche</a:t>
          </a:r>
          <a:endParaRPr lang="de-CH" sz="3900" kern="1200" dirty="0">
            <a:solidFill>
              <a:srgbClr val="003888"/>
            </a:solidFill>
          </a:endParaRPr>
        </a:p>
      </dsp:txBody>
      <dsp:txXfrm>
        <a:off x="2623528" y="0"/>
        <a:ext cx="2439618" cy="1264443"/>
      </dsp:txXfrm>
    </dsp:sp>
    <dsp:sp modelId="{7956A35C-19E6-46D2-B4FE-9FCE4E8FAEBA}">
      <dsp:nvSpPr>
        <dsp:cNvPr id="0" name=""/>
        <dsp:cNvSpPr/>
      </dsp:nvSpPr>
      <dsp:spPr>
        <a:xfrm>
          <a:off x="2867490" y="1265678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Bibliotheken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2904711" y="1302899"/>
        <a:ext cx="1877252" cy="1196381"/>
      </dsp:txXfrm>
    </dsp:sp>
    <dsp:sp modelId="{260BBC12-8A0F-48E5-BC4A-5EDBF563CDA7}">
      <dsp:nvSpPr>
        <dsp:cNvPr id="0" name=""/>
        <dsp:cNvSpPr/>
      </dsp:nvSpPr>
      <dsp:spPr>
        <a:xfrm>
          <a:off x="2867490" y="2732013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Bibliographien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2904711" y="2769234"/>
        <a:ext cx="1877252" cy="1196381"/>
      </dsp:txXfrm>
    </dsp:sp>
    <dsp:sp modelId="{FFB87AE6-F61B-4A83-994C-DC1E16C50C02}">
      <dsp:nvSpPr>
        <dsp:cNvPr id="0" name=""/>
        <dsp:cNvSpPr/>
      </dsp:nvSpPr>
      <dsp:spPr>
        <a:xfrm>
          <a:off x="5244556" y="0"/>
          <a:ext cx="2439618" cy="421481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900" kern="1200" dirty="0" smtClean="0">
              <a:solidFill>
                <a:srgbClr val="003888"/>
              </a:solidFill>
            </a:rPr>
            <a:t>Import</a:t>
          </a:r>
          <a:endParaRPr lang="de-CH" sz="3900" kern="1200" dirty="0">
            <a:solidFill>
              <a:srgbClr val="003888"/>
            </a:solidFill>
          </a:endParaRPr>
        </a:p>
      </dsp:txBody>
      <dsp:txXfrm>
        <a:off x="5244556" y="0"/>
        <a:ext cx="2439618" cy="1264443"/>
      </dsp:txXfrm>
    </dsp:sp>
    <dsp:sp modelId="{40101C11-8955-4FA0-8353-60E7B2B5E96C}">
      <dsp:nvSpPr>
        <dsp:cNvPr id="0" name=""/>
        <dsp:cNvSpPr/>
      </dsp:nvSpPr>
      <dsp:spPr>
        <a:xfrm>
          <a:off x="5490080" y="1265678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Standardformate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5527301" y="1302899"/>
        <a:ext cx="1877252" cy="1196381"/>
      </dsp:txXfrm>
    </dsp:sp>
    <dsp:sp modelId="{E08CBD12-65E2-4222-9FF8-9A5E1E732D2A}">
      <dsp:nvSpPr>
        <dsp:cNvPr id="0" name=""/>
        <dsp:cNvSpPr/>
      </dsp:nvSpPr>
      <dsp:spPr>
        <a:xfrm>
          <a:off x="5490080" y="2732013"/>
          <a:ext cx="1951694" cy="127082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>
              <a:solidFill>
                <a:srgbClr val="003888"/>
              </a:solidFill>
            </a:rPr>
            <a:t>Spezialfilter</a:t>
          </a:r>
          <a:endParaRPr lang="de-CH" sz="2000" kern="1200" dirty="0">
            <a:solidFill>
              <a:srgbClr val="003888"/>
            </a:solidFill>
          </a:endParaRPr>
        </a:p>
      </dsp:txBody>
      <dsp:txXfrm>
        <a:off x="5527301" y="2769234"/>
        <a:ext cx="1877252" cy="11963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DA5E8-6408-40A0-A963-3B3D38D21A0E}">
      <dsp:nvSpPr>
        <dsp:cNvPr id="0" name=""/>
        <dsp:cNvSpPr/>
      </dsp:nvSpPr>
      <dsp:spPr>
        <a:xfrm>
          <a:off x="3462740" y="1553301"/>
          <a:ext cx="1304118" cy="1304118"/>
        </a:xfrm>
        <a:prstGeom prst="ellipse">
          <a:avLst/>
        </a:prstGeom>
        <a:solidFill>
          <a:srgbClr val="00388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3100" kern="1200" dirty="0" smtClean="0"/>
            <a:t>Citavi</a:t>
          </a:r>
          <a:endParaRPr lang="de-CH" sz="3100" kern="1200" dirty="0"/>
        </a:p>
      </dsp:txBody>
      <dsp:txXfrm>
        <a:off x="3653724" y="1744285"/>
        <a:ext cx="922150" cy="922150"/>
      </dsp:txXfrm>
    </dsp:sp>
    <dsp:sp modelId="{EEDEC50D-C225-4751-AA59-F3EE88D93EF7}">
      <dsp:nvSpPr>
        <dsp:cNvPr id="0" name=""/>
        <dsp:cNvSpPr/>
      </dsp:nvSpPr>
      <dsp:spPr>
        <a:xfrm rot="12900000">
          <a:off x="2623908" y="1325512"/>
          <a:ext cx="999481" cy="371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3D13EB-3D85-4C32-9E0E-40B977AEEA18}">
      <dsp:nvSpPr>
        <dsp:cNvPr id="0" name=""/>
        <dsp:cNvSpPr/>
      </dsp:nvSpPr>
      <dsp:spPr>
        <a:xfrm>
          <a:off x="2094829" y="729144"/>
          <a:ext cx="1238912" cy="99112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smtClean="0"/>
            <a:t>Firefox</a:t>
          </a:r>
          <a:endParaRPr lang="de-CH" sz="2500" kern="1200" dirty="0"/>
        </a:p>
      </dsp:txBody>
      <dsp:txXfrm>
        <a:off x="2123858" y="758173"/>
        <a:ext cx="1180854" cy="933071"/>
      </dsp:txXfrm>
    </dsp:sp>
    <dsp:sp modelId="{73C9A927-3B0D-4631-A93F-D90A27E53ADC}">
      <dsp:nvSpPr>
        <dsp:cNvPr id="0" name=""/>
        <dsp:cNvSpPr/>
      </dsp:nvSpPr>
      <dsp:spPr>
        <a:xfrm rot="16200000">
          <a:off x="3615059" y="809552"/>
          <a:ext cx="999481" cy="371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4FC99A-B7DD-4F00-86C5-2DBC5304655B}">
      <dsp:nvSpPr>
        <dsp:cNvPr id="0" name=""/>
        <dsp:cNvSpPr/>
      </dsp:nvSpPr>
      <dsp:spPr>
        <a:xfrm>
          <a:off x="3495343" y="83"/>
          <a:ext cx="1238912" cy="991129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smtClean="0"/>
            <a:t>Internet Explorer</a:t>
          </a:r>
          <a:endParaRPr lang="de-CH" sz="2500" kern="1200" dirty="0"/>
        </a:p>
      </dsp:txBody>
      <dsp:txXfrm>
        <a:off x="3524372" y="29112"/>
        <a:ext cx="1180854" cy="933071"/>
      </dsp:txXfrm>
    </dsp:sp>
    <dsp:sp modelId="{35B66034-9688-4963-B872-C0B6F5525E8E}">
      <dsp:nvSpPr>
        <dsp:cNvPr id="0" name=""/>
        <dsp:cNvSpPr/>
      </dsp:nvSpPr>
      <dsp:spPr>
        <a:xfrm rot="19500000">
          <a:off x="4606209" y="1325512"/>
          <a:ext cx="999481" cy="37167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2826AE-557C-481B-8E20-05DBE8A45D88}">
      <dsp:nvSpPr>
        <dsp:cNvPr id="0" name=""/>
        <dsp:cNvSpPr/>
      </dsp:nvSpPr>
      <dsp:spPr>
        <a:xfrm>
          <a:off x="4895857" y="729144"/>
          <a:ext cx="1238912" cy="991129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500" kern="1200" dirty="0" smtClean="0"/>
            <a:t>Adobe Acrobat</a:t>
          </a:r>
          <a:endParaRPr lang="de-CH" sz="2500" kern="1200" dirty="0"/>
        </a:p>
      </dsp:txBody>
      <dsp:txXfrm>
        <a:off x="4924886" y="758173"/>
        <a:ext cx="1180854" cy="9330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9A02AB-AD2A-41B6-98BF-E1515AF194F2}">
      <dsp:nvSpPr>
        <dsp:cNvPr id="0" name=""/>
        <dsp:cNvSpPr/>
      </dsp:nvSpPr>
      <dsp:spPr>
        <a:xfrm>
          <a:off x="0" y="713583"/>
          <a:ext cx="5262578" cy="2105031"/>
        </a:xfrm>
        <a:prstGeom prst="leftRightRibb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1A498-7B3C-4135-9869-A32FC7E83CE6}">
      <dsp:nvSpPr>
        <dsp:cNvPr id="0" name=""/>
        <dsp:cNvSpPr/>
      </dsp:nvSpPr>
      <dsp:spPr>
        <a:xfrm>
          <a:off x="631509" y="1081963"/>
          <a:ext cx="1736650" cy="1031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Beschreibung aus der Sache heraus</a:t>
          </a:r>
          <a:endParaRPr lang="de-CH" sz="2000" kern="1200" dirty="0"/>
        </a:p>
      </dsp:txBody>
      <dsp:txXfrm>
        <a:off x="631509" y="1081963"/>
        <a:ext cx="1736650" cy="1031465"/>
      </dsp:txXfrm>
    </dsp:sp>
    <dsp:sp modelId="{D7FE1026-6E55-469A-8743-CF9FF8C37513}">
      <dsp:nvSpPr>
        <dsp:cNvPr id="0" name=""/>
        <dsp:cNvSpPr/>
      </dsp:nvSpPr>
      <dsp:spPr>
        <a:xfrm>
          <a:off x="2631289" y="1418768"/>
          <a:ext cx="2052405" cy="1031465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000" kern="1200" dirty="0" smtClean="0"/>
            <a:t>Zuordnung im Hinblick auf Verwendungszweck</a:t>
          </a:r>
          <a:endParaRPr lang="de-CH" sz="2000" kern="1200" dirty="0"/>
        </a:p>
      </dsp:txBody>
      <dsp:txXfrm>
        <a:off x="2631289" y="1418768"/>
        <a:ext cx="2052405" cy="10314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1327F-EE31-480C-B194-97CC5170FD16}">
      <dsp:nvSpPr>
        <dsp:cNvPr id="0" name=""/>
        <dsp:cNvSpPr/>
      </dsp:nvSpPr>
      <dsp:spPr>
        <a:xfrm>
          <a:off x="1020252" y="75"/>
          <a:ext cx="1908285" cy="954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Nachweise </a:t>
          </a:r>
          <a:br>
            <a:rPr lang="de-CH" sz="2400" kern="1200" dirty="0" smtClean="0"/>
          </a:br>
          <a:r>
            <a:rPr lang="de-CH" sz="2400" kern="1200" dirty="0" smtClean="0"/>
            <a:t>im Text</a:t>
          </a:r>
          <a:endParaRPr lang="de-CH" sz="2400" kern="1200" dirty="0"/>
        </a:p>
      </dsp:txBody>
      <dsp:txXfrm>
        <a:off x="1048198" y="28021"/>
        <a:ext cx="1852393" cy="898250"/>
      </dsp:txXfrm>
    </dsp:sp>
    <dsp:sp modelId="{E54FACD6-9BE4-4A39-8737-647483CF6D73}">
      <dsp:nvSpPr>
        <dsp:cNvPr id="0" name=""/>
        <dsp:cNvSpPr/>
      </dsp:nvSpPr>
      <dsp:spPr>
        <a:xfrm>
          <a:off x="1211081" y="954218"/>
          <a:ext cx="190828" cy="71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607"/>
              </a:lnTo>
              <a:lnTo>
                <a:pt x="190828" y="7156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7D015-0154-4515-89D8-19ADED73A1C9}">
      <dsp:nvSpPr>
        <dsp:cNvPr id="0" name=""/>
        <dsp:cNvSpPr/>
      </dsp:nvSpPr>
      <dsp:spPr>
        <a:xfrm>
          <a:off x="1401909" y="1192754"/>
          <a:ext cx="1526628" cy="95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b="1" kern="1200" dirty="0" smtClean="0"/>
            <a:t>Autor Jahr</a:t>
          </a:r>
          <a:r>
            <a:rPr lang="de-CH" sz="1500" kern="1200" dirty="0" smtClean="0"/>
            <a:t/>
          </a:r>
          <a:br>
            <a:rPr lang="de-CH" sz="1500" kern="1200" dirty="0" smtClean="0"/>
          </a:br>
          <a:r>
            <a:rPr lang="de-CH" sz="1200" kern="1200" dirty="0" smtClean="0"/>
            <a:t>(</a:t>
          </a:r>
          <a:r>
            <a:rPr lang="de-CH" sz="1200" kern="1200" dirty="0" err="1" smtClean="0"/>
            <a:t>Doe</a:t>
          </a:r>
          <a:r>
            <a:rPr lang="de-CH" sz="1200" kern="1200" dirty="0" smtClean="0"/>
            <a:t>, Smith 2009: 14)</a:t>
          </a:r>
          <a:endParaRPr lang="de-CH" sz="1500" kern="1200" dirty="0"/>
        </a:p>
      </dsp:txBody>
      <dsp:txXfrm>
        <a:off x="1429855" y="1220700"/>
        <a:ext cx="1470736" cy="898250"/>
      </dsp:txXfrm>
    </dsp:sp>
    <dsp:sp modelId="{E03A4538-999A-41F4-8899-3CA60C8E00FB}">
      <dsp:nvSpPr>
        <dsp:cNvPr id="0" name=""/>
        <dsp:cNvSpPr/>
      </dsp:nvSpPr>
      <dsp:spPr>
        <a:xfrm>
          <a:off x="1211081" y="954218"/>
          <a:ext cx="190828" cy="190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85"/>
              </a:lnTo>
              <a:lnTo>
                <a:pt x="190828" y="19082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38235-5B72-4E71-ADF9-CCD11BCA2324}">
      <dsp:nvSpPr>
        <dsp:cNvPr id="0" name=""/>
        <dsp:cNvSpPr/>
      </dsp:nvSpPr>
      <dsp:spPr>
        <a:xfrm>
          <a:off x="1401909" y="2385432"/>
          <a:ext cx="1526628" cy="95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b="1" kern="1200" dirty="0" smtClean="0"/>
            <a:t>Referenznummer</a:t>
          </a:r>
          <a:r>
            <a:rPr lang="de-CH" sz="1500" kern="1200" dirty="0" smtClean="0"/>
            <a:t/>
          </a:r>
          <a:br>
            <a:rPr lang="de-CH" sz="1500" kern="1200" dirty="0" smtClean="0"/>
          </a:br>
          <a:r>
            <a:rPr lang="de-CH" sz="1200" kern="1200" dirty="0" smtClean="0"/>
            <a:t>[34]</a:t>
          </a:r>
        </a:p>
      </dsp:txBody>
      <dsp:txXfrm>
        <a:off x="1429855" y="2413378"/>
        <a:ext cx="1470736" cy="898250"/>
      </dsp:txXfrm>
    </dsp:sp>
    <dsp:sp modelId="{14CFACBD-ACC0-4C26-BF08-04D7D3097975}">
      <dsp:nvSpPr>
        <dsp:cNvPr id="0" name=""/>
        <dsp:cNvSpPr/>
      </dsp:nvSpPr>
      <dsp:spPr>
        <a:xfrm>
          <a:off x="1211081" y="954218"/>
          <a:ext cx="190828" cy="3100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0964"/>
              </a:lnTo>
              <a:lnTo>
                <a:pt x="190828" y="310096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3ACEFB-EE8C-449C-A16A-D44475390CF7}">
      <dsp:nvSpPr>
        <dsp:cNvPr id="0" name=""/>
        <dsp:cNvSpPr/>
      </dsp:nvSpPr>
      <dsp:spPr>
        <a:xfrm>
          <a:off x="1401909" y="3578111"/>
          <a:ext cx="1526628" cy="95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b="1" kern="1200" dirty="0" smtClean="0"/>
            <a:t>Referenzkürzel</a:t>
          </a:r>
          <a:r>
            <a:rPr lang="de-CH" sz="1800" b="1" kern="1200" dirty="0" smtClean="0"/>
            <a:t/>
          </a:r>
          <a:br>
            <a:rPr lang="de-CH" sz="1800" b="1" kern="1200" dirty="0" smtClean="0"/>
          </a:br>
          <a:r>
            <a:rPr lang="de-CH" sz="1200" kern="1200" dirty="0" smtClean="0"/>
            <a:t>[DoS09:14]</a:t>
          </a:r>
        </a:p>
      </dsp:txBody>
      <dsp:txXfrm>
        <a:off x="1429855" y="3606057"/>
        <a:ext cx="1470736" cy="898250"/>
      </dsp:txXfrm>
    </dsp:sp>
    <dsp:sp modelId="{7E5FEEC3-55D7-4F4C-BD89-403698445621}">
      <dsp:nvSpPr>
        <dsp:cNvPr id="0" name=""/>
        <dsp:cNvSpPr/>
      </dsp:nvSpPr>
      <dsp:spPr>
        <a:xfrm>
          <a:off x="3405609" y="75"/>
          <a:ext cx="1908285" cy="95414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2400" kern="1200" dirty="0" smtClean="0"/>
            <a:t>Nachweise in </a:t>
          </a:r>
          <a:r>
            <a:rPr lang="de-CH" sz="2400" kern="1200" dirty="0" err="1" smtClean="0"/>
            <a:t>Fußnoten</a:t>
          </a:r>
          <a:endParaRPr lang="de-CH" sz="2400" kern="1200" dirty="0"/>
        </a:p>
      </dsp:txBody>
      <dsp:txXfrm>
        <a:off x="3433555" y="28021"/>
        <a:ext cx="1852393" cy="898250"/>
      </dsp:txXfrm>
    </dsp:sp>
    <dsp:sp modelId="{AEE23D7A-879A-4F0B-882B-7EFF8FF1E548}">
      <dsp:nvSpPr>
        <dsp:cNvPr id="0" name=""/>
        <dsp:cNvSpPr/>
      </dsp:nvSpPr>
      <dsp:spPr>
        <a:xfrm>
          <a:off x="3596438" y="954218"/>
          <a:ext cx="190828" cy="715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5607"/>
              </a:lnTo>
              <a:lnTo>
                <a:pt x="190828" y="715607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07C006-F44E-4179-9225-5D3D1276D27E}">
      <dsp:nvSpPr>
        <dsp:cNvPr id="0" name=""/>
        <dsp:cNvSpPr/>
      </dsp:nvSpPr>
      <dsp:spPr>
        <a:xfrm>
          <a:off x="3787266" y="1192754"/>
          <a:ext cx="1526628" cy="95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b="1" kern="1200" dirty="0" smtClean="0"/>
            <a:t>Autor Jahr</a:t>
          </a:r>
          <a:br>
            <a:rPr lang="de-CH" sz="1500" b="1" kern="1200" dirty="0" smtClean="0"/>
          </a:br>
          <a:r>
            <a:rPr lang="de-CH" sz="1200" kern="1200" dirty="0" err="1" smtClean="0"/>
            <a:t>Doe</a:t>
          </a:r>
          <a:r>
            <a:rPr lang="de-CH" sz="1200" kern="1200" dirty="0" smtClean="0"/>
            <a:t>, Smith 2009: 14</a:t>
          </a:r>
          <a:endParaRPr lang="de-CH" sz="1200" b="1" kern="1200" dirty="0"/>
        </a:p>
      </dsp:txBody>
      <dsp:txXfrm>
        <a:off x="3815212" y="1220700"/>
        <a:ext cx="1470736" cy="898250"/>
      </dsp:txXfrm>
    </dsp:sp>
    <dsp:sp modelId="{49E121E6-4FE0-40CD-B5BF-F469310AFA5C}">
      <dsp:nvSpPr>
        <dsp:cNvPr id="0" name=""/>
        <dsp:cNvSpPr/>
      </dsp:nvSpPr>
      <dsp:spPr>
        <a:xfrm>
          <a:off x="3596438" y="954218"/>
          <a:ext cx="190828" cy="190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08285"/>
              </a:lnTo>
              <a:lnTo>
                <a:pt x="190828" y="1908285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2B3B2C-C997-4EA4-8AFD-0A66BCAC088B}">
      <dsp:nvSpPr>
        <dsp:cNvPr id="0" name=""/>
        <dsp:cNvSpPr/>
      </dsp:nvSpPr>
      <dsp:spPr>
        <a:xfrm>
          <a:off x="3787266" y="2385432"/>
          <a:ext cx="1526628" cy="9541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CH" sz="1500" b="1" kern="1200" dirty="0" smtClean="0"/>
            <a:t>Vollbeleg</a:t>
          </a:r>
          <a:br>
            <a:rPr lang="de-CH" sz="1500" b="1" kern="1200" dirty="0" smtClean="0"/>
          </a:br>
          <a:r>
            <a:rPr lang="de-CH" sz="1200" b="0" kern="1200" dirty="0" smtClean="0"/>
            <a:t>Jane </a:t>
          </a:r>
          <a:r>
            <a:rPr lang="de-CH" sz="1200" b="0" kern="1200" dirty="0" err="1" smtClean="0"/>
            <a:t>Doe</a:t>
          </a:r>
          <a:r>
            <a:rPr lang="de-CH" sz="1200" b="0" kern="1200" dirty="0" smtClean="0"/>
            <a:t>, Mia Smith: E-Learning. London 2009, p. 14</a:t>
          </a:r>
          <a:endParaRPr lang="de-CH" sz="1200" b="0" kern="1200" dirty="0"/>
        </a:p>
      </dsp:txBody>
      <dsp:txXfrm>
        <a:off x="3815212" y="2413378"/>
        <a:ext cx="1470736" cy="898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C57E5-333D-4C28-B144-131B1C847C76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43926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812FF-502E-48FA-8BC7-6B94B4DB0990}" type="datetimeFigureOut">
              <a:rPr lang="de-DE" smtClean="0"/>
              <a:pPr/>
              <a:t>01.12.2010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ED8136-1446-4E81-B9E4-40617BA754B7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8346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Ergebnis ergänzen!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8136-1446-4E81-B9E4-40617BA754B7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ED8136-1446-4E81-B9E4-40617BA754B7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1B7222-B874-4855-8D9E-9ED13AB80E84}" type="slidenum">
              <a:rPr lang="de-DE"/>
              <a:pPr/>
              <a:t>42</a:t>
            </a:fld>
            <a:endParaRPr lang="de-DE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0AC68-7082-45D8-90BA-102E591167C2}" type="slidenum">
              <a:rPr lang="de-DE"/>
              <a:pPr/>
              <a:t>43</a:t>
            </a:fld>
            <a:endParaRPr lang="de-DE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0AC68-7082-45D8-90BA-102E591167C2}" type="slidenum">
              <a:rPr lang="de-DE"/>
              <a:pPr/>
              <a:t>44</a:t>
            </a:fld>
            <a:endParaRPr lang="de-DE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0AC68-7082-45D8-90BA-102E591167C2}" type="slidenum">
              <a:rPr lang="de-DE"/>
              <a:pPr/>
              <a:t>45</a:t>
            </a:fld>
            <a:endParaRPr lang="de-DE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F0AC68-7082-45D8-90BA-102E591167C2}" type="slidenum">
              <a:rPr lang="de-DE"/>
              <a:pPr/>
              <a:t>46</a:t>
            </a:fld>
            <a:endParaRPr lang="de-DE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3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400" y="284400"/>
            <a:ext cx="8229600" cy="6444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>
            <a:lvl1pPr>
              <a:defRPr sz="2400">
                <a:solidFill>
                  <a:srgbClr val="003888"/>
                </a:solidFill>
              </a:defRPr>
            </a:lvl1pPr>
            <a:lvl2pPr>
              <a:defRPr sz="2000">
                <a:solidFill>
                  <a:srgbClr val="003888"/>
                </a:solidFill>
              </a:defRPr>
            </a:lvl2pPr>
            <a:lvl3pPr>
              <a:defRPr sz="1800">
                <a:solidFill>
                  <a:srgbClr val="003888"/>
                </a:solidFill>
              </a:defRPr>
            </a:lvl3pPr>
            <a:lvl4pPr>
              <a:defRPr sz="1600">
                <a:solidFill>
                  <a:srgbClr val="003888"/>
                </a:solidFill>
              </a:defRPr>
            </a:lvl4pPr>
            <a:lvl5pPr>
              <a:defRPr sz="1600">
                <a:solidFill>
                  <a:srgbClr val="003888"/>
                </a:solidFill>
              </a:defRPr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43702" y="6350023"/>
            <a:ext cx="106203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/>
            </a:lvl1pPr>
          </a:lstStyle>
          <a:p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04" y="6350023"/>
            <a:ext cx="4967302" cy="365125"/>
          </a:xfrm>
          <a:prstGeom prst="rect">
            <a:avLst/>
          </a:prstGeom>
        </p:spPr>
        <p:txBody>
          <a:bodyPr anchor="b" anchorCtr="0"/>
          <a:lstStyle>
            <a:lvl1pPr algn="l">
              <a:defRPr/>
            </a:lvl1pPr>
          </a:lstStyle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86710" y="6350023"/>
            <a:ext cx="900090" cy="365125"/>
          </a:xfrm>
          <a:prstGeom prst="rect">
            <a:avLst/>
          </a:prstGeom>
        </p:spPr>
        <p:txBody>
          <a:bodyPr anchor="b" anchorCtr="0"/>
          <a:lstStyle>
            <a:lvl1pPr marL="0" algn="r" defTabSz="914400" rtl="0" eaLnBrk="1" latinLnBrk="0" hangingPunct="1">
              <a:defRPr lang="de-CH" sz="14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12D7C6B-884E-4F04-B5ED-CA64F6F948E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026" name="Bild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6312675"/>
            <a:ext cx="1142976" cy="3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13" name="Datumsplatzhalt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612D7C6B-884E-4F04-B5ED-CA64F6F948E5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5" name="Fußzeilenplatzhalt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1000108"/>
          </a:xfrm>
          <a:prstGeom prst="rect">
            <a:avLst/>
          </a:prstGeom>
          <a:solidFill>
            <a:srgbClr val="003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0" y="0"/>
            <a:ext cx="9144000" cy="357166"/>
          </a:xfrm>
          <a:prstGeom prst="rect">
            <a:avLst/>
          </a:prstGeom>
          <a:solidFill>
            <a:srgbClr val="003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sp>
        <p:nvSpPr>
          <p:cNvPr id="11" name="Datumsplatzhalter 3"/>
          <p:cNvSpPr>
            <a:spLocks noGrp="1"/>
          </p:cNvSpPr>
          <p:nvPr>
            <p:ph type="dt" sz="half" idx="2"/>
          </p:nvPr>
        </p:nvSpPr>
        <p:spPr>
          <a:xfrm>
            <a:off x="6643702" y="6350023"/>
            <a:ext cx="106203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71604" y="6350023"/>
            <a:ext cx="4967302" cy="365125"/>
          </a:xfrm>
          <a:prstGeom prst="rect">
            <a:avLst/>
          </a:prstGeom>
        </p:spPr>
        <p:txBody>
          <a:bodyPr anchor="b" anchorCtr="0"/>
          <a:lstStyle>
            <a:lvl1pPr algn="l"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86710" y="6350023"/>
            <a:ext cx="900090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4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12D7C6B-884E-4F04-B5ED-CA64F6F948E5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14" name="Bild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6312675"/>
            <a:ext cx="1142976" cy="384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elplatzhalter 14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accent1">
              <a:lumMod val="20000"/>
              <a:lumOff val="8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400" kern="1200" smtClean="0">
          <a:solidFill>
            <a:srgbClr val="003888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de-DE" sz="2400" kern="1200" smtClean="0">
          <a:solidFill>
            <a:srgbClr val="003888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de-DE" sz="2400" kern="1200" smtClean="0">
          <a:solidFill>
            <a:srgbClr val="003888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de-DE" sz="2400" kern="1200" smtClean="0">
          <a:solidFill>
            <a:srgbClr val="003888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de-CH" sz="2400" kern="1200" dirty="0" smtClean="0">
          <a:solidFill>
            <a:srgbClr val="00388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vi.com/tipps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4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781040"/>
          </a:xfrm>
        </p:spPr>
        <p:txBody>
          <a:bodyPr>
            <a:normAutofit/>
          </a:bodyPr>
          <a:lstStyle/>
          <a:p>
            <a:endParaRPr lang="de-CH" sz="2000" b="1" dirty="0">
              <a:solidFill>
                <a:srgbClr val="003888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>
          <a:xfrm>
            <a:off x="685800" y="3643314"/>
            <a:ext cx="7772400" cy="714380"/>
          </a:xfr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de-CH" sz="2800" dirty="0" smtClean="0">
                <a:solidFill>
                  <a:srgbClr val="003888"/>
                </a:solidFill>
                <a:latin typeface="+mn-lt"/>
                <a:ea typeface="+mn-ea"/>
                <a:cs typeface="+mn-cs"/>
              </a:rPr>
              <a:t>Einführung in die Literaturverwaltung </a:t>
            </a:r>
            <a:br>
              <a:rPr lang="de-CH" sz="2800" dirty="0" smtClean="0">
                <a:solidFill>
                  <a:srgbClr val="003888"/>
                </a:solidFill>
                <a:latin typeface="+mn-lt"/>
                <a:ea typeface="+mn-ea"/>
                <a:cs typeface="+mn-cs"/>
              </a:rPr>
            </a:br>
            <a:r>
              <a:rPr lang="de-CH" sz="2800" dirty="0" smtClean="0">
                <a:solidFill>
                  <a:srgbClr val="003888"/>
                </a:solidFill>
                <a:latin typeface="+mn-lt"/>
                <a:ea typeface="+mn-ea"/>
                <a:cs typeface="+mn-cs"/>
              </a:rPr>
              <a:t>und Wissensorganisation</a:t>
            </a:r>
          </a:p>
        </p:txBody>
      </p:sp>
      <p:pic>
        <p:nvPicPr>
          <p:cNvPr id="41986" name="Bild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827" y="1785926"/>
            <a:ext cx="4786346" cy="160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Tipps zum ISBN-Download</a:t>
            </a:r>
            <a:endParaRPr lang="de-CH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2400"/>
              </a:spcAft>
            </a:pPr>
            <a:r>
              <a:rPr lang="de-CH" sz="2000" dirty="0" smtClean="0"/>
              <a:t>10- oder 13-stellige ISB-Nummern möglich</a:t>
            </a:r>
          </a:p>
          <a:p>
            <a:pPr>
              <a:spcAft>
                <a:spcPts val="2400"/>
              </a:spcAft>
            </a:pPr>
            <a:r>
              <a:rPr lang="de-CH" sz="2000" dirty="0" smtClean="0"/>
              <a:t>Keine Treffer gefunden? </a:t>
            </a:r>
            <a:br>
              <a:rPr lang="de-CH" sz="2000" dirty="0" smtClean="0"/>
            </a:br>
            <a:r>
              <a:rPr lang="de-CH" sz="2000" dirty="0" smtClean="0"/>
              <a:t>Quelle für ISBN-Download wechseln!</a:t>
            </a:r>
            <a:r>
              <a:rPr lang="de-CH" dirty="0" smtClean="0"/>
              <a:t/>
            </a:r>
            <a:br>
              <a:rPr lang="de-CH" dirty="0" smtClean="0"/>
            </a:br>
            <a:r>
              <a:rPr lang="de-CH" sz="1800" dirty="0" smtClean="0">
                <a:solidFill>
                  <a:srgbClr val="C00000"/>
                </a:solidFill>
              </a:rPr>
              <a:t>Extras </a:t>
            </a:r>
            <a:r>
              <a:rPr lang="de-CH" sz="1800" smtClean="0">
                <a:solidFill>
                  <a:srgbClr val="C00000"/>
                </a:solidFill>
              </a:rPr>
              <a:t>&gt; Optionen </a:t>
            </a:r>
            <a:r>
              <a:rPr lang="de-CH" sz="1800" dirty="0" smtClean="0">
                <a:solidFill>
                  <a:srgbClr val="C00000"/>
                </a:solidFill>
              </a:rPr>
              <a:t>&gt; Recherche </a:t>
            </a:r>
            <a:r>
              <a:rPr lang="de-CH" sz="1800" smtClean="0">
                <a:solidFill>
                  <a:srgbClr val="C00000"/>
                </a:solidFill>
              </a:rPr>
              <a:t>&gt; ISBN-Download</a:t>
            </a:r>
            <a:endParaRPr lang="de-CH" sz="1800" dirty="0" smtClean="0"/>
          </a:p>
          <a:p>
            <a:pPr>
              <a:spcAft>
                <a:spcPts val="2400"/>
              </a:spcAft>
            </a:pPr>
            <a:r>
              <a:rPr lang="de-CH" sz="2000" dirty="0" smtClean="0"/>
              <a:t>Eigene Bibliothek an erste Stelle nehmen</a:t>
            </a:r>
          </a:p>
          <a:p>
            <a:pPr>
              <a:spcAft>
                <a:spcPts val="2400"/>
              </a:spcAft>
            </a:pPr>
            <a:r>
              <a:rPr lang="de-CH" sz="2000" dirty="0" smtClean="0"/>
              <a:t>Viele ISBN auf einmal eingeben? </a:t>
            </a:r>
            <a:br>
              <a:rPr lang="de-CH" sz="2000" dirty="0" smtClean="0"/>
            </a:br>
            <a:r>
              <a:rPr lang="de-CH" sz="2000" dirty="0" smtClean="0"/>
              <a:t>Geht schneller </a:t>
            </a:r>
            <a:r>
              <a:rPr lang="de-CH" sz="2000" smtClean="0"/>
              <a:t>über </a:t>
            </a:r>
            <a:r>
              <a:rPr lang="de-CH" sz="2000" smtClean="0">
                <a:solidFill>
                  <a:srgbClr val="C00000"/>
                </a:solidFill>
              </a:rPr>
              <a:t>Abrufen per ISBN </a:t>
            </a:r>
            <a:r>
              <a:rPr lang="de-CH" sz="2000" smtClean="0"/>
              <a:t>&gt; </a:t>
            </a:r>
            <a:r>
              <a:rPr lang="de-CH" sz="2000" smtClean="0">
                <a:solidFill>
                  <a:srgbClr val="C00000"/>
                </a:solidFill>
              </a:rPr>
              <a:t>aus der Zwischenablage</a:t>
            </a:r>
            <a:endParaRPr lang="de-CH" sz="2000" dirty="0" smtClean="0">
              <a:solidFill>
                <a:srgbClr val="C00000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16" name="Rechteck 15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 Scanner nutzen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11</a:t>
            </a:fld>
            <a:endParaRPr lang="de-C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5172" b="6895"/>
          <a:stretch>
            <a:fillRect/>
          </a:stretch>
        </p:blipFill>
        <p:spPr bwMode="auto">
          <a:xfrm>
            <a:off x="857224" y="1857364"/>
            <a:ext cx="3095625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786190"/>
            <a:ext cx="1905000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feld 9"/>
          <p:cNvSpPr txBox="1"/>
          <p:nvPr/>
        </p:nvSpPr>
        <p:spPr>
          <a:xfrm>
            <a:off x="857224" y="4967599"/>
            <a:ext cx="3878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solidFill>
                  <a:srgbClr val="003888"/>
                </a:solidFill>
              </a:rPr>
              <a:t>Zitate (oder ISBN) einscannen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4357686" y="2285992"/>
            <a:ext cx="3762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solidFill>
                  <a:srgbClr val="003888"/>
                </a:solidFill>
              </a:rPr>
              <a:t>ISBN einscannen </a:t>
            </a:r>
            <a:br>
              <a:rPr lang="de-CH" sz="2400" dirty="0" smtClean="0">
                <a:solidFill>
                  <a:srgbClr val="003888"/>
                </a:solidFill>
              </a:rPr>
            </a:br>
            <a:r>
              <a:rPr lang="de-CH" sz="2400" dirty="0" smtClean="0">
                <a:solidFill>
                  <a:srgbClr val="003888"/>
                </a:solidFill>
              </a:rPr>
              <a:t>– Citavi recherchiert die Titel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Die</a:t>
            </a:r>
            <a:r>
              <a:rPr lang="de-CH" baseline="0" dirty="0" smtClean="0"/>
              <a:t> Dokumententypen in Citavi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10" name="Textfeld 9"/>
          <p:cNvSpPr txBox="1"/>
          <p:nvPr/>
        </p:nvSpPr>
        <p:spPr>
          <a:xfrm>
            <a:off x="142844" y="1928802"/>
            <a:ext cx="300039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solidFill>
                  <a:srgbClr val="003888"/>
                </a:solidFill>
              </a:rPr>
              <a:t>35 Dokumententypen</a:t>
            </a:r>
          </a:p>
          <a:p>
            <a:endParaRPr lang="de-CH" sz="2400" dirty="0" smtClean="0">
              <a:solidFill>
                <a:srgbClr val="003888"/>
              </a:solidFill>
            </a:endParaRPr>
          </a:p>
          <a:p>
            <a:r>
              <a:rPr lang="de-CH" sz="2400" dirty="0" smtClean="0">
                <a:solidFill>
                  <a:srgbClr val="003888"/>
                </a:solidFill>
              </a:rPr>
              <a:t>Allgemeine und „fachspezifische“</a:t>
            </a:r>
          </a:p>
          <a:p>
            <a:endParaRPr lang="de-CH" sz="2400" dirty="0" smtClean="0">
              <a:solidFill>
                <a:srgbClr val="003888"/>
              </a:solidFill>
            </a:endParaRPr>
          </a:p>
          <a:p>
            <a:r>
              <a:rPr lang="de-CH" sz="2400" dirty="0" smtClean="0">
                <a:solidFill>
                  <a:srgbClr val="003888"/>
                </a:solidFill>
              </a:rPr>
              <a:t>Wahl des richtigen Dokumententyps entscheidet über korrekte Darstellung im Literaturverzeichnis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238096" cy="2533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feld 12"/>
          <p:cNvSpPr txBox="1"/>
          <p:nvPr/>
        </p:nvSpPr>
        <p:spPr>
          <a:xfrm>
            <a:off x="3624755" y="4437112"/>
            <a:ext cx="421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mtClean="0">
                <a:solidFill>
                  <a:srgbClr val="003888"/>
                </a:solidFill>
              </a:rPr>
              <a:t>Schieben Sie „Ihre“ Favoriten in die erste Spalte.</a:t>
            </a:r>
            <a:endParaRPr lang="de-CH" sz="1600" dirty="0" smtClean="0">
              <a:solidFill>
                <a:srgbClr val="00388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Aufsätze aus Sammelwerk</a:t>
            </a:r>
            <a:r>
              <a:rPr lang="de-CH" baseline="0" dirty="0" smtClean="0"/>
              <a:t> aufnehmen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de-CH" dirty="0" smtClean="0"/>
              <a:t>… Zeit sparen in zwei Schritten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1785926"/>
            <a:ext cx="2712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>
              <a:buFont typeface="Wingdings"/>
              <a:buChar char=""/>
            </a:pPr>
            <a:r>
              <a:rPr lang="de-CH" sz="2400" dirty="0" smtClean="0">
                <a:solidFill>
                  <a:srgbClr val="003888"/>
                </a:solidFill>
                <a:sym typeface="Wingdings"/>
              </a:rPr>
              <a:t>Erst Sammelwerk</a:t>
            </a:r>
            <a:br>
              <a:rPr lang="de-CH" sz="2400" dirty="0" smtClean="0">
                <a:solidFill>
                  <a:srgbClr val="003888"/>
                </a:solidFill>
                <a:sym typeface="Wingdings"/>
              </a:rPr>
            </a:br>
            <a:r>
              <a:rPr lang="de-CH" sz="2400" dirty="0" smtClean="0">
                <a:solidFill>
                  <a:srgbClr val="003888"/>
                </a:solidFill>
                <a:sym typeface="Wingdings"/>
              </a:rPr>
              <a:t>aufnehmen</a:t>
            </a:r>
            <a:endParaRPr lang="de-CH" sz="2400" dirty="0">
              <a:solidFill>
                <a:srgbClr val="00388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8596" y="2812317"/>
            <a:ext cx="2420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400">
                <a:solidFill>
                  <a:srgbClr val="003888"/>
                </a:solidFill>
                <a:sym typeface="Wingdings"/>
              </a:rPr>
              <a:t> </a:t>
            </a:r>
            <a:r>
              <a:rPr lang="de-CH" sz="2400" dirty="0" smtClean="0">
                <a:solidFill>
                  <a:srgbClr val="003888"/>
                </a:solidFill>
                <a:latin typeface="OpenSymbol"/>
                <a:ea typeface="OpenSymbol"/>
                <a:sym typeface="Wingdings"/>
              </a:rPr>
              <a:t>	</a:t>
            </a:r>
            <a:r>
              <a:rPr lang="de-CH" sz="2400" dirty="0" smtClean="0">
                <a:solidFill>
                  <a:srgbClr val="003888"/>
                </a:solidFill>
                <a:sym typeface="Wingdings"/>
              </a:rPr>
              <a:t>… dann Beitrag</a:t>
            </a:r>
            <a:endParaRPr lang="de-CH" sz="2400" dirty="0">
              <a:solidFill>
                <a:srgbClr val="003888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114286" cy="43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42" y="3139858"/>
            <a:ext cx="600000" cy="628571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114286" cy="43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uppieren 11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3" name="Abgerundetes Rechteck 12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Recherchieren – auch </a:t>
            </a:r>
            <a:r>
              <a:rPr lang="de-CH" baseline="0" smtClean="0"/>
              <a:t>in </a:t>
            </a:r>
            <a:r>
              <a:rPr lang="de-CH" baseline="0" dirty="0" smtClean="0"/>
              <a:t>der eigenen Bibliothek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7" name="Textfeld 6"/>
          <p:cNvSpPr txBox="1"/>
          <p:nvPr/>
        </p:nvSpPr>
        <p:spPr>
          <a:xfrm>
            <a:off x="395536" y="1785926"/>
            <a:ext cx="2261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	Klick auf </a:t>
            </a:r>
            <a:br>
              <a:rPr lang="de-CH" sz="2000" dirty="0" smtClean="0">
                <a:solidFill>
                  <a:srgbClr val="003888"/>
                </a:solidFill>
                <a:sym typeface="Wingdings"/>
              </a:rPr>
            </a:br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„Recherchieren“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95536" y="2717660"/>
            <a:ext cx="2029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	ggf. Bibliothek</a:t>
            </a:r>
            <a:br>
              <a:rPr lang="de-CH" sz="2000" dirty="0" smtClean="0">
                <a:solidFill>
                  <a:srgbClr val="003888"/>
                </a:solidFill>
                <a:sym typeface="Wingdings"/>
              </a:rPr>
            </a:br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hinzufügen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3649394"/>
            <a:ext cx="18447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	Recherche</a:t>
            </a:r>
            <a:br>
              <a:rPr lang="de-CH" sz="2000" dirty="0" smtClean="0">
                <a:solidFill>
                  <a:srgbClr val="003888"/>
                </a:solidFill>
                <a:sym typeface="Wingdings"/>
              </a:rPr>
            </a:br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durchführen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Textfeld 19"/>
          <p:cNvSpPr txBox="1"/>
          <p:nvPr/>
        </p:nvSpPr>
        <p:spPr>
          <a:xfrm>
            <a:off x="395536" y="4581128"/>
            <a:ext cx="241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>
                <a:solidFill>
                  <a:srgbClr val="003888"/>
                </a:solidFill>
                <a:sym typeface="Wingdings"/>
              </a:rPr>
              <a:t> 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Titel übernehmen</a:t>
            </a:r>
            <a:endParaRPr lang="de-CH" sz="2000" dirty="0">
              <a:solidFill>
                <a:srgbClr val="003888"/>
              </a:solidFill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5" name="Abgerundetes Rechteck 14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6" name="Abgerundetes Rechteck 15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Sie sehen: eine Auswahl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1785926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Nach einer Recherche oder einem Import werden die neuen Titel als Auswahl (Teilmenge) angezeigt.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Zweck: Neue Titel zuerst sichten.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Recherchieren in Fachdatenbanken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5920" y="1785926"/>
            <a:ext cx="314792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viele </a:t>
            </a:r>
            <a:r>
              <a:rPr lang="de-CH" sz="2000" smtClean="0">
                <a:solidFill>
                  <a:srgbClr val="003888"/>
                </a:solidFill>
              </a:rPr>
              <a:t>Fachdatenbanken aus Citavi durchsuchbar</a:t>
            </a:r>
            <a:endParaRPr lang="de-CH" sz="2000" dirty="0" smtClean="0">
              <a:solidFill>
                <a:srgbClr val="003888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de-CH" sz="2000" smtClean="0">
                <a:solidFill>
                  <a:srgbClr val="003888"/>
                </a:solidFill>
              </a:rPr>
              <a:t>unterschiedliche Provider</a:t>
            </a:r>
            <a:r>
              <a:rPr lang="de-CH" sz="2000" dirty="0" smtClean="0">
                <a:solidFill>
                  <a:srgbClr val="003888"/>
                </a:solidFill>
              </a:rPr>
              <a:t/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1200" dirty="0" smtClean="0">
                <a:solidFill>
                  <a:srgbClr val="003888"/>
                </a:solidFill>
              </a:rPr>
              <a:t>CSA, DIMDI, EBSCO, </a:t>
            </a:r>
            <a:r>
              <a:rPr lang="de-CH" sz="1200" dirty="0" err="1" smtClean="0">
                <a:solidFill>
                  <a:srgbClr val="003888"/>
                </a:solidFill>
              </a:rPr>
              <a:t>ProQuest</a:t>
            </a:r>
            <a:r>
              <a:rPr lang="de-CH" sz="1200" dirty="0" smtClean="0">
                <a:solidFill>
                  <a:srgbClr val="003888"/>
                </a:solidFill>
              </a:rPr>
              <a:t>, Ovid …</a:t>
            </a:r>
            <a:endParaRPr lang="de-CH" sz="2000" dirty="0" smtClean="0">
              <a:solidFill>
                <a:srgbClr val="003888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nur durchsuchbar, wenn Hochschule diese lizensiert hat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Berechtigungsprüfung: IP-Adresse </a:t>
            </a:r>
            <a:r>
              <a:rPr lang="de-CH" sz="1400" dirty="0" smtClean="0">
                <a:solidFill>
                  <a:srgbClr val="003888"/>
                </a:solidFill>
              </a:rPr>
              <a:t>und/oder </a:t>
            </a:r>
            <a:r>
              <a:rPr lang="de-CH" sz="2000" dirty="0" smtClean="0">
                <a:solidFill>
                  <a:srgbClr val="003888"/>
                </a:solidFill>
              </a:rPr>
              <a:t>Passwort</a:t>
            </a:r>
          </a:p>
        </p:txBody>
      </p:sp>
      <p:sp>
        <p:nvSpPr>
          <p:cNvPr id="10" name="Rechteck 9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3500000" cy="3471429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600000" y="5445224"/>
            <a:ext cx="42133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smtClean="0">
                <a:solidFill>
                  <a:srgbClr val="003888"/>
                </a:solidFill>
              </a:rPr>
              <a:t>Citavi nutzt Z39.50 Protokoll für die Recherche.</a:t>
            </a:r>
            <a:endParaRPr lang="de-CH" sz="1600" dirty="0" smtClean="0">
              <a:solidFill>
                <a:srgbClr val="003888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Exkurs:</a:t>
            </a:r>
            <a:r>
              <a:rPr lang="de-CH" baseline="0" dirty="0" smtClean="0"/>
              <a:t> Die Citavi-Einstellungsdatei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17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55920" y="1785926"/>
            <a:ext cx="301588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mit Speziallizenz kann Fachperson das </a:t>
            </a:r>
            <a:r>
              <a:rPr lang="de-CH" sz="2000" dirty="0" err="1" smtClean="0">
                <a:solidFill>
                  <a:srgbClr val="003888"/>
                </a:solidFill>
              </a:rPr>
              <a:t>Informa</a:t>
            </a:r>
            <a:r>
              <a:rPr lang="de-CH" sz="2000" dirty="0" smtClean="0">
                <a:solidFill>
                  <a:srgbClr val="003888"/>
                </a:solidFill>
              </a:rPr>
              <a:t>-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err="1" smtClean="0">
                <a:solidFill>
                  <a:srgbClr val="003888"/>
                </a:solidFill>
              </a:rPr>
              <a:t>tionsangebot</a:t>
            </a:r>
            <a:r>
              <a:rPr lang="de-CH" sz="2000" dirty="0" smtClean="0">
                <a:solidFill>
                  <a:srgbClr val="003888"/>
                </a:solidFill>
              </a:rPr>
              <a:t> der Hoch-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schule in Citavi abbilden – inkl. der Zugangsdaten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Passwörter sind sicher verschlüsselt</a:t>
            </a:r>
          </a:p>
          <a:p>
            <a:pPr marL="180975" indent="-180975">
              <a:spcAft>
                <a:spcPts val="600"/>
              </a:spcAft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Zugangsdaten können nur von Nutzern der jeweiligen Campuslizenz importiert werden</a:t>
            </a:r>
          </a:p>
        </p:txBody>
      </p:sp>
      <p:sp>
        <p:nvSpPr>
          <p:cNvPr id="10" name="Rechteck 9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5000000" cy="31857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Import von Trefferlisten (Überblick)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12" name="Rechteck 11"/>
          <p:cNvSpPr/>
          <p:nvPr/>
        </p:nvSpPr>
        <p:spPr>
          <a:xfrm>
            <a:off x="5715008" y="3929066"/>
            <a:ext cx="2500330" cy="2428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PMID- 19592907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PT  - Journal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Article</a:t>
            </a:r>
            <a:endParaRPr lang="de-CH" sz="1000" b="1" dirty="0" smtClean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IS  - 0926-9630 (Print)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A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R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TI  - Problem-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endParaRPr lang="de-CH" sz="1000" b="1" dirty="0" smtClean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JT  - Studies in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health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b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</a:b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PG  - 572-6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VI  - 146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DP  - 2009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MH  - Education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MH  - Nursing </a:t>
            </a:r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500298" y="3714752"/>
            <a:ext cx="2500330" cy="25717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@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article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{Jauhiainen_Pulkkinen:2009,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author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year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{2009},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title = {Problem-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and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e-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methods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in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clinical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practice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keywords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{Education; Nursing},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pages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{572--576},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volume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{146},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issn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{0926-9630},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journal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= {Studies in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health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500298" y="1142984"/>
            <a:ext cx="2500330" cy="24288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TY  - JOUR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SN  - 0926-9630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AU  -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T1  - Problem-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based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learning</a:t>
            </a:r>
            <a:endParaRPr lang="de-CH" sz="1000" b="1" dirty="0" smtClean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JF  - Studies in </a:t>
            </a:r>
            <a:r>
              <a:rPr lang="de-CH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health</a:t>
            </a:r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 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SP  - 572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EP  - 576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VL  - 146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PY  - 2009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KW  - Education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KW  - Nursing</a:t>
            </a:r>
          </a:p>
          <a:p>
            <a:r>
              <a:rPr lang="de-CH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ER  -</a:t>
            </a:r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072066" y="1142984"/>
            <a:ext cx="2500330" cy="242889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b" anchorCtr="0"/>
          <a:lstStyle/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%0 Journal Article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%@ 0926-9630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%A </a:t>
            </a:r>
            <a:r>
              <a:rPr lang="en-US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Jauhiainen</a:t>
            </a:r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A.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%A </a:t>
            </a:r>
            <a:r>
              <a:rPr lang="en-US" sz="1000" b="1" dirty="0" err="1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Pulkkinen</a:t>
            </a:r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, R.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%T Problem-based learning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%J Studies in health 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%P 572-576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%V 146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%D 2009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%K Education</a:t>
            </a:r>
          </a:p>
          <a:p>
            <a:r>
              <a:rPr lang="en-US" sz="1000" b="1" dirty="0" smtClean="0">
                <a:solidFill>
                  <a:srgbClr val="003888"/>
                </a:solidFill>
                <a:latin typeface="Courier New" pitchFamily="49" charset="0"/>
                <a:cs typeface="Courier New" pitchFamily="49" charset="0"/>
              </a:rPr>
              <a:t>%K Nursing</a:t>
            </a:r>
          </a:p>
          <a:p>
            <a:endParaRPr lang="de-CH" sz="1000" b="1" dirty="0">
              <a:solidFill>
                <a:srgbClr val="003888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6" name="Abgerundetes Rechteck 15"/>
          <p:cNvSpPr/>
          <p:nvPr/>
        </p:nvSpPr>
        <p:spPr>
          <a:xfrm>
            <a:off x="3214678" y="1071546"/>
            <a:ext cx="1071570" cy="2857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RIS</a:t>
            </a:r>
            <a:endParaRPr lang="de-CH" b="1" dirty="0"/>
          </a:p>
        </p:txBody>
      </p:sp>
      <p:sp>
        <p:nvSpPr>
          <p:cNvPr id="17" name="Abgerundetes Rechteck 16"/>
          <p:cNvSpPr/>
          <p:nvPr/>
        </p:nvSpPr>
        <p:spPr>
          <a:xfrm>
            <a:off x="5429256" y="1071546"/>
            <a:ext cx="1785950" cy="2857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EndNote Tagged</a:t>
            </a:r>
            <a:endParaRPr lang="de-CH" b="1" dirty="0"/>
          </a:p>
        </p:txBody>
      </p:sp>
      <p:sp>
        <p:nvSpPr>
          <p:cNvPr id="18" name="Abgerundetes Rechteck 17"/>
          <p:cNvSpPr/>
          <p:nvPr/>
        </p:nvSpPr>
        <p:spPr>
          <a:xfrm>
            <a:off x="2857488" y="3643314"/>
            <a:ext cx="1785950" cy="28575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BibTeX</a:t>
            </a:r>
            <a:endParaRPr lang="de-CH" b="1" dirty="0"/>
          </a:p>
        </p:txBody>
      </p:sp>
      <p:sp>
        <p:nvSpPr>
          <p:cNvPr id="19" name="Abgerundetes Rechteck 18"/>
          <p:cNvSpPr/>
          <p:nvPr/>
        </p:nvSpPr>
        <p:spPr>
          <a:xfrm>
            <a:off x="6072198" y="3786190"/>
            <a:ext cx="1785950" cy="2857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b="1" dirty="0" smtClean="0"/>
              <a:t>Kein Standard</a:t>
            </a:r>
            <a:endParaRPr lang="de-CH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55920" y="1785927"/>
            <a:ext cx="223006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>
              <a:spcAft>
                <a:spcPts val="1800"/>
              </a:spcAft>
              <a:buFont typeface="Arial" pitchFamily="34" charset="0"/>
              <a:buChar char="•"/>
            </a:pPr>
            <a:r>
              <a:rPr lang="de-CH" sz="2000" dirty="0" err="1" smtClean="0">
                <a:solidFill>
                  <a:srgbClr val="003888"/>
                </a:solidFill>
              </a:rPr>
              <a:t>ris</a:t>
            </a:r>
            <a:r>
              <a:rPr lang="de-CH" sz="2000" dirty="0" smtClean="0">
                <a:solidFill>
                  <a:srgbClr val="003888"/>
                </a:solidFill>
              </a:rPr>
              <a:t>-, </a:t>
            </a:r>
            <a:r>
              <a:rPr lang="de-CH" sz="2000" dirty="0" err="1" smtClean="0">
                <a:solidFill>
                  <a:srgbClr val="003888"/>
                </a:solidFill>
              </a:rPr>
              <a:t>enw</a:t>
            </a:r>
            <a:r>
              <a:rPr lang="de-CH" sz="2000" dirty="0" smtClean="0">
                <a:solidFill>
                  <a:srgbClr val="003888"/>
                </a:solidFill>
              </a:rPr>
              <a:t>-, </a:t>
            </a:r>
            <a:r>
              <a:rPr lang="de-CH" sz="2000" dirty="0" err="1" smtClean="0">
                <a:solidFill>
                  <a:srgbClr val="003888"/>
                </a:solidFill>
              </a:rPr>
              <a:t>bib</a:t>
            </a:r>
            <a:r>
              <a:rPr lang="de-CH" sz="2000" dirty="0" smtClean="0">
                <a:solidFill>
                  <a:srgbClr val="003888"/>
                </a:solidFill>
              </a:rPr>
              <a:t>-Dateien per Doppelklick importieren</a:t>
            </a:r>
          </a:p>
          <a:p>
            <a:pPr marL="180975" indent="-180975">
              <a:spcAft>
                <a:spcPts val="1800"/>
              </a:spcAft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andere strukturierte Dateien mit speziellem Filter importieren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Import von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ris</a:t>
            </a:r>
            <a:r>
              <a:rPr lang="de-CH" baseline="0" dirty="0" smtClean="0"/>
              <a:t>-Daten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19</a:t>
            </a:fld>
            <a:endParaRPr lang="de-C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00" y="1800001"/>
            <a:ext cx="4080953" cy="319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428596" y="1785926"/>
            <a:ext cx="2428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Zum Beispiel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www.scirus.com</a:t>
            </a:r>
          </a:p>
        </p:txBody>
      </p:sp>
      <p:sp>
        <p:nvSpPr>
          <p:cNvPr id="10" name="Rechteck 9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Hinweise zu diesem Foliensatz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smtClean="0"/>
              <a:t>Diese Folie wird während einer Präsentation ausgeblendet.</a:t>
            </a:r>
          </a:p>
          <a:p>
            <a:r>
              <a:rPr lang="de-CH" smtClean="0"/>
              <a:t>Sie finden auf einigen Folien dieses Symbol:</a:t>
            </a:r>
          </a:p>
          <a:p>
            <a:endParaRPr lang="de-CH" smtClean="0"/>
          </a:p>
          <a:p>
            <a:pPr marL="361950" indent="0">
              <a:buNone/>
            </a:pPr>
            <a:r>
              <a:rPr lang="de-CH" smtClean="0"/>
              <a:t>Es bedeutet, dass diese Folie eine Animation enthält, die in der Regel aus mehreren übereinander gestapelten Grafiken besteht. </a:t>
            </a:r>
          </a:p>
          <a:p>
            <a:r>
              <a:rPr lang="de-CH" smtClean="0"/>
              <a:t>Wenn Sie Screenshots für eigene Dokumentationen benötigen, empfehlen wir die Seite </a:t>
            </a:r>
            <a:r>
              <a:rPr lang="de-CH" smtClean="0">
                <a:hlinkClick r:id="rId2"/>
              </a:rPr>
              <a:t>www.citavi.com/tipps</a:t>
            </a:r>
            <a:r>
              <a:rPr lang="de-CH" smtClean="0"/>
              <a:t>. Diese führt Sie zu »Slideshows«, d.s. Folgen von Screenshots, die Abläufe erläutern. Die Screenshots können Sie gut kopieren. 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</a:t>
            </a:fld>
            <a:endParaRPr lang="de-CH" dirty="0"/>
          </a:p>
        </p:txBody>
      </p:sp>
      <p:grpSp>
        <p:nvGrpSpPr>
          <p:cNvPr id="7" name="Gruppieren 6"/>
          <p:cNvGrpSpPr/>
          <p:nvPr/>
        </p:nvGrpSpPr>
        <p:grpSpPr>
          <a:xfrm>
            <a:off x="3347864" y="2204864"/>
            <a:ext cx="300608" cy="243458"/>
            <a:chOff x="4716016" y="5877272"/>
            <a:chExt cx="300608" cy="243458"/>
          </a:xfrm>
        </p:grpSpPr>
        <p:sp>
          <p:nvSpPr>
            <p:cNvPr id="5" name="Abgerundetes Rechteck 4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6" name="Abgerundetes Rechteck 5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9179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Die Picker (Überblick)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20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1214414" y="4357694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Bibliographische </a:t>
            </a:r>
            <a:r>
              <a:rPr lang="de-CH" sz="1600" smtClean="0">
                <a:solidFill>
                  <a:schemeClr val="bg1"/>
                </a:solidFill>
              </a:rPr>
              <a:t>Daten übernehmen</a:t>
            </a:r>
            <a:endParaRPr lang="de-CH" sz="1600" dirty="0" smtClean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43636" y="4357694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Texte aus digitalen Dokumenten „beamen“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3643306" y="4357694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Recherchen auf  Basis markierter Wörter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6143636" y="5214950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Dokumente in Citavi als Titel aufnehmen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214414" y="5214950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Bücher recherchieren </a:t>
            </a:r>
            <a:r>
              <a:rPr lang="de-CH" sz="1600" smtClean="0">
                <a:solidFill>
                  <a:schemeClr val="bg1"/>
                </a:solidFill>
              </a:rPr>
              <a:t>via ISBN-Erkennung</a:t>
            </a:r>
            <a:endParaRPr lang="de-CH" sz="1600" dirty="0" smtClean="0">
              <a:solidFill>
                <a:schemeClr val="bg1"/>
              </a:solidFill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643306" y="5214950"/>
            <a:ext cx="2286016" cy="785818"/>
          </a:xfrm>
          <a:prstGeom prst="roundRect">
            <a:avLst/>
          </a:prstGeom>
          <a:solidFill>
            <a:srgbClr val="003888"/>
          </a:solidFill>
        </p:spPr>
        <p:txBody>
          <a:bodyPr wrap="square" rtlCol="0" anchor="ctr" anchorCtr="0">
            <a:no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Screenshots von Webseiten speichern</a:t>
            </a:r>
          </a:p>
        </p:txBody>
      </p:sp>
      <p:sp>
        <p:nvSpPr>
          <p:cNvPr id="27" name="Rechteck 26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29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951355"/>
              </p:ext>
            </p:extLst>
          </p:nvPr>
        </p:nvGraphicFramePr>
        <p:xfrm>
          <a:off x="457200" y="1214439"/>
          <a:ext cx="8229600" cy="28575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ISBN-Picker-Download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21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1785926"/>
            <a:ext cx="25717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Klick auf 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recherchiert die 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Titeldaten in </a:t>
            </a:r>
            <a:r>
              <a:rPr lang="de-CH" sz="2000" smtClean="0">
                <a:solidFill>
                  <a:srgbClr val="003888"/>
                </a:solidFill>
              </a:rPr>
              <a:t>ausgewähltem Katalog</a:t>
            </a:r>
            <a:endParaRPr lang="de-CH" sz="1200" dirty="0" smtClean="0">
              <a:solidFill>
                <a:srgbClr val="003888"/>
              </a:solidFill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04" y="1916832"/>
            <a:ext cx="1524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70299"/>
            <a:ext cx="5266667" cy="18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Mehrere ISBN</a:t>
            </a:r>
            <a:r>
              <a:rPr lang="de-CH" baseline="0" dirty="0" smtClean="0"/>
              <a:t> aus Web übernehmen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22</a:t>
            </a:fld>
            <a:endParaRPr lang="de-CH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00" y="1800000"/>
            <a:ext cx="4535714" cy="3392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feld 9"/>
          <p:cNvSpPr txBox="1"/>
          <p:nvPr/>
        </p:nvSpPr>
        <p:spPr>
          <a:xfrm>
            <a:off x="428596" y="1785926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Viele ISBN auf einer Seite? So geht's schneller:</a:t>
            </a:r>
          </a:p>
        </p:txBody>
      </p:sp>
      <p:sp>
        <p:nvSpPr>
          <p:cNvPr id="12" name="Rechteck 11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/>
          <p:cNvSpPr txBox="1"/>
          <p:nvPr/>
        </p:nvSpPr>
        <p:spPr>
          <a:xfrm>
            <a:off x="395536" y="2898628"/>
            <a:ext cx="20694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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gesamte Seite </a:t>
            </a:r>
            <a:br>
              <a:rPr lang="de-CH" sz="2000" smtClean="0">
                <a:solidFill>
                  <a:srgbClr val="003888"/>
                </a:solidFill>
                <a:sym typeface="Wingdings"/>
              </a:rPr>
            </a:br>
            <a:r>
              <a:rPr lang="de-CH" sz="2000" smtClean="0">
                <a:solidFill>
                  <a:srgbClr val="003888"/>
                </a:solidFill>
                <a:sym typeface="Wingdings"/>
              </a:rPr>
              <a:t>markieren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95536" y="3703552"/>
            <a:ext cx="24540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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in Zwischenablage</a:t>
            </a:r>
            <a:br>
              <a:rPr lang="de-CH" sz="2000" smtClean="0">
                <a:solidFill>
                  <a:srgbClr val="003888"/>
                </a:solidFill>
                <a:sym typeface="Wingdings"/>
              </a:rPr>
            </a:br>
            <a:r>
              <a:rPr lang="de-CH" sz="2000" smtClean="0">
                <a:solidFill>
                  <a:srgbClr val="003888"/>
                </a:solidFill>
                <a:sym typeface="Wingdings"/>
              </a:rPr>
              <a:t>kopieren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95536" y="4508476"/>
            <a:ext cx="2460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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in Citavi: Abrufen</a:t>
            </a:r>
            <a:br>
              <a:rPr lang="de-CH" sz="2000" smtClean="0">
                <a:solidFill>
                  <a:srgbClr val="003888"/>
                </a:solidFill>
                <a:sym typeface="Wingdings"/>
              </a:rPr>
            </a:br>
            <a:r>
              <a:rPr lang="de-CH" sz="2000" smtClean="0">
                <a:solidFill>
                  <a:srgbClr val="003888"/>
                </a:solidFill>
                <a:sym typeface="Wingdings"/>
              </a:rPr>
              <a:t>per ISBN &gt; aus der</a:t>
            </a:r>
            <a:br>
              <a:rPr lang="de-CH" sz="2000" smtClean="0">
                <a:solidFill>
                  <a:srgbClr val="003888"/>
                </a:solidFill>
                <a:sym typeface="Wingdings"/>
              </a:rPr>
            </a:br>
            <a:r>
              <a:rPr lang="de-CH" sz="2000" smtClean="0">
                <a:solidFill>
                  <a:srgbClr val="003888"/>
                </a:solidFill>
                <a:sym typeface="Wingdings"/>
              </a:rPr>
              <a:t>Zwischenablage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95536" y="5621178"/>
            <a:ext cx="241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>
                <a:solidFill>
                  <a:srgbClr val="003888"/>
                </a:solidFill>
                <a:sym typeface="Wingdings"/>
              </a:rPr>
              <a:t> 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Titel übernehmen</a:t>
            </a:r>
            <a:endParaRPr lang="de-CH" sz="2000" dirty="0">
              <a:solidFill>
                <a:srgbClr val="003888"/>
              </a:solidFill>
            </a:endParaRPr>
          </a:p>
        </p:txBody>
      </p:sp>
      <p:pic>
        <p:nvPicPr>
          <p:cNvPr id="1026" name="Picture 2" descr="C:\Users\PETER~1.MEU\AppData\Local\Temp\SNAGHTML5d307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087899"/>
            <a:ext cx="4561905" cy="27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Eine</a:t>
            </a:r>
            <a:r>
              <a:rPr lang="de-CH" baseline="0" dirty="0" smtClean="0"/>
              <a:t> Webseite übernehmen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23</a:t>
            </a:fld>
            <a:endParaRPr lang="de-CH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00" y="1800000"/>
            <a:ext cx="4895239" cy="344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428596" y="1785926"/>
            <a:ext cx="27146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Sie können eine Website als neues Dokument in Citavi per Klick anlegen - mit dem Picker.</a:t>
            </a:r>
          </a:p>
          <a:p>
            <a:endParaRPr lang="de-CH" sz="2000" smtClean="0">
              <a:solidFill>
                <a:srgbClr val="003888"/>
              </a:solidFill>
            </a:endParaRPr>
          </a:p>
          <a:p>
            <a:r>
              <a:rPr lang="de-CH" sz="2000" smtClean="0">
                <a:solidFill>
                  <a:srgbClr val="003888"/>
                </a:solidFill>
              </a:rPr>
              <a:t>Oder direkt Text aus einer Webseite als Zitat oder Abstract aufnehmen</a:t>
            </a:r>
            <a:r>
              <a:rPr lang="de-CH" sz="2000" dirty="0" smtClean="0">
                <a:solidFill>
                  <a:srgbClr val="003888"/>
                </a:solidFill>
              </a:rPr>
              <a:t>.</a:t>
            </a:r>
          </a:p>
        </p:txBody>
      </p:sp>
      <p:sp>
        <p:nvSpPr>
          <p:cNvPr id="10" name="Rechteck 9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PDF-Dokumente übernehmen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24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28596" y="1785926"/>
            <a:ext cx="27146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… wie die Aufnahme von Webseiten, 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aber mit der Option, eine Kopie der PDF-Datei zu speichern.</a:t>
            </a:r>
          </a:p>
        </p:txBody>
      </p:sp>
      <p:sp>
        <p:nvSpPr>
          <p:cNvPr id="11" name="Rechteck 10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800000"/>
            <a:ext cx="5242858" cy="45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Titel nach Import im Detail prüfen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25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1785926"/>
            <a:ext cx="27146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Titel nach einer Recherche sichten anhand ...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Titeldaten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Abstract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2000" dirty="0" smtClean="0">
                <a:solidFill>
                  <a:srgbClr val="003888"/>
                </a:solidFill>
              </a:rPr>
              <a:t>Inhaltsverzeichnis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2000" smtClean="0">
                <a:solidFill>
                  <a:srgbClr val="003888"/>
                </a:solidFill>
              </a:rPr>
              <a:t>Schlagwörter</a:t>
            </a:r>
          </a:p>
          <a:p>
            <a:pPr marL="180975" indent="-180975">
              <a:buFont typeface="Arial" pitchFamily="34" charset="0"/>
              <a:buChar char="•"/>
            </a:pPr>
            <a:endParaRPr lang="de-CH" sz="2000">
              <a:solidFill>
                <a:srgbClr val="003888"/>
              </a:solidFill>
            </a:endParaRPr>
          </a:p>
          <a:p>
            <a:r>
              <a:rPr lang="de-CH" sz="2000" smtClean="0">
                <a:solidFill>
                  <a:srgbClr val="003888"/>
                </a:solidFill>
              </a:rPr>
              <a:t>Ideal dafür: Übersichtskarte</a:t>
            </a:r>
            <a:endParaRPr lang="de-CH" sz="2000" dirty="0" smtClean="0">
              <a:solidFill>
                <a:srgbClr val="003888"/>
              </a:solidFill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Rechteck 14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000" y="1800000"/>
            <a:ext cx="3750000" cy="47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59" y="5733256"/>
            <a:ext cx="628571" cy="60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Schlagwörter vergeben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26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28596" y="1785926"/>
            <a:ext cx="271464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Schlagwörter aus </a:t>
            </a:r>
            <a:r>
              <a:rPr lang="de-CH" sz="2000" smtClean="0">
                <a:solidFill>
                  <a:srgbClr val="003888"/>
                </a:solidFill>
              </a:rPr>
              <a:t>Listen übernehmen</a:t>
            </a:r>
            <a:endParaRPr lang="de-CH" sz="2000" dirty="0" smtClean="0">
              <a:solidFill>
                <a:srgbClr val="003888"/>
              </a:solidFill>
            </a:endParaRP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… oder </a:t>
            </a:r>
            <a:r>
              <a:rPr lang="de-CH" sz="2000" smtClean="0">
                <a:solidFill>
                  <a:srgbClr val="003888"/>
                </a:solidFill>
              </a:rPr>
              <a:t>über Detailformular* auswählen</a:t>
            </a:r>
          </a:p>
          <a:p>
            <a:endParaRPr lang="de-CH" sz="2000">
              <a:solidFill>
                <a:srgbClr val="003888"/>
              </a:solidFill>
            </a:endParaRPr>
          </a:p>
          <a:p>
            <a:endParaRPr lang="de-CH" sz="2000" smtClean="0">
              <a:solidFill>
                <a:srgbClr val="003888"/>
              </a:solidFill>
            </a:endParaRPr>
          </a:p>
          <a:p>
            <a:r>
              <a:rPr lang="de-CH" sz="1400" smtClean="0">
                <a:solidFill>
                  <a:srgbClr val="003888"/>
                </a:solidFill>
              </a:rPr>
              <a:t>* Schnell öffnen mit Taste F9</a:t>
            </a:r>
            <a:endParaRPr lang="de-CH" sz="1400" dirty="0" smtClean="0">
              <a:solidFill>
                <a:srgbClr val="003888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098" name="Picture 2" descr="C:\Users\PETER~1.MEU\AppData\Local\Temp\SNAGHTML786da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271429" cy="48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ETER~1.MEU\AppData\Local\Temp\SNAGHTML793fb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96" y="2239837"/>
            <a:ext cx="5500001" cy="3585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Kategorien zuweisen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27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428596" y="1785926"/>
            <a:ext cx="27146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Kategorien ähneln der Gliederung Ihrer späteren Publikation.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Dieser Gliederung können Sie Titel, Zitate, Gedanken zuordnen.</a:t>
            </a:r>
          </a:p>
        </p:txBody>
      </p:sp>
      <p:pic>
        <p:nvPicPr>
          <p:cNvPr id="5122" name="Picture 2" descr="C:\Users\PETER~1.MEU\AppData\Local\Temp\SNAGHTML7cbdb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876191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Unterschied: Schlagwörter vs. Kategorien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28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1" name="Diagramm 10"/>
          <p:cNvGraphicFramePr/>
          <p:nvPr/>
        </p:nvGraphicFramePr>
        <p:xfrm>
          <a:off x="2071670" y="1785926"/>
          <a:ext cx="5262578" cy="353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428596" y="3143248"/>
            <a:ext cx="1568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smtClean="0">
                <a:solidFill>
                  <a:srgbClr val="003888"/>
                </a:solidFill>
              </a:rPr>
              <a:t>Schlagwort</a:t>
            </a:r>
            <a:endParaRPr lang="de-CH" sz="2400" dirty="0" smtClean="0">
              <a:solidFill>
                <a:srgbClr val="003888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319517" y="3465878"/>
            <a:ext cx="1373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dirty="0" smtClean="0">
                <a:solidFill>
                  <a:srgbClr val="003888"/>
                </a:solidFill>
              </a:rPr>
              <a:t>Kategorie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Aufgaben planen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29</a:t>
            </a:fld>
            <a:endParaRPr lang="de-CH" dirty="0"/>
          </a:p>
        </p:txBody>
      </p:sp>
      <p:sp>
        <p:nvSpPr>
          <p:cNvPr id="10" name="Rechteck 9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feld 13"/>
          <p:cNvSpPr txBox="1"/>
          <p:nvPr/>
        </p:nvSpPr>
        <p:spPr>
          <a:xfrm>
            <a:off x="428596" y="1785926"/>
            <a:ext cx="271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003888"/>
                </a:solidFill>
              </a:rPr>
              <a:t>Jedem Titel </a:t>
            </a:r>
            <a:r>
              <a:rPr lang="de-CH" sz="2200" smtClean="0">
                <a:solidFill>
                  <a:srgbClr val="003888"/>
                </a:solidFill>
              </a:rPr>
              <a:t>können Aufgaben zugeordnet werden: Entleihen, kopieren, zurückbringen etc.</a:t>
            </a:r>
          </a:p>
          <a:p>
            <a:endParaRPr lang="de-CH" sz="2200">
              <a:solidFill>
                <a:srgbClr val="003888"/>
              </a:solidFill>
            </a:endParaRPr>
          </a:p>
          <a:p>
            <a:r>
              <a:rPr lang="de-CH" sz="2200" smtClean="0">
                <a:solidFill>
                  <a:srgbClr val="003888"/>
                </a:solidFill>
              </a:rPr>
              <a:t>Sie können auch eigene Aufgaben definieren.</a:t>
            </a:r>
          </a:p>
        </p:txBody>
      </p:sp>
      <p:pic>
        <p:nvPicPr>
          <p:cNvPr id="6146" name="Picture 2" descr="C:\Users\PETER~1.MEU\AppData\Local\Temp\SNAGHTML7ef49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876191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Wobei hilft Citavi?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11" name="Rechteck 10"/>
          <p:cNvSpPr/>
          <p:nvPr/>
        </p:nvSpPr>
        <p:spPr>
          <a:xfrm>
            <a:off x="1071538" y="0"/>
            <a:ext cx="242889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3" name="Inhaltsplatzhalt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511022"/>
              </p:ext>
            </p:extLst>
          </p:nvPr>
        </p:nvGraphicFramePr>
        <p:xfrm>
          <a:off x="0" y="1214438"/>
          <a:ext cx="8229600" cy="4911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Prioritäten und Fristen festlegen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30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428596" y="1785926"/>
            <a:ext cx="271464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003888"/>
                </a:solidFill>
              </a:rPr>
              <a:t>Aufgaben können terminiert und priorisiert werden.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r>
              <a:rPr lang="de-CH" sz="2200" dirty="0" smtClean="0">
                <a:solidFill>
                  <a:srgbClr val="003888"/>
                </a:solidFill>
              </a:rPr>
              <a:t>Beispiel:</a:t>
            </a:r>
          </a:p>
          <a:p>
            <a:r>
              <a:rPr lang="de-CH" sz="1600" smtClean="0">
                <a:solidFill>
                  <a:srgbClr val="003888"/>
                </a:solidFill>
              </a:rPr>
              <a:t>Buch entleihen bis </a:t>
            </a:r>
            <a:br>
              <a:rPr lang="de-CH" sz="1600" smtClean="0">
                <a:solidFill>
                  <a:srgbClr val="003888"/>
                </a:solidFill>
              </a:rPr>
            </a:br>
            <a:r>
              <a:rPr lang="de-CH" sz="1600" smtClean="0">
                <a:solidFill>
                  <a:srgbClr val="003888"/>
                </a:solidFill>
              </a:rPr>
              <a:t>23. </a:t>
            </a:r>
            <a:r>
              <a:rPr lang="de-CH" sz="1600" dirty="0" smtClean="0">
                <a:solidFill>
                  <a:srgbClr val="003888"/>
                </a:solidFill>
              </a:rPr>
              <a:t>Dezember</a:t>
            </a:r>
          </a:p>
        </p:txBody>
      </p:sp>
      <p:pic>
        <p:nvPicPr>
          <p:cNvPr id="7170" name="Picture 2" descr="C:\Users\PETER~1.MEU\AppData\Local\Temp\SNAGHTML8bf46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642858" cy="3228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Aufgaben</a:t>
            </a:r>
            <a:r>
              <a:rPr lang="de-CH" baseline="0" dirty="0" smtClean="0"/>
              <a:t>zettel drucken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31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428596" y="1785926"/>
            <a:ext cx="27146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003888"/>
                </a:solidFill>
              </a:rPr>
              <a:t>Der Programmteil Aufgabenplanung zeigt alle offenen Aufgaben.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r>
              <a:rPr lang="de-CH" sz="2200" dirty="0" smtClean="0">
                <a:solidFill>
                  <a:srgbClr val="003888"/>
                </a:solidFill>
              </a:rPr>
              <a:t>Von hier lässt sich schnell die Aufgabenliste drucken.</a:t>
            </a:r>
          </a:p>
        </p:txBody>
      </p:sp>
      <p:pic>
        <p:nvPicPr>
          <p:cNvPr id="8196" name="Picture 4" descr="C:\Users\PETER~1.MEU\AppData\Local\Temp\SNAGHTML8ea3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876191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PETER~1.MEU\AppData\Local\Temp\SNAGHTML8df4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809" y="2307142"/>
            <a:ext cx="3828572" cy="2642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3" name="Abgerundetes Rechteck 12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Standorte recherchieren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32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428596" y="1785926"/>
            <a:ext cx="27146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Bei Büchern mit einer ISBN können Sie nachträglich den </a:t>
            </a:r>
            <a:r>
              <a:rPr lang="de-CH" sz="2000" smtClean="0">
                <a:solidFill>
                  <a:srgbClr val="003888"/>
                </a:solidFill>
              </a:rPr>
              <a:t>Standort in Ihrer Bibliothek recherchieren.</a:t>
            </a:r>
          </a:p>
          <a:p>
            <a:endParaRPr lang="de-CH" sz="2000">
              <a:solidFill>
                <a:srgbClr val="003888"/>
              </a:solidFill>
            </a:endParaRPr>
          </a:p>
          <a:p>
            <a:r>
              <a:rPr lang="de-CH" sz="2000" smtClean="0">
                <a:solidFill>
                  <a:srgbClr val="003888"/>
                </a:solidFill>
              </a:rPr>
              <a:t>Auch wenn ein Buch nicht lokal vorhanden ist, ist das eine nützliche Information, die Sie speichern können.</a:t>
            </a:r>
            <a:endParaRPr lang="de-CH" sz="2000" dirty="0" smtClean="0">
              <a:solidFill>
                <a:srgbClr val="003888"/>
              </a:solidFill>
            </a:endParaRPr>
          </a:p>
        </p:txBody>
      </p:sp>
      <p:pic>
        <p:nvPicPr>
          <p:cNvPr id="9218" name="Picture 2" descr="C:\Users\PETER~1.MEU\AppData\Local\Temp\SNAGHTML91629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3214286" cy="43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ETER~1.MEU\AppData\Local\Temp\SNAGHTML92849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4561905" cy="27333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4" name="Abgerundetes Rechteck 13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Volltexte finden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33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28596" y="1785926"/>
            <a:ext cx="271464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Citavi findet die Volltexte zu Zeitschriftenaufsätzen.</a:t>
            </a:r>
          </a:p>
          <a:p>
            <a:endParaRPr lang="de-CH" sz="2000">
              <a:solidFill>
                <a:srgbClr val="003888"/>
              </a:solidFill>
            </a:endParaRPr>
          </a:p>
          <a:p>
            <a:r>
              <a:rPr lang="de-CH" sz="2000" smtClean="0">
                <a:solidFill>
                  <a:srgbClr val="003888"/>
                </a:solidFill>
              </a:rPr>
              <a:t>Die meisten Treffer erhalten Sie, wenn Ihr Computer im Netzwerk Ihrer Hochschule angemeldet ist. </a:t>
            </a:r>
          </a:p>
          <a:p>
            <a:endParaRPr lang="de-CH" sz="2000">
              <a:solidFill>
                <a:srgbClr val="003888"/>
              </a:solidFill>
            </a:endParaRPr>
          </a:p>
          <a:p>
            <a:r>
              <a:rPr lang="de-CH" sz="1200" smtClean="0">
                <a:solidFill>
                  <a:srgbClr val="003888"/>
                </a:solidFill>
              </a:rPr>
              <a:t>Heimarbeit? VPN-Verbindung herstellen.</a:t>
            </a:r>
            <a:endParaRPr lang="de-CH" sz="1200" dirty="0" smtClean="0">
              <a:solidFill>
                <a:srgbClr val="003888"/>
              </a:solidFill>
            </a:endParaRPr>
          </a:p>
        </p:txBody>
      </p:sp>
      <p:pic>
        <p:nvPicPr>
          <p:cNvPr id="10242" name="Picture 2" descr="C:\Users\PETER~1.MEU\AppData\Local\Temp\SNAGHTML99e47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5351349" cy="253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ETER~1.MEU\AppData\Local\Temp\SNAGHTML9b3d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05472"/>
            <a:ext cx="528058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3" name="Abgerundetes Rechteck 12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4" name="Abgerundetes Rechteck 13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Verfügbarkeit prüfen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34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28596" y="1785926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Citavi kann den Linkresolver Ihrer Bibliothek aufrufen: Buch vorhanden? Entleihbar? </a:t>
            </a:r>
          </a:p>
        </p:txBody>
      </p:sp>
      <p:pic>
        <p:nvPicPr>
          <p:cNvPr id="11266" name="Picture 2" descr="C:\Users\PETER~1.MEU\AppData\Local\Temp\SNAGHTML9e15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1" y="1800000"/>
            <a:ext cx="5598464" cy="2786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11686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Mit Dateien </a:t>
            </a:r>
            <a:r>
              <a:rPr lang="de-CH" dirty="0" smtClean="0"/>
              <a:t>verknüpfen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35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28596" y="1785926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Jeder Titel kann mit der Quelle im Internet und einer Kopie auf dem eigenen Rechner verknüpft werden.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3214286" cy="43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C:\Users\PETER~1.MEU\AppData\Local\Temp\SNAGHTMLa12a7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2996952"/>
            <a:ext cx="4642858" cy="2871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3214286" cy="43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uppieren 12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4" name="Abgerundetes Rechteck 13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Zitate</a:t>
            </a:r>
            <a:r>
              <a:rPr lang="de-CH" baseline="0" dirty="0" smtClean="0"/>
              <a:t> aufnehmen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36</a:t>
            </a:fld>
            <a:endParaRPr lang="de-CH" dirty="0"/>
          </a:p>
        </p:txBody>
      </p:sp>
      <p:sp>
        <p:nvSpPr>
          <p:cNvPr id="9" name="Rechteck 8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28596" y="1785926"/>
            <a:ext cx="27146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003888"/>
                </a:solidFill>
              </a:rPr>
              <a:t>Aus jedem Titel lassen sich beliebig viele Zitate speichern.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r>
              <a:rPr lang="de-CH" sz="2200" dirty="0" smtClean="0">
                <a:solidFill>
                  <a:srgbClr val="003888"/>
                </a:solidFill>
              </a:rPr>
              <a:t>Kernaussage: „mit eigenen Worten den Inhalt zusammen-fassen“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r>
              <a:rPr lang="de-CH" sz="2200" dirty="0" smtClean="0">
                <a:solidFill>
                  <a:srgbClr val="003888"/>
                </a:solidFill>
              </a:rPr>
              <a:t>Mit den Kategorien ordnen Sie ein Zitat in Ihre Gliederung ein.</a:t>
            </a:r>
          </a:p>
        </p:txBody>
      </p:sp>
      <p:pic>
        <p:nvPicPr>
          <p:cNvPr id="13314" name="Picture 2" descr="C:\Users\PETER~1.MEU\AppData\Local\Temp\SNAGHTMLaed9b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5712033" cy="37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549132"/>
            <a:ext cx="600000" cy="628571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144" y="4168581"/>
            <a:ext cx="600000" cy="628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Kategoriensystem</a:t>
            </a:r>
            <a:r>
              <a:rPr lang="de-CH" baseline="0" dirty="0" smtClean="0"/>
              <a:t> bearbeiten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37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428596" y="1785926"/>
            <a:ext cx="271464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Im Programmteil Wissensorganisation lässt sich das Kategoriensystem verfeinern: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de-CH" sz="1600" dirty="0" smtClean="0">
                <a:solidFill>
                  <a:srgbClr val="003888"/>
                </a:solidFill>
              </a:rPr>
              <a:t>Ergänzen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CH" sz="1600" dirty="0" smtClean="0">
                <a:solidFill>
                  <a:srgbClr val="003888"/>
                </a:solidFill>
              </a:rPr>
              <a:t>Löschen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de-CH" sz="1600" dirty="0" smtClean="0">
                <a:solidFill>
                  <a:srgbClr val="003888"/>
                </a:solidFill>
              </a:rPr>
              <a:t>Höher- oder </a:t>
            </a:r>
            <a:r>
              <a:rPr lang="de-CH" sz="1600" dirty="0" err="1" smtClean="0">
                <a:solidFill>
                  <a:srgbClr val="003888"/>
                </a:solidFill>
              </a:rPr>
              <a:t>tieferstufen</a:t>
            </a:r>
            <a:endParaRPr lang="de-CH" sz="1600" dirty="0" smtClean="0">
              <a:solidFill>
                <a:srgbClr val="003888"/>
              </a:solidFill>
            </a:endParaRPr>
          </a:p>
          <a:p>
            <a:pPr marL="266700" indent="-266700">
              <a:buFont typeface="Arial" pitchFamily="34" charset="0"/>
              <a:buChar char="•"/>
            </a:pPr>
            <a:r>
              <a:rPr lang="de-CH" sz="1600" dirty="0" smtClean="0">
                <a:solidFill>
                  <a:srgbClr val="003888"/>
                </a:solidFill>
              </a:rPr>
              <a:t>Nach oben oder unten verschieben</a:t>
            </a:r>
          </a:p>
        </p:txBody>
      </p:sp>
      <p:pic>
        <p:nvPicPr>
          <p:cNvPr id="14338" name="Picture 2" descr="C:\Users\PETER~1.MEU\AppData\Local\Temp\SNAGHTMLb3321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5820406" cy="4365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Gedanken</a:t>
            </a:r>
            <a:r>
              <a:rPr lang="de-CH" baseline="0" dirty="0" smtClean="0"/>
              <a:t> und Zitate sortieren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38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28596" y="1785926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Gedanken und Zitate lassen sich zwischen Kategorien hin- und her verschieben oder kopieren.</a:t>
            </a:r>
          </a:p>
        </p:txBody>
      </p:sp>
      <p:sp>
        <p:nvSpPr>
          <p:cNvPr id="10" name="Rechteck 9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Rechteck 10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5362" name="Picture 2" descr="C:\Users\PETER~1.MEU\AppData\Local\Temp\SNAGHTMLb9827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876191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Skript erstellen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39</a:t>
            </a:fld>
            <a:endParaRPr lang="de-CH" dirty="0"/>
          </a:p>
        </p:txBody>
      </p:sp>
      <p:sp>
        <p:nvSpPr>
          <p:cNvPr id="8" name="Textfeld 7"/>
          <p:cNvSpPr txBox="1"/>
          <p:nvPr/>
        </p:nvSpPr>
        <p:spPr>
          <a:xfrm>
            <a:off x="428596" y="1785926"/>
            <a:ext cx="271464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00" dirty="0" smtClean="0">
                <a:solidFill>
                  <a:srgbClr val="003888"/>
                </a:solidFill>
              </a:rPr>
              <a:t>Aus allen Gedanken und Zitaten lässt sich ein Skript erstellen …</a:t>
            </a:r>
          </a:p>
          <a:p>
            <a:endParaRPr lang="de-CH" sz="2200" dirty="0" smtClean="0">
              <a:solidFill>
                <a:srgbClr val="003888"/>
              </a:solidFill>
            </a:endParaRPr>
          </a:p>
          <a:p>
            <a:r>
              <a:rPr lang="de-CH" sz="2200" dirty="0" smtClean="0">
                <a:solidFill>
                  <a:srgbClr val="003888"/>
                </a:solidFill>
              </a:rPr>
              <a:t>… ein Hilfsmittel zur Orientierung.</a:t>
            </a:r>
          </a:p>
        </p:txBody>
      </p:sp>
      <p:sp>
        <p:nvSpPr>
          <p:cNvPr id="11" name="Rechteck 10"/>
          <p:cNvSpPr/>
          <p:nvPr/>
        </p:nvSpPr>
        <p:spPr>
          <a:xfrm>
            <a:off x="2357422" y="0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121444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6386" name="Picture 2" descr="C:\Users\PETER~1.MEU\AppData\Local\Temp\SNAGHTMLbbbea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1" y="1800000"/>
            <a:ext cx="5742480" cy="2635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241" y="1471640"/>
            <a:ext cx="600000" cy="62857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Wie ist Citavi aufgebaut?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23" name="Rechteck 22"/>
          <p:cNvSpPr/>
          <p:nvPr/>
        </p:nvSpPr>
        <p:spPr>
          <a:xfrm>
            <a:off x="1071538" y="0"/>
            <a:ext cx="242889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164255" cy="390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Legende mit Linie 2 (ohne Rahmen) 2"/>
          <p:cNvSpPr/>
          <p:nvPr/>
        </p:nvSpPr>
        <p:spPr>
          <a:xfrm>
            <a:off x="6876256" y="1088800"/>
            <a:ext cx="1800000" cy="540000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306528"/>
              <a:gd name="adj6" fmla="val -32909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Vorschau oder Schnellhilfe</a:t>
            </a:r>
            <a:endParaRPr lang="de-CH" sz="1600">
              <a:solidFill>
                <a:srgbClr val="C5D6F2"/>
              </a:solidFill>
            </a:endParaRPr>
          </a:p>
        </p:txBody>
      </p:sp>
      <p:sp>
        <p:nvSpPr>
          <p:cNvPr id="24" name="Legende mit Linie 2 (ohne Rahmen) 23"/>
          <p:cNvSpPr/>
          <p:nvPr/>
        </p:nvSpPr>
        <p:spPr>
          <a:xfrm>
            <a:off x="5254130" y="5572482"/>
            <a:ext cx="1620000" cy="288000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Arbeitsbereich</a:t>
            </a:r>
            <a:endParaRPr lang="de-CH" sz="1600">
              <a:solidFill>
                <a:srgbClr val="C5D6F2"/>
              </a:solidFill>
            </a:endParaRPr>
          </a:p>
        </p:txBody>
      </p:sp>
      <p:sp>
        <p:nvSpPr>
          <p:cNvPr id="4" name="Legende mit Linie 2 (ohne Rahmen) 3"/>
          <p:cNvSpPr/>
          <p:nvPr/>
        </p:nvSpPr>
        <p:spPr>
          <a:xfrm flipH="1">
            <a:off x="323528" y="5572482"/>
            <a:ext cx="1800000" cy="288000"/>
          </a:xfrm>
          <a:prstGeom prst="callout2">
            <a:avLst>
              <a:gd name="adj1" fmla="val 18750"/>
              <a:gd name="adj2" fmla="val -1168"/>
              <a:gd name="adj3" fmla="val 18750"/>
              <a:gd name="adj4" fmla="val -16667"/>
              <a:gd name="adj5" fmla="val -176866"/>
              <a:gd name="adj6" fmla="val -25096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Navigationsbereich</a:t>
            </a:r>
          </a:p>
        </p:txBody>
      </p:sp>
      <p:sp>
        <p:nvSpPr>
          <p:cNvPr id="6" name="Legende mit Linie 2 (ohne Rahmen) 5"/>
          <p:cNvSpPr/>
          <p:nvPr/>
        </p:nvSpPr>
        <p:spPr>
          <a:xfrm flipH="1">
            <a:off x="110968" y="1214800"/>
            <a:ext cx="2012560" cy="288000"/>
          </a:xfrm>
          <a:prstGeom prst="callout2">
            <a:avLst>
              <a:gd name="adj1" fmla="val 18750"/>
              <a:gd name="adj2" fmla="val -2180"/>
              <a:gd name="adj3" fmla="val 18750"/>
              <a:gd name="adj4" fmla="val -16667"/>
              <a:gd name="adj5" fmla="val 314362"/>
              <a:gd name="adj6" fmla="val -23095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Programmteil-Schalter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smtClean="0"/>
              <a:t>Literaturliste</a:t>
            </a:r>
            <a:r>
              <a:rPr lang="de-CH" baseline="0" smtClean="0"/>
              <a:t> </a:t>
            </a:r>
            <a:r>
              <a:rPr lang="de-CH" baseline="0" dirty="0" smtClean="0"/>
              <a:t>erstellen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40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000364" y="0"/>
            <a:ext cx="571504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428596" y="-24"/>
            <a:ext cx="207170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428596" y="1785926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Einfache Literaturliste, 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z. B. um Dozentin um Rat zu fragen, welche Titel besonders wichtig sind oder welche fehlen.</a:t>
            </a:r>
          </a:p>
        </p:txBody>
      </p:sp>
      <p:pic>
        <p:nvPicPr>
          <p:cNvPr id="17410" name="Picture 2" descr="C:\Users\PETER~1.MEU\AppData\Local\Temp\SNAGHTMLbdf06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00" y="1800000"/>
            <a:ext cx="4876191" cy="3657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06" y="2780928"/>
            <a:ext cx="4564286" cy="3121429"/>
          </a:xfrm>
          <a:prstGeom prst="rect">
            <a:avLst/>
          </a:prstGeom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Publikationen erstellen mit …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41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000364" y="0"/>
            <a:ext cx="571504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428596" y="-24"/>
            <a:ext cx="207170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17" name="Gruppieren 16"/>
          <p:cNvGrpSpPr/>
          <p:nvPr/>
        </p:nvGrpSpPr>
        <p:grpSpPr>
          <a:xfrm>
            <a:off x="642910" y="1659427"/>
            <a:ext cx="1714512" cy="1571636"/>
            <a:chOff x="642910" y="1500174"/>
            <a:chExt cx="1714512" cy="157163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2910" y="1500174"/>
              <a:ext cx="964413" cy="964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71538" y="1785926"/>
              <a:ext cx="1285884" cy="1285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36096" y="1659427"/>
            <a:ext cx="128588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feld 14"/>
          <p:cNvSpPr txBox="1"/>
          <p:nvPr/>
        </p:nvSpPr>
        <p:spPr>
          <a:xfrm>
            <a:off x="571472" y="3159625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Microsoft Word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2000, 2003</a:t>
            </a:r>
            <a:r>
              <a:rPr lang="de-CH" sz="2000" smtClean="0">
                <a:solidFill>
                  <a:srgbClr val="003888"/>
                </a:solidFill>
              </a:rPr>
              <a:t>, 2007, 2010</a:t>
            </a:r>
            <a:endParaRPr lang="de-CH" sz="2000" dirty="0" smtClean="0">
              <a:solidFill>
                <a:srgbClr val="003888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436096" y="3159625"/>
            <a:ext cx="3707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OpenOffice.org 3 Writer</a:t>
            </a:r>
            <a:br>
              <a:rPr lang="de-CH" sz="2000" smtClean="0">
                <a:solidFill>
                  <a:srgbClr val="003888"/>
                </a:solidFill>
              </a:rPr>
            </a:br>
            <a:r>
              <a:rPr lang="de-CH" sz="2000" smtClean="0">
                <a:solidFill>
                  <a:srgbClr val="003888"/>
                </a:solidFill>
              </a:rPr>
              <a:t>OpenOffice.org 3 Writer </a:t>
            </a:r>
            <a:r>
              <a:rPr lang="de-CH" sz="2000" dirty="0" smtClean="0">
                <a:solidFill>
                  <a:srgbClr val="003888"/>
                </a:solidFill>
              </a:rPr>
              <a:t>portable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71472" y="4714884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… oder mit einem LaTeX-Editor: 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Led, </a:t>
            </a:r>
            <a:r>
              <a:rPr lang="de-CH" sz="2000" dirty="0" err="1" smtClean="0">
                <a:solidFill>
                  <a:srgbClr val="003888"/>
                </a:solidFill>
              </a:rPr>
              <a:t>LyX</a:t>
            </a:r>
            <a:r>
              <a:rPr lang="de-CH" sz="2000" dirty="0" smtClean="0">
                <a:solidFill>
                  <a:srgbClr val="003888"/>
                </a:solidFill>
              </a:rPr>
              <a:t>, </a:t>
            </a:r>
            <a:r>
              <a:rPr lang="de-CH" sz="2000" dirty="0" err="1" smtClean="0">
                <a:solidFill>
                  <a:srgbClr val="003888"/>
                </a:solidFill>
              </a:rPr>
              <a:t>TeXnicCenter</a:t>
            </a:r>
            <a:r>
              <a:rPr lang="de-CH" sz="2000" dirty="0" smtClean="0">
                <a:solidFill>
                  <a:srgbClr val="003888"/>
                </a:solidFill>
              </a:rPr>
              <a:t>, </a:t>
            </a:r>
            <a:r>
              <a:rPr lang="de-CH" sz="2000" dirty="0" err="1" smtClean="0">
                <a:solidFill>
                  <a:srgbClr val="003888"/>
                </a:solidFill>
              </a:rPr>
              <a:t>TeXMaker</a:t>
            </a:r>
            <a:r>
              <a:rPr lang="de-CH" sz="2000" dirty="0" smtClean="0">
                <a:solidFill>
                  <a:srgbClr val="003888"/>
                </a:solidFill>
              </a:rPr>
              <a:t>, </a:t>
            </a:r>
            <a:r>
              <a:rPr lang="de-CH" sz="2000" dirty="0" err="1" smtClean="0">
                <a:solidFill>
                  <a:srgbClr val="003888"/>
                </a:solidFill>
              </a:rPr>
              <a:t>WinShell</a:t>
            </a:r>
            <a:r>
              <a:rPr lang="de-CH" sz="2000" dirty="0" smtClean="0">
                <a:solidFill>
                  <a:srgbClr val="003888"/>
                </a:solidFill>
              </a:rPr>
              <a:t>, </a:t>
            </a:r>
            <a:r>
              <a:rPr lang="de-CH" sz="2000" dirty="0" err="1" smtClean="0">
                <a:solidFill>
                  <a:srgbClr val="003888"/>
                </a:solidFill>
              </a:rPr>
              <a:t>WinTeX</a:t>
            </a:r>
            <a:r>
              <a:rPr lang="de-CH" sz="2000" dirty="0" smtClean="0">
                <a:solidFill>
                  <a:srgbClr val="003888"/>
                </a:solidFill>
              </a:rPr>
              <a:t> oder </a:t>
            </a:r>
            <a:r>
              <a:rPr lang="de-CH" sz="2000" dirty="0" err="1" smtClean="0">
                <a:solidFill>
                  <a:srgbClr val="003888"/>
                </a:solidFill>
              </a:rPr>
              <a:t>WinEdt</a:t>
            </a:r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16" grpId="0" build="p"/>
      <p:bldP spid="1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8" name="Picture 12" descr="skript"/>
          <p:cNvPicPr>
            <a:picLocks noChangeAspect="1" noChangeArrowheads="1"/>
          </p:cNvPicPr>
          <p:nvPr/>
        </p:nvPicPr>
        <p:blipFill>
          <a:blip r:embed="rId3" cstate="print"/>
          <a:srcRect b="9515"/>
          <a:stretch>
            <a:fillRect/>
          </a:stretch>
        </p:blipFill>
        <p:spPr bwMode="auto">
          <a:xfrm>
            <a:off x="3150000" y="1800000"/>
            <a:ext cx="5672137" cy="484371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Texte konzipieren mit Office-Programmen</a:t>
            </a:r>
            <a:endParaRPr lang="de-CH" dirty="0"/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28400" y="1785600"/>
            <a:ext cx="2327025" cy="255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r>
              <a:rPr lang="de-DE" sz="2000" b="1" dirty="0">
                <a:solidFill>
                  <a:srgbClr val="003888"/>
                </a:solidFill>
              </a:rPr>
              <a:t>Variante I:</a:t>
            </a:r>
          </a:p>
          <a:p>
            <a:r>
              <a:rPr lang="de-DE" sz="2000" dirty="0">
                <a:solidFill>
                  <a:srgbClr val="003888"/>
                </a:solidFill>
              </a:rPr>
              <a:t>Exportieren Sie Ihre </a:t>
            </a:r>
          </a:p>
          <a:p>
            <a:r>
              <a:rPr lang="de-DE" sz="2000" dirty="0">
                <a:solidFill>
                  <a:srgbClr val="003888"/>
                </a:solidFill>
              </a:rPr>
              <a:t>Zitate- und Ideen-</a:t>
            </a:r>
          </a:p>
          <a:p>
            <a:r>
              <a:rPr lang="de-DE" sz="2000" dirty="0" err="1">
                <a:solidFill>
                  <a:srgbClr val="003888"/>
                </a:solidFill>
              </a:rPr>
              <a:t>sammlung</a:t>
            </a:r>
            <a:r>
              <a:rPr lang="de-DE" sz="2000" dirty="0">
                <a:solidFill>
                  <a:srgbClr val="003888"/>
                </a:solidFill>
              </a:rPr>
              <a:t> als Skript </a:t>
            </a:r>
          </a:p>
          <a:p>
            <a:r>
              <a:rPr lang="de-DE" sz="2000" dirty="0">
                <a:solidFill>
                  <a:srgbClr val="003888"/>
                </a:solidFill>
              </a:rPr>
              <a:t>in Ihre </a:t>
            </a:r>
            <a:r>
              <a:rPr lang="de-DE" sz="2000" dirty="0" err="1">
                <a:solidFill>
                  <a:srgbClr val="003888"/>
                </a:solidFill>
              </a:rPr>
              <a:t>Textverarbei</a:t>
            </a:r>
            <a:r>
              <a:rPr lang="de-DE" sz="2000" dirty="0">
                <a:solidFill>
                  <a:srgbClr val="003888"/>
                </a:solidFill>
              </a:rPr>
              <a:t>-</a:t>
            </a:r>
          </a:p>
          <a:p>
            <a:r>
              <a:rPr lang="de-DE" sz="2000" dirty="0" err="1" smtClean="0">
                <a:solidFill>
                  <a:srgbClr val="003888"/>
                </a:solidFill>
              </a:rPr>
              <a:t>tung</a:t>
            </a:r>
            <a:r>
              <a:rPr lang="de-DE" sz="2000" dirty="0" smtClean="0">
                <a:solidFill>
                  <a:srgbClr val="003888"/>
                </a:solidFill>
              </a:rPr>
              <a:t> … Sie erhalten </a:t>
            </a:r>
            <a:br>
              <a:rPr lang="de-DE" sz="2000" dirty="0" smtClean="0">
                <a:solidFill>
                  <a:srgbClr val="003888"/>
                </a:solidFill>
              </a:rPr>
            </a:br>
            <a:r>
              <a:rPr lang="de-DE" sz="2000" dirty="0" smtClean="0">
                <a:solidFill>
                  <a:srgbClr val="003888"/>
                </a:solidFill>
              </a:rPr>
              <a:t>einen Rohentwurf</a:t>
            </a:r>
            <a:br>
              <a:rPr lang="de-DE" sz="2000" dirty="0" smtClean="0">
                <a:solidFill>
                  <a:srgbClr val="003888"/>
                </a:solidFill>
              </a:rPr>
            </a:br>
            <a:r>
              <a:rPr lang="de-DE" sz="2000" dirty="0" smtClean="0">
                <a:solidFill>
                  <a:srgbClr val="003888"/>
                </a:solidFill>
              </a:rPr>
              <a:t>Ihres Textes.</a:t>
            </a:r>
            <a:endParaRPr lang="de-DE" sz="2000" dirty="0">
              <a:solidFill>
                <a:srgbClr val="003888"/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28596" y="0"/>
            <a:ext cx="2071702" cy="285728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3000364" y="34506"/>
            <a:ext cx="571504" cy="251246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50000" y="1800000"/>
            <a:ext cx="5422528" cy="26432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nutzt</a:t>
            </a:r>
          </a:p>
          <a:p>
            <a:pPr marL="361950" lvl="1">
              <a:spcBef>
                <a:spcPts val="600"/>
              </a:spcBef>
            </a:pPr>
            <a:r>
              <a:rPr lang="de-DE" sz="1600" dirty="0" smtClean="0">
                <a:latin typeface="Times New Roman" pitchFamily="18" charset="0"/>
              </a:rPr>
              <a:t>„Die Studierenden empfinden das Angebot elektronischer Informationen als unübersichtlich. Sie sehen sich außerstande, die Qualität der Ergebnisse zu bewerten. […] Die Studierenden beschränken sich häufig auf das ‚Browsen‛ im Internet.“ {Klatt 2001 #44: 4}.</a:t>
            </a:r>
          </a:p>
          <a:p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8400" y="1785600"/>
            <a:ext cx="2857716" cy="71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b="1" dirty="0">
                <a:solidFill>
                  <a:srgbClr val="003888"/>
                </a:solidFill>
              </a:rPr>
              <a:t>Variante </a:t>
            </a:r>
            <a:r>
              <a:rPr lang="de-DE" sz="2000" b="1" dirty="0" smtClean="0">
                <a:solidFill>
                  <a:srgbClr val="003888"/>
                </a:solidFill>
              </a:rPr>
              <a:t>II:</a:t>
            </a:r>
            <a:br>
              <a:rPr lang="de-DE" sz="2000" b="1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Schreiben Sie den Text …</a:t>
            </a: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5391140" y="2672870"/>
            <a:ext cx="1895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{Klatt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2001 #140}.</a:t>
            </a:r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8596" y="2818889"/>
            <a:ext cx="2857716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dirty="0" smtClean="0">
                <a:solidFill>
                  <a:srgbClr val="003888"/>
                </a:solidFill>
              </a:rPr>
              <a:t>… und fügen Sie Literaturverweise per Klick aus Citavi ein …</a:t>
            </a:r>
          </a:p>
        </p:txBody>
      </p: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428596" y="3929066"/>
            <a:ext cx="2643206" cy="101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dirty="0" smtClean="0">
                <a:solidFill>
                  <a:srgbClr val="003888"/>
                </a:solidFill>
              </a:rPr>
              <a:t>… oder direkt ganze Zitate samt Quellen-angaben.</a:t>
            </a: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Texte konzipieren mit Office-Programmen</a:t>
            </a:r>
            <a:endParaRPr lang="de-CH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264" y="2833772"/>
            <a:ext cx="2476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PETER~1.MEU\AppData\Local\Temp\SNAGHTMLcc405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34" y="2752809"/>
            <a:ext cx="3419475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  <p:bldP spid="15" grpId="0"/>
      <p:bldP spid="299021" grpId="0"/>
      <p:bldP spid="18" grpId="0"/>
      <p:bldP spid="1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50000" y="1800000"/>
            <a:ext cx="5351090" cy="26432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nutzt</a:t>
            </a:r>
          </a:p>
          <a:p>
            <a:pPr marL="361950" lvl="1">
              <a:spcBef>
                <a:spcPts val="600"/>
              </a:spcBef>
            </a:pPr>
            <a:r>
              <a:rPr lang="de-DE" sz="1600" dirty="0" smtClean="0">
                <a:latin typeface="Times New Roman" pitchFamily="18" charset="0"/>
              </a:rPr>
              <a:t>„Die Studierenden empfinden das Angebot elektronischer Informationen als unübersichtlich. Sie sehen sich außerstande, die Qualität der Ergebnisse zu bewerten. […] Die Studierenden beschränken sich häufig auf das ‚Browsen‛ im Internet.“ {Klatt 2001 #44: 13}</a:t>
            </a:r>
          </a:p>
          <a:p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428400" y="1785600"/>
            <a:ext cx="2714840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dirty="0" smtClean="0">
                <a:solidFill>
                  <a:srgbClr val="003888"/>
                </a:solidFill>
              </a:rPr>
              <a:t>Die Verweise werden von Citavi zunächst in geschweifte Klammern gesetzt.</a:t>
            </a: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5370329" y="2672870"/>
            <a:ext cx="189550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{Klatt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2001 #140}.</a:t>
            </a:r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Texte konzipieren mit Office-Programmen</a:t>
            </a:r>
            <a:endParaRPr lang="de-CH" dirty="0"/>
          </a:p>
        </p:txBody>
      </p:sp>
      <p:sp>
        <p:nvSpPr>
          <p:cNvPr id="21" name="Rechteck 20"/>
          <p:cNvSpPr/>
          <p:nvPr/>
        </p:nvSpPr>
        <p:spPr>
          <a:xfrm>
            <a:off x="419970" y="108346"/>
            <a:ext cx="2071702" cy="1849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3000364" y="103516"/>
            <a:ext cx="571504" cy="182235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357818" y="2672570"/>
            <a:ext cx="1725972" cy="3035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Rechteck 12"/>
          <p:cNvSpPr/>
          <p:nvPr/>
        </p:nvSpPr>
        <p:spPr>
          <a:xfrm>
            <a:off x="5572132" y="3968151"/>
            <a:ext cx="1785950" cy="3019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50000" y="1800000"/>
            <a:ext cx="5351090" cy="264320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nutzt</a:t>
            </a:r>
          </a:p>
          <a:p>
            <a:pPr marL="361950" lvl="1">
              <a:spcBef>
                <a:spcPts val="600"/>
              </a:spcBef>
            </a:pPr>
            <a:r>
              <a:rPr lang="de-DE" sz="1600" dirty="0" smtClean="0">
                <a:latin typeface="Times New Roman" pitchFamily="18" charset="0"/>
              </a:rPr>
              <a:t>„Die Studierenden empfinden das Angebot elektronischer Informationen als unübersichtlich. Sie sehen sich außerstande, die Qualität der Ergebnisse zu bewerten. […] Die Studierenden beschränken sich häufig auf das ‚Browsen‛ im Internet.“ {Klatt 2001 #44: 13}</a:t>
            </a:r>
          </a:p>
          <a:p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5357817" y="2677035"/>
            <a:ext cx="1872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{Klatt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2001 #140}.</a:t>
            </a:r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Texte konzipieren mit Office-Programmen</a:t>
            </a:r>
            <a:endParaRPr lang="de-CH" dirty="0"/>
          </a:p>
        </p:txBody>
      </p:sp>
      <p:sp>
        <p:nvSpPr>
          <p:cNvPr id="21" name="Rechteck 20"/>
          <p:cNvSpPr/>
          <p:nvPr/>
        </p:nvSpPr>
        <p:spPr>
          <a:xfrm>
            <a:off x="419970" y="108346"/>
            <a:ext cx="2071702" cy="1849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3000364" y="103516"/>
            <a:ext cx="571504" cy="182235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8596" y="1765955"/>
            <a:ext cx="2714840" cy="132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000" dirty="0" err="1" smtClean="0">
                <a:solidFill>
                  <a:srgbClr val="003888"/>
                </a:solidFill>
              </a:rPr>
              <a:t>Citavis</a:t>
            </a:r>
            <a:r>
              <a:rPr lang="de-CH" sz="2000" dirty="0" smtClean="0">
                <a:solidFill>
                  <a:srgbClr val="003888"/>
                </a:solidFill>
              </a:rPr>
              <a:t> Publikations-</a:t>
            </a:r>
            <a:r>
              <a:rPr lang="de-CH" sz="2000" dirty="0" err="1" smtClean="0">
                <a:solidFill>
                  <a:srgbClr val="003888"/>
                </a:solidFill>
              </a:rPr>
              <a:t>assistent</a:t>
            </a:r>
            <a:r>
              <a:rPr lang="de-CH" sz="2000" dirty="0" smtClean="0">
                <a:solidFill>
                  <a:srgbClr val="003888"/>
                </a:solidFill>
              </a:rPr>
              <a:t> verwandelt sie dann automatisch in </a:t>
            </a:r>
            <a:r>
              <a:rPr lang="de-CH" sz="2000" dirty="0" err="1" smtClean="0">
                <a:solidFill>
                  <a:srgbClr val="003888"/>
                </a:solidFill>
              </a:rPr>
              <a:t>In</a:t>
            </a:r>
            <a:r>
              <a:rPr lang="de-CH" sz="2000" dirty="0" smtClean="0">
                <a:solidFill>
                  <a:srgbClr val="003888"/>
                </a:solidFill>
              </a:rPr>
              <a:t>-Text-Zitationen …</a:t>
            </a:r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5371200" y="2674800"/>
            <a:ext cx="2714644" cy="313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36000" tIns="0" rIns="0" bIns="36000" anchor="ctr" anchorCtr="0">
            <a:spAutoFit/>
          </a:bodyPr>
          <a:lstStyle/>
          <a:p>
            <a:r>
              <a:rPr lang="de-DE" dirty="0">
                <a:latin typeface="Times New Roman" pitchFamily="18" charset="0"/>
              </a:rPr>
              <a:t>(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Klatt et al. 2001a).</a:t>
            </a:r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572132" y="3992158"/>
            <a:ext cx="2643206" cy="2462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de-DE" sz="1600" dirty="0" smtClean="0">
                <a:latin typeface="Times New Roman" pitchFamily="18" charset="0"/>
              </a:rPr>
              <a:t>(</a:t>
            </a:r>
            <a:r>
              <a:rPr lang="de-DE" sz="1600" dirty="0" smtClean="0">
                <a:solidFill>
                  <a:schemeClr val="tx1"/>
                </a:solidFill>
                <a:latin typeface="Times New Roman" pitchFamily="18" charset="0"/>
              </a:rPr>
              <a:t>Klatt et al. 2001b, S. 13)</a:t>
            </a:r>
            <a:endParaRPr lang="de-DE" sz="1600" dirty="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150000" y="1800000"/>
            <a:ext cx="5351090" cy="441508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lIns="90000" tIns="46800" rIns="90000" bIns="46800"/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Schon bei der Recherche haben fast alle Studierenden große Probleme. Eine repräsentative Erhebung brachte an den Tag, dass nur jeder Zehnte professionelle Online-Fachdatenbanken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nutzt</a:t>
            </a:r>
          </a:p>
          <a:p>
            <a:pPr marL="361950" lvl="1">
              <a:spcBef>
                <a:spcPts val="600"/>
              </a:spcBef>
            </a:pPr>
            <a:r>
              <a:rPr lang="de-DE" sz="1600" dirty="0" smtClean="0">
                <a:latin typeface="Times New Roman" pitchFamily="18" charset="0"/>
              </a:rPr>
              <a:t>„Die Studierenden empfinden das Angebot elektronischer Informationen als unübersichtlich. Sie sehen sich außerstande, die Qualität der Ergebnisse zu bewerten. […] Die Studierenden beschränken sich häufig auf das ‚Browsen‛ im Internet.“ {</a:t>
            </a:r>
            <a:r>
              <a:rPr lang="de-DE" sz="1600" dirty="0" err="1" smtClean="0">
                <a:latin typeface="Times New Roman" pitchFamily="18" charset="0"/>
              </a:rPr>
              <a:t>Stefi</a:t>
            </a:r>
            <a:r>
              <a:rPr lang="de-DE" sz="1600" dirty="0" smtClean="0">
                <a:latin typeface="Times New Roman" pitchFamily="18" charset="0"/>
              </a:rPr>
              <a:t> 2008 #44: 13}</a:t>
            </a:r>
          </a:p>
          <a:p>
            <a:endParaRPr lang="de-DE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99021" name="Rectangle 13"/>
          <p:cNvSpPr>
            <a:spLocks noChangeArrowheads="1"/>
          </p:cNvSpPr>
          <p:nvPr/>
        </p:nvSpPr>
        <p:spPr bwMode="auto">
          <a:xfrm>
            <a:off x="5357817" y="2690683"/>
            <a:ext cx="18723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 anchorCtr="0">
            <a:spAutoFit/>
          </a:bodyPr>
          <a:lstStyle/>
          <a:p>
            <a:r>
              <a:rPr lang="de-DE" dirty="0">
                <a:solidFill>
                  <a:schemeClr val="tx1"/>
                </a:solidFill>
                <a:latin typeface="Times New Roman" pitchFamily="18" charset="0"/>
              </a:rPr>
              <a:t>{Klatt </a:t>
            </a:r>
            <a:r>
              <a:rPr lang="de-DE" dirty="0" smtClean="0">
                <a:solidFill>
                  <a:schemeClr val="tx1"/>
                </a:solidFill>
                <a:latin typeface="Times New Roman" pitchFamily="18" charset="0"/>
              </a:rPr>
              <a:t>2001 #140}.</a:t>
            </a:r>
            <a:endParaRPr lang="de-DE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" name="Titel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Texte konzipieren mit Office-Programmen</a:t>
            </a:r>
            <a:endParaRPr lang="de-CH" dirty="0"/>
          </a:p>
        </p:txBody>
      </p:sp>
      <p:sp>
        <p:nvSpPr>
          <p:cNvPr id="21" name="Rechteck 20"/>
          <p:cNvSpPr/>
          <p:nvPr/>
        </p:nvSpPr>
        <p:spPr>
          <a:xfrm>
            <a:off x="419970" y="108346"/>
            <a:ext cx="2071702" cy="1849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3000364" y="103516"/>
            <a:ext cx="571504" cy="182235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428596" y="1765955"/>
            <a:ext cx="2714840" cy="43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Aft>
                <a:spcPts val="600"/>
              </a:spcAft>
            </a:pPr>
            <a:r>
              <a:rPr lang="de-CH" sz="2200" dirty="0" smtClean="0">
                <a:solidFill>
                  <a:srgbClr val="003888"/>
                </a:solidFill>
              </a:rPr>
              <a:t>… oder in Fußnoten</a:t>
            </a:r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5343099" y="2663653"/>
            <a:ext cx="2747176" cy="34970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72000" anchor="ctr" anchorCtr="0">
            <a:spAutoFit/>
          </a:bodyPr>
          <a:lstStyle/>
          <a:p>
            <a:r>
              <a:rPr lang="de-DE" dirty="0" smtClean="0">
                <a:latin typeface="Times New Roman" pitchFamily="18" charset="0"/>
              </a:rPr>
              <a:t>.</a:t>
            </a:r>
            <a:r>
              <a:rPr lang="de-DE" baseline="30000" dirty="0" smtClean="0">
                <a:latin typeface="Times New Roman" pitchFamily="18" charset="0"/>
              </a:rPr>
              <a:t>1</a:t>
            </a:r>
            <a:endParaRPr lang="de-DE" baseline="30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5547815" y="4031672"/>
            <a:ext cx="2596084" cy="3260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noAutofit/>
          </a:bodyPr>
          <a:lstStyle/>
          <a:p>
            <a:r>
              <a:rPr lang="de-DE" sz="1600" baseline="30000" dirty="0" smtClean="0">
                <a:latin typeface="Times New Roman" pitchFamily="18" charset="0"/>
              </a:rPr>
              <a:t>2</a:t>
            </a:r>
            <a:endParaRPr lang="de-DE" sz="1600" baseline="300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3286116" y="4429132"/>
            <a:ext cx="514353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______________________</a:t>
            </a:r>
            <a:br>
              <a:rPr lang="de-CH" sz="1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CH" sz="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de-CH" sz="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de-CH" sz="1000" baseline="30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 Klatt, Rüdiger;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Gavriilidis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, Konstantin;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Kleinsimlinghaus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, Kirsten (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Hg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.) (2001a): Elektronische Information in der Hochschulausbildung. Innovative Mediennutzung im Lernalltag der Hochschulen. Opladen: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Leske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Budrich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de-CH" sz="1000" baseline="30000" dirty="0" smtClean="0">
                <a:latin typeface="Times New Roman" pitchFamily="18" charset="0"/>
                <a:cs typeface="Times New Roman" pitchFamily="18" charset="0"/>
              </a:rPr>
              <a:t>2  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Klatt, Rüdiger;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Gavriilidis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, Konstantin;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Kleinsimlinghaus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, Kirsten (2001b): Nutzung elektronischer wissenschaftlicher Information in der Hochschulausbildung. Barrieren und Potenziale der innovativen Mediennutzung im Lernalltag der Hochschulen. Kurzfassung. Unter Mitarbeit von Siegmund Boll, Detlef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Ilskensmeier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 und Jürgen </a:t>
            </a:r>
            <a:r>
              <a:rPr lang="de-CH" sz="1000" dirty="0" err="1" smtClean="0">
                <a:latin typeface="Times New Roman" pitchFamily="18" charset="0"/>
                <a:cs typeface="Times New Roman" pitchFamily="18" charset="0"/>
              </a:rPr>
              <a:t>Bonnekoh</a:t>
            </a:r>
            <a:r>
              <a:rPr lang="de-CH" sz="1000" dirty="0" smtClean="0">
                <a:latin typeface="Times New Roman" pitchFamily="18" charset="0"/>
                <a:cs typeface="Times New Roman" pitchFamily="18" charset="0"/>
              </a:rPr>
              <a:t> et al. Online verfügbar unter http://www.stefi.de/download/kurzfas.pdf, zuletzt aktualisiert am 01.07.2003, zuletzt geprüft am 09.07.2005, S. 4.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Welche Zitationsstil-Formen gibt es?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47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000364" y="0"/>
            <a:ext cx="571504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428596" y="-24"/>
            <a:ext cx="207170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aphicFrame>
        <p:nvGraphicFramePr>
          <p:cNvPr id="10" name="Diagramm 9"/>
          <p:cNvGraphicFramePr/>
          <p:nvPr/>
        </p:nvGraphicFramePr>
        <p:xfrm>
          <a:off x="1524000" y="1397000"/>
          <a:ext cx="6334148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4643438" y="5000636"/>
            <a:ext cx="4107728" cy="10715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CH" sz="1200" dirty="0" smtClean="0">
                <a:solidFill>
                  <a:srgbClr val="003888"/>
                </a:solidFill>
              </a:rPr>
              <a:t>Autor-Jahr-System auch als Harvard-System bezeichnet. Bekannter Vertreter = APA-Style.</a:t>
            </a:r>
          </a:p>
          <a:p>
            <a:endParaRPr lang="de-CH" sz="1200" dirty="0" smtClean="0">
              <a:solidFill>
                <a:srgbClr val="003888"/>
              </a:solidFill>
            </a:endParaRPr>
          </a:p>
          <a:p>
            <a:r>
              <a:rPr lang="de-CH" sz="1200" dirty="0" smtClean="0">
                <a:solidFill>
                  <a:srgbClr val="003888"/>
                </a:solidFill>
              </a:rPr>
              <a:t>Vollbeleg in </a:t>
            </a:r>
            <a:r>
              <a:rPr lang="de-CH" sz="1200" dirty="0" err="1" smtClean="0">
                <a:solidFill>
                  <a:srgbClr val="003888"/>
                </a:solidFill>
              </a:rPr>
              <a:t>Fußnoten</a:t>
            </a:r>
            <a:r>
              <a:rPr lang="de-CH" sz="1200" dirty="0" smtClean="0">
                <a:solidFill>
                  <a:srgbClr val="003888"/>
                </a:solidFill>
              </a:rPr>
              <a:t> auch als Oxford-System bezeichnet. Bekannter Vertreter = Chicago-Manual </a:t>
            </a:r>
            <a:r>
              <a:rPr lang="de-CH" sz="1200" dirty="0" err="1" smtClean="0">
                <a:solidFill>
                  <a:srgbClr val="003888"/>
                </a:solidFill>
              </a:rPr>
              <a:t>of</a:t>
            </a:r>
            <a:r>
              <a:rPr lang="de-CH" sz="1200" dirty="0" smtClean="0">
                <a:solidFill>
                  <a:srgbClr val="003888"/>
                </a:solidFill>
              </a:rPr>
              <a:t> Style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Häufige Fragen zu Zitationsstilen</a:t>
            </a:r>
            <a:endParaRPr lang="de-CH" dirty="0"/>
          </a:p>
        </p:txBody>
      </p:sp>
      <p:sp>
        <p:nvSpPr>
          <p:cNvPr id="15" name="Inhaltsplatzhalter 1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de-CH" sz="2000" dirty="0" smtClean="0"/>
              <a:t>Gibt es eine Übersicht aller Stile in Citavi?</a:t>
            </a:r>
            <a:br>
              <a:rPr lang="de-CH" sz="2000" dirty="0" smtClean="0"/>
            </a:br>
            <a:r>
              <a:rPr lang="de-CH" sz="2000" b="1" dirty="0" smtClean="0"/>
              <a:t>Ja, </a:t>
            </a:r>
            <a:r>
              <a:rPr lang="de-CH" sz="2000" dirty="0" smtClean="0"/>
              <a:t>citavi.com/</a:t>
            </a:r>
            <a:r>
              <a:rPr lang="de-CH" sz="2000" dirty="0" err="1" smtClean="0"/>
              <a:t>stile</a:t>
            </a:r>
            <a:endParaRPr lang="de-CH" sz="2000" dirty="0" smtClean="0"/>
          </a:p>
          <a:p>
            <a:pPr>
              <a:spcAft>
                <a:spcPts val="1800"/>
              </a:spcAft>
            </a:pPr>
            <a:r>
              <a:rPr lang="de-CH" sz="2000" dirty="0" smtClean="0"/>
              <a:t>Kann ich einen Stil abändern?</a:t>
            </a:r>
            <a:br>
              <a:rPr lang="de-CH" sz="2000" dirty="0" smtClean="0"/>
            </a:br>
            <a:r>
              <a:rPr lang="de-CH" sz="2000" b="1" dirty="0" smtClean="0"/>
              <a:t>Ja</a:t>
            </a:r>
            <a:r>
              <a:rPr lang="de-CH" sz="2000" dirty="0" smtClean="0"/>
              <a:t>, und zwar von einer Kopie des Originalstils</a:t>
            </a:r>
          </a:p>
          <a:p>
            <a:pPr>
              <a:spcAft>
                <a:spcPts val="1800"/>
              </a:spcAft>
            </a:pPr>
            <a:r>
              <a:rPr lang="de-CH" sz="2000" dirty="0" smtClean="0"/>
              <a:t>Kann ich selbst Stile erstellen?</a:t>
            </a:r>
            <a:br>
              <a:rPr lang="de-CH" sz="2000" dirty="0" smtClean="0"/>
            </a:br>
            <a:r>
              <a:rPr lang="de-CH" sz="2000" b="1" dirty="0" smtClean="0"/>
              <a:t>Ja, </a:t>
            </a:r>
            <a:r>
              <a:rPr lang="de-CH" sz="2000" dirty="0" smtClean="0"/>
              <a:t>und zwar mit dem Zitationsstil-Editor</a:t>
            </a:r>
          </a:p>
          <a:p>
            <a:pPr>
              <a:spcAft>
                <a:spcPts val="1800"/>
              </a:spcAft>
            </a:pPr>
            <a:r>
              <a:rPr lang="de-CH" sz="2000" dirty="0" smtClean="0"/>
              <a:t>Kann ich einen Stil vom Citavi-Team erstellen lassen?</a:t>
            </a:r>
            <a:br>
              <a:rPr lang="de-CH" sz="2000" dirty="0" smtClean="0"/>
            </a:br>
            <a:r>
              <a:rPr lang="de-CH" sz="2000" b="1" dirty="0" smtClean="0"/>
              <a:t>Ja, </a:t>
            </a:r>
            <a:r>
              <a:rPr lang="de-CH" sz="2000" dirty="0" smtClean="0"/>
              <a:t>wenn dieser als Autorenrichtlinie von einer Zeitschrift, einem Verlag oder einer Fachgesellschaft verfasst wurde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48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3000364" y="0"/>
            <a:ext cx="571504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Rechteck 7"/>
          <p:cNvSpPr/>
          <p:nvPr/>
        </p:nvSpPr>
        <p:spPr>
          <a:xfrm>
            <a:off x="428596" y="-24"/>
            <a:ext cx="207170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Arbeiten über USB-Stick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49</a:t>
            </a:fld>
            <a:endParaRPr lang="de-CH" dirty="0"/>
          </a:p>
        </p:txBody>
      </p:sp>
      <p:sp>
        <p:nvSpPr>
          <p:cNvPr id="7" name="Rechteck 6"/>
          <p:cNvSpPr/>
          <p:nvPr/>
        </p:nvSpPr>
        <p:spPr>
          <a:xfrm>
            <a:off x="428596" y="-24"/>
            <a:ext cx="264320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50000" y="1800000"/>
            <a:ext cx="2900000" cy="4092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feld 8"/>
          <p:cNvSpPr txBox="1"/>
          <p:nvPr/>
        </p:nvSpPr>
        <p:spPr>
          <a:xfrm>
            <a:off x="428596" y="1785926"/>
            <a:ext cx="25717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Citavi lässt sich direkt auf USB-Stick installieren.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… mit Firefox und </a:t>
            </a:r>
            <a:r>
              <a:rPr lang="de-CH" sz="2000" err="1" smtClean="0">
                <a:solidFill>
                  <a:srgbClr val="003888"/>
                </a:solidFill>
              </a:rPr>
              <a:t>OpenOffice</a:t>
            </a:r>
            <a:r>
              <a:rPr lang="de-CH" sz="2000" smtClean="0">
                <a:solidFill>
                  <a:srgbClr val="003888"/>
                </a:solidFill>
              </a:rPr>
              <a:t> </a:t>
            </a:r>
            <a:r>
              <a:rPr lang="de-CH" sz="2000" smtClean="0">
                <a:solidFill>
                  <a:srgbClr val="003888"/>
                </a:solidFill>
              </a:rPr>
              <a:t>haben Sie alle </a:t>
            </a:r>
            <a:r>
              <a:rPr lang="de-CH" sz="2000" dirty="0" smtClean="0">
                <a:solidFill>
                  <a:srgbClr val="003888"/>
                </a:solidFill>
              </a:rPr>
              <a:t>Programme für mobiles Arbeiten beisammen.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Wichtige Bedienprinzipien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14" name="Textfeld 13"/>
          <p:cNvSpPr txBox="1"/>
          <p:nvPr/>
        </p:nvSpPr>
        <p:spPr>
          <a:xfrm>
            <a:off x="357158" y="1285860"/>
            <a:ext cx="1997919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„Klicke auf alles,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was blau ist.“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Dokumententyp wechseln</a:t>
            </a:r>
            <a:endParaRPr lang="de-CH" sz="1200" dirty="0">
              <a:solidFill>
                <a:srgbClr val="003888"/>
              </a:solidFill>
            </a:endParaRP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Namen einzeln erfassen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smtClean="0">
                <a:solidFill>
                  <a:srgbClr val="003888"/>
                </a:solidFill>
              </a:rPr>
              <a:t>… </a:t>
            </a:r>
            <a:r>
              <a:rPr lang="de-CH" sz="1200" dirty="0" smtClean="0">
                <a:solidFill>
                  <a:srgbClr val="003888"/>
                </a:solidFill>
              </a:rPr>
              <a:t>und anderes 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357158" y="3036091"/>
            <a:ext cx="238411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rgbClr val="003888"/>
                </a:solidFill>
              </a:rPr>
              <a:t>„Rechtsklick: </a:t>
            </a:r>
            <a:br>
              <a:rPr lang="de-CH" sz="2000" dirty="0" smtClean="0">
                <a:solidFill>
                  <a:srgbClr val="003888"/>
                </a:solidFill>
              </a:rPr>
            </a:br>
            <a:r>
              <a:rPr lang="de-CH" sz="2000" dirty="0" smtClean="0">
                <a:solidFill>
                  <a:srgbClr val="003888"/>
                </a:solidFill>
              </a:rPr>
              <a:t>weitere Optionen.“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Listeneinträge bearbeiten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Zu anderen Titeln gehen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Fenster für Detaileingabe öffnen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de-CH" sz="1200" dirty="0" smtClean="0">
                <a:solidFill>
                  <a:srgbClr val="003888"/>
                </a:solidFill>
              </a:rPr>
              <a:t>Sonderzeichen einfügen </a:t>
            </a:r>
          </a:p>
        </p:txBody>
      </p:sp>
      <p:sp>
        <p:nvSpPr>
          <p:cNvPr id="15" name="Rechteck 14"/>
          <p:cNvSpPr/>
          <p:nvPr/>
        </p:nvSpPr>
        <p:spPr>
          <a:xfrm>
            <a:off x="1071538" y="0"/>
            <a:ext cx="242889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Datensicherung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50</a:t>
            </a:fld>
            <a:endParaRPr lang="de-CH" dirty="0"/>
          </a:p>
        </p:txBody>
      </p:sp>
      <p:sp>
        <p:nvSpPr>
          <p:cNvPr id="8" name="Rechteck 7"/>
          <p:cNvSpPr/>
          <p:nvPr/>
        </p:nvSpPr>
        <p:spPr>
          <a:xfrm>
            <a:off x="428596" y="-24"/>
            <a:ext cx="264320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Textfeld 9"/>
          <p:cNvSpPr txBox="1"/>
          <p:nvPr/>
        </p:nvSpPr>
        <p:spPr>
          <a:xfrm>
            <a:off x="428596" y="1785926"/>
            <a:ext cx="25717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smtClean="0">
                <a:solidFill>
                  <a:srgbClr val="003888"/>
                </a:solidFill>
              </a:rPr>
              <a:t>Citavi speichert automatisch jede Änderung.</a:t>
            </a:r>
          </a:p>
          <a:p>
            <a:endParaRPr lang="de-CH" sz="2000">
              <a:solidFill>
                <a:srgbClr val="003888"/>
              </a:solidFill>
            </a:endParaRPr>
          </a:p>
          <a:p>
            <a:r>
              <a:rPr lang="de-CH" sz="2000" smtClean="0">
                <a:solidFill>
                  <a:srgbClr val="003888"/>
                </a:solidFill>
              </a:rPr>
              <a:t>Citavi </a:t>
            </a:r>
            <a:r>
              <a:rPr lang="de-CH" sz="2000" dirty="0" smtClean="0">
                <a:solidFill>
                  <a:srgbClr val="003888"/>
                </a:solidFill>
              </a:rPr>
              <a:t>erstellt auf Wunsch automatisch Sicherungskopien von geänderten Projekten.</a:t>
            </a:r>
          </a:p>
          <a:p>
            <a:endParaRPr lang="de-CH" sz="2000" dirty="0" smtClean="0">
              <a:solidFill>
                <a:srgbClr val="003888"/>
              </a:solidFill>
            </a:endParaRPr>
          </a:p>
          <a:p>
            <a:r>
              <a:rPr lang="de-CH" sz="2000" dirty="0" smtClean="0">
                <a:solidFill>
                  <a:srgbClr val="003888"/>
                </a:solidFill>
              </a:rPr>
              <a:t>Kopieren Sie die Sicherungskopien regelmäßig auf einen externen Datenträger.</a:t>
            </a:r>
          </a:p>
        </p:txBody>
      </p:sp>
      <p:pic>
        <p:nvPicPr>
          <p:cNvPr id="2050" name="Picture 2" descr="C:\Users\PETER~1.MEU\AppData\Local\Temp\SNAGHTMLd0f4f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999" y="1800000"/>
            <a:ext cx="5814319" cy="3213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51</a:t>
            </a:fld>
            <a:endParaRPr lang="de-CH" dirty="0"/>
          </a:p>
        </p:txBody>
      </p:sp>
      <p:sp>
        <p:nvSpPr>
          <p:cNvPr id="6" name="Rechteck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3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800" dirty="0" smtClean="0"/>
              <a:t>Merci.</a:t>
            </a:r>
            <a:endParaRPr lang="de-CH" sz="2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Navigieren durchs Projekt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22" name="Rechteck 21"/>
          <p:cNvSpPr/>
          <p:nvPr/>
        </p:nvSpPr>
        <p:spPr>
          <a:xfrm>
            <a:off x="1071538" y="0"/>
            <a:ext cx="2428892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1" y="1800002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C:\Users\PETER~1.MEU\AppData\Local\Temp\SNAGHTMLd1c28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24" y="2348880"/>
            <a:ext cx="3506488" cy="410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Legende mit Linie 2 (ohne Rahmen) 22"/>
          <p:cNvSpPr/>
          <p:nvPr/>
        </p:nvSpPr>
        <p:spPr>
          <a:xfrm flipH="1">
            <a:off x="1720695" y="1641426"/>
            <a:ext cx="1228602" cy="288000"/>
          </a:xfrm>
          <a:prstGeom prst="callout2">
            <a:avLst>
              <a:gd name="adj1" fmla="val 18750"/>
              <a:gd name="adj2" fmla="val -2180"/>
              <a:gd name="adj3" fmla="val 18750"/>
              <a:gd name="adj4" fmla="val -16667"/>
              <a:gd name="adj5" fmla="val 292211"/>
              <a:gd name="adj6" fmla="val -33480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zurück – vor </a:t>
            </a:r>
          </a:p>
        </p:txBody>
      </p:sp>
      <p:sp>
        <p:nvSpPr>
          <p:cNvPr id="24" name="Legende mit Linie 2 (ohne Rahmen) 23"/>
          <p:cNvSpPr/>
          <p:nvPr/>
        </p:nvSpPr>
        <p:spPr>
          <a:xfrm flipH="1">
            <a:off x="273424" y="1934412"/>
            <a:ext cx="1020436" cy="288000"/>
          </a:xfrm>
          <a:prstGeom prst="callout2">
            <a:avLst>
              <a:gd name="adj1" fmla="val 18750"/>
              <a:gd name="adj2" fmla="val -2180"/>
              <a:gd name="adj3" fmla="val 18750"/>
              <a:gd name="adj4" fmla="val -17064"/>
              <a:gd name="adj5" fmla="val 174071"/>
              <a:gd name="adj6" fmla="val -34278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Gehe zu …</a:t>
            </a:r>
          </a:p>
        </p:txBody>
      </p:sp>
      <p:sp>
        <p:nvSpPr>
          <p:cNvPr id="26" name="Legende mit Linie 2 (ohne Rahmen) 25"/>
          <p:cNvSpPr/>
          <p:nvPr/>
        </p:nvSpPr>
        <p:spPr>
          <a:xfrm>
            <a:off x="1737032" y="3258355"/>
            <a:ext cx="1374085" cy="288000"/>
          </a:xfrm>
          <a:prstGeom prst="callout2">
            <a:avLst>
              <a:gd name="adj1" fmla="val 18750"/>
              <a:gd name="adj2" fmla="val -1454"/>
              <a:gd name="adj3" fmla="val 18750"/>
              <a:gd name="adj4" fmla="val -16667"/>
              <a:gd name="adj5" fmla="val -191330"/>
              <a:gd name="adj6" fmla="val -36555"/>
            </a:avLst>
          </a:prstGeom>
          <a:solidFill>
            <a:srgbClr val="003888"/>
          </a:solidFill>
          <a:ln w="22225"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de-CH" sz="1600" smtClean="0">
                <a:solidFill>
                  <a:srgbClr val="C5D6F2"/>
                </a:solidFill>
              </a:rPr>
              <a:t>… wo war ich?</a:t>
            </a:r>
            <a:endParaRPr lang="de-CH" sz="1600">
              <a:solidFill>
                <a:srgbClr val="C5D6F2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baseline="0" dirty="0" smtClean="0"/>
              <a:t>Literatur erfassen (Überblick)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7</a:t>
            </a:fld>
            <a:endParaRPr lang="de-CH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4294967295"/>
          </p:nvPr>
        </p:nvGraphicFramePr>
        <p:xfrm>
          <a:off x="728663" y="1643063"/>
          <a:ext cx="7686675" cy="4214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Stern mit 32 Zacken 9"/>
          <p:cNvSpPr/>
          <p:nvPr/>
        </p:nvSpPr>
        <p:spPr>
          <a:xfrm rot="929996">
            <a:off x="5119463" y="3468427"/>
            <a:ext cx="1587553" cy="1640058"/>
          </a:xfrm>
          <a:prstGeom prst="star32">
            <a:avLst>
              <a:gd name="adj" fmla="val 46018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CH" sz="1200" b="1" dirty="0" smtClean="0">
                <a:solidFill>
                  <a:srgbClr val="003888"/>
                </a:solidFill>
              </a:rPr>
              <a:t>… und mit dem </a:t>
            </a:r>
            <a:r>
              <a:rPr lang="de-CH" sz="3200" b="1" dirty="0" smtClean="0">
                <a:solidFill>
                  <a:srgbClr val="003888"/>
                </a:solidFill>
              </a:rPr>
              <a:t>Picker</a:t>
            </a:r>
            <a:endParaRPr lang="de-CH" sz="2400" b="1" dirty="0">
              <a:solidFill>
                <a:srgbClr val="003888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Rechteck 11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Titel von Hand aufnehmen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28596" y="1785926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	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Klick auf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28596" y="2315640"/>
            <a:ext cx="2236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	Dokumententyp</a:t>
            </a:r>
            <a:br>
              <a:rPr lang="de-CH" sz="2000" dirty="0" smtClean="0">
                <a:solidFill>
                  <a:srgbClr val="003888"/>
                </a:solidFill>
                <a:sym typeface="Wingdings"/>
              </a:rPr>
            </a:br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auswählen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28596" y="3214686"/>
            <a:ext cx="2214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	Felder ausfüllen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Rechteck 13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367" y="1890731"/>
            <a:ext cx="628650" cy="190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grpSp>
        <p:nvGrpSpPr>
          <p:cNvPr id="17" name="Gruppieren 16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8" name="Abgerundetes Rechteck 17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19" name="Abgerundetes Rechteck 18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Titel über ISBN-Download aufnehmen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2D7C6B-884E-4F04-B5ED-CA64F6F948E5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9" name="Textfeld 8"/>
          <p:cNvSpPr txBox="1"/>
          <p:nvPr/>
        </p:nvSpPr>
        <p:spPr>
          <a:xfrm>
            <a:off x="415301" y="1785926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 smtClean="0">
                <a:solidFill>
                  <a:srgbClr val="003888"/>
                </a:solidFill>
                <a:sym typeface="Wingdings"/>
              </a:rPr>
              <a:t>	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Klick auf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15301" y="2323745"/>
            <a:ext cx="2061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>
                <a:solidFill>
                  <a:srgbClr val="003888"/>
                </a:solidFill>
                <a:sym typeface="Wingdings"/>
              </a:rPr>
              <a:t></a:t>
            </a:r>
            <a:r>
              <a:rPr lang="de-CH" sz="2400" smtClean="0">
                <a:solidFill>
                  <a:srgbClr val="003888"/>
                </a:solidFill>
                <a:sym typeface="Wingdings"/>
              </a:rPr>
              <a:t>	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ISBN eingeben</a:t>
            </a:r>
            <a:endParaRPr lang="de-CH" sz="1600" dirty="0">
              <a:solidFill>
                <a:srgbClr val="003888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15301" y="2923119"/>
            <a:ext cx="2781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 dirty="0">
                <a:solidFill>
                  <a:srgbClr val="003888"/>
                </a:solidFill>
                <a:sym typeface="Wingdings"/>
              </a:rPr>
              <a:t>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Eingabe übernehmen</a:t>
            </a:r>
            <a:endParaRPr lang="de-CH" sz="2000" dirty="0">
              <a:solidFill>
                <a:srgbClr val="003888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1571604" y="0"/>
            <a:ext cx="1928826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500034" y="-24"/>
            <a:ext cx="714380" cy="285752"/>
          </a:xfrm>
          <a:prstGeom prst="rect">
            <a:avLst/>
          </a:prstGeom>
          <a:solidFill>
            <a:srgbClr val="003888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731" y="1871695"/>
            <a:ext cx="1228572" cy="228571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422253" y="3460938"/>
            <a:ext cx="24164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61950" indent="-361950"/>
            <a:r>
              <a:rPr lang="de-CH" sz="2000">
                <a:solidFill>
                  <a:srgbClr val="003888"/>
                </a:solidFill>
                <a:sym typeface="Wingdings"/>
              </a:rPr>
              <a:t></a:t>
            </a:r>
            <a:r>
              <a:rPr lang="de-CH" sz="2000" smtClean="0">
                <a:solidFill>
                  <a:srgbClr val="003888"/>
                </a:solidFill>
                <a:sym typeface="Wingdings"/>
              </a:rPr>
              <a:t>	Titel übernehmen</a:t>
            </a:r>
            <a:endParaRPr lang="de-CH" sz="2000" dirty="0">
              <a:solidFill>
                <a:srgbClr val="003888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0" y="1800000"/>
            <a:ext cx="4876191" cy="365714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Gruppieren 17"/>
          <p:cNvGrpSpPr/>
          <p:nvPr/>
        </p:nvGrpSpPr>
        <p:grpSpPr>
          <a:xfrm>
            <a:off x="7920000" y="6480000"/>
            <a:ext cx="300608" cy="243458"/>
            <a:chOff x="4716016" y="5877272"/>
            <a:chExt cx="300608" cy="243458"/>
          </a:xfrm>
        </p:grpSpPr>
        <p:sp>
          <p:nvSpPr>
            <p:cNvPr id="19" name="Abgerundetes Rechteck 18"/>
            <p:cNvSpPr/>
            <p:nvPr/>
          </p:nvSpPr>
          <p:spPr>
            <a:xfrm>
              <a:off x="4716016" y="5949280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  <p:sp>
          <p:nvSpPr>
            <p:cNvPr id="20" name="Abgerundetes Rechteck 19"/>
            <p:cNvSpPr/>
            <p:nvPr/>
          </p:nvSpPr>
          <p:spPr>
            <a:xfrm>
              <a:off x="4788024" y="5877272"/>
              <a:ext cx="228600" cy="171450"/>
            </a:xfrm>
            <a:prstGeom prst="roundRect">
              <a:avLst>
                <a:gd name="adj" fmla="val 4861"/>
              </a:avLst>
            </a:prstGeom>
            <a:noFill/>
            <a:ln w="22225">
              <a:solidFill>
                <a:schemeClr val="tx2">
                  <a:lumMod val="40000"/>
                  <a:lumOff val="60000"/>
                </a:schemeClr>
              </a:solidFill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endParaRPr lang="de-CH" sz="1600" smtClean="0">
                <a:solidFill>
                  <a:srgbClr val="C5D6F2"/>
                </a:solidFill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3888"/>
        </a:solidFill>
        <a:ln w="22225">
          <a:tailEnd type="none"/>
        </a:ln>
      </a:spPr>
      <a:bodyPr lIns="36000" tIns="36000" rIns="36000" bIns="36000" rtlCol="0" anchor="ctr"/>
      <a:lstStyle>
        <a:defPPr algn="ctr">
          <a:defRPr sz="1600" smtClean="0">
            <a:solidFill>
              <a:srgbClr val="C5D6F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sz="2400" dirty="0" smtClean="0">
            <a:solidFill>
              <a:srgbClr val="003888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Theme_Tailored_theme</Template>
  <TotalTime>0</TotalTime>
  <Words>1566</Words>
  <Application>Microsoft Office PowerPoint</Application>
  <PresentationFormat>Bildschirmpräsentation (4:3)</PresentationFormat>
  <Paragraphs>364</Paragraphs>
  <Slides>51</Slides>
  <Notes>7</Notes>
  <HiddenSlides>1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51</vt:i4>
      </vt:variant>
    </vt:vector>
  </HeadingPairs>
  <TitlesOfParts>
    <vt:vector size="52" baseType="lpstr">
      <vt:lpstr>Larissa-Design</vt:lpstr>
      <vt:lpstr>Einführung in die Literaturverwaltung  und Wissensorganisation</vt:lpstr>
      <vt:lpstr>Hinweise zu diesem Foliensatz</vt:lpstr>
      <vt:lpstr>Wobei hilft Citavi?</vt:lpstr>
      <vt:lpstr>Wie ist Citavi aufgebaut?</vt:lpstr>
      <vt:lpstr>Wichtige Bedienprinzipien</vt:lpstr>
      <vt:lpstr>Navigieren durchs Projekt</vt:lpstr>
      <vt:lpstr>Literatur erfassen (Überblick)</vt:lpstr>
      <vt:lpstr>Titel von Hand aufnehmen</vt:lpstr>
      <vt:lpstr>Titel über ISBN-Download aufnehmen</vt:lpstr>
      <vt:lpstr>Tipps zum ISBN-Download</vt:lpstr>
      <vt:lpstr>Die Scanner nutzen</vt:lpstr>
      <vt:lpstr>Die Dokumententypen in Citavi</vt:lpstr>
      <vt:lpstr>Aufsätze aus Sammelwerk aufnehmen</vt:lpstr>
      <vt:lpstr>Recherchieren – auch in der eigenen Bibliothek</vt:lpstr>
      <vt:lpstr>Sie sehen: eine Auswahl</vt:lpstr>
      <vt:lpstr>Recherchieren in Fachdatenbanken</vt:lpstr>
      <vt:lpstr>Exkurs: Die Citavi-Einstellungsdatei</vt:lpstr>
      <vt:lpstr>Import von Trefferlisten (Überblick)</vt:lpstr>
      <vt:lpstr>Import von ris-Daten</vt:lpstr>
      <vt:lpstr>Die Picker (Überblick)</vt:lpstr>
      <vt:lpstr>ISBN-Picker-Download</vt:lpstr>
      <vt:lpstr>Mehrere ISBN aus Web übernehmen</vt:lpstr>
      <vt:lpstr>Eine Webseite übernehmen</vt:lpstr>
      <vt:lpstr>PDF-Dokumente übernehmen</vt:lpstr>
      <vt:lpstr>Titel nach Import im Detail prüfen</vt:lpstr>
      <vt:lpstr>Schlagwörter vergeben</vt:lpstr>
      <vt:lpstr>Kategorien zuweisen</vt:lpstr>
      <vt:lpstr>Unterschied: Schlagwörter vs. Kategorien</vt:lpstr>
      <vt:lpstr>Aufgaben planen</vt:lpstr>
      <vt:lpstr>Prioritäten und Fristen festlegen</vt:lpstr>
      <vt:lpstr>Aufgabenzettel drucken</vt:lpstr>
      <vt:lpstr>Standorte recherchieren</vt:lpstr>
      <vt:lpstr>Volltexte finden</vt:lpstr>
      <vt:lpstr>Verfügbarkeit prüfen</vt:lpstr>
      <vt:lpstr>Mit Dateien verknüpfen</vt:lpstr>
      <vt:lpstr>Zitate aufnehmen</vt:lpstr>
      <vt:lpstr>Kategoriensystem bearbeiten</vt:lpstr>
      <vt:lpstr>Gedanken und Zitate sortieren</vt:lpstr>
      <vt:lpstr>Skript erstellen</vt:lpstr>
      <vt:lpstr>Literaturliste erstellen</vt:lpstr>
      <vt:lpstr>Publikationen erstellen mit …</vt:lpstr>
      <vt:lpstr>Texte konzipieren mit Office-Programmen</vt:lpstr>
      <vt:lpstr>Texte konzipieren mit Office-Programmen</vt:lpstr>
      <vt:lpstr>Texte konzipieren mit Office-Programmen</vt:lpstr>
      <vt:lpstr>Texte konzipieren mit Office-Programmen</vt:lpstr>
      <vt:lpstr>Texte konzipieren mit Office-Programmen</vt:lpstr>
      <vt:lpstr>Welche Zitationsstil-Formen gibt es?</vt:lpstr>
      <vt:lpstr>Häufige Fragen zu Zitationsstilen</vt:lpstr>
      <vt:lpstr>Arbeiten über USB-Stick</vt:lpstr>
      <vt:lpstr>Datensicherung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Citavi Einführung</dc:title>
  <dc:subject>Citavi 3</dc:subject>
  <dc:creator>Referent(in)</dc:creator>
  <cp:lastModifiedBy>peter.meurer</cp:lastModifiedBy>
  <cp:revision>311</cp:revision>
  <dcterms:created xsi:type="dcterms:W3CDTF">2009-10-09T09:59:06Z</dcterms:created>
  <dcterms:modified xsi:type="dcterms:W3CDTF">2010-12-01T10:36:43Z</dcterms:modified>
</cp:coreProperties>
</file>