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259" r:id="rId2"/>
    <p:sldId id="458" r:id="rId3"/>
    <p:sldId id="459" r:id="rId4"/>
    <p:sldId id="460" r:id="rId5"/>
  </p:sldIdLst>
  <p:sldSz cx="9144000" cy="6858000" type="screen4x3"/>
  <p:notesSz cx="6858000" cy="9144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5531">
          <p15:clr>
            <a:srgbClr val="A4A3A4"/>
          </p15:clr>
        </p15:guide>
        <p15:guide id="4" pos="57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7D9AA9"/>
    <a:srgbClr val="7D91AA"/>
    <a:srgbClr val="A9A28D"/>
    <a:srgbClr val="56AA1C"/>
    <a:srgbClr val="BD6005"/>
    <a:srgbClr val="BD4505"/>
    <a:srgbClr val="7D9A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3" autoAdjust="0"/>
    <p:restoredTop sz="87572" autoAdjust="0"/>
  </p:normalViewPr>
  <p:slideViewPr>
    <p:cSldViewPr showGuides="1">
      <p:cViewPr varScale="1">
        <p:scale>
          <a:sx n="115" d="100"/>
          <a:sy n="115" d="100"/>
        </p:scale>
        <p:origin x="1362" y="108"/>
      </p:cViewPr>
      <p:guideLst>
        <p:guide orient="horz" pos="2160"/>
        <p:guide pos="2880"/>
        <p:guide pos="5531"/>
        <p:guide pos="5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</a:defRPr>
            </a:lvl1pPr>
          </a:lstStyle>
          <a:p>
            <a:endParaRPr lang="de-DE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</a:defRPr>
            </a:lvl1pPr>
          </a:lstStyle>
          <a:p>
            <a:endParaRPr lang="de-DE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</a:defRPr>
            </a:lvl1pPr>
          </a:lstStyle>
          <a:p>
            <a:endParaRPr lang="de-DE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</a:defRPr>
            </a:lvl1pPr>
          </a:lstStyle>
          <a:p>
            <a:fld id="{70AFC0F5-C173-9E4C-B3C4-DAA8B8E074F9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47377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19E3B2-551E-6D4B-ACF7-7D9D191366EF}" type="slidenum">
              <a:rPr lang="de-DE"/>
              <a:pPr/>
              <a:t>1</a:t>
            </a:fld>
            <a:endParaRPr lang="de-DE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8C624B-284F-2A4D-BFA5-3430754499F4}" type="slidenum">
              <a:rPr lang="de-DE"/>
              <a:pPr/>
              <a:t>2</a:t>
            </a:fld>
            <a:endParaRPr lang="de-DE"/>
          </a:p>
        </p:txBody>
      </p:sp>
      <p:sp>
        <p:nvSpPr>
          <p:cNvPr id="473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69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9538" y="315913"/>
            <a:ext cx="3600450" cy="69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platzhalter 7"/>
          <p:cNvSpPr>
            <a:spLocks noGrp="1"/>
          </p:cNvSpPr>
          <p:nvPr>
            <p:ph type="body" sz="quarter" idx="10"/>
          </p:nvPr>
        </p:nvSpPr>
        <p:spPr>
          <a:xfrm>
            <a:off x="4181740" y="5445866"/>
            <a:ext cx="4648200" cy="563563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600"/>
            </a:lvl1pPr>
            <a:lvl2pPr marL="0" indent="0">
              <a:lnSpc>
                <a:spcPts val="2200"/>
              </a:lnSpc>
              <a:spcBef>
                <a:spcPts val="0"/>
              </a:spcBef>
              <a:buNone/>
              <a:defRPr sz="1600"/>
            </a:lvl2pPr>
            <a:lvl3pPr marL="0" indent="0">
              <a:lnSpc>
                <a:spcPts val="2200"/>
              </a:lnSpc>
              <a:spcBef>
                <a:spcPts val="0"/>
              </a:spcBef>
              <a:buNone/>
              <a:defRPr sz="1600"/>
            </a:lvl3pPr>
            <a:lvl4pPr marL="0" indent="0">
              <a:lnSpc>
                <a:spcPts val="2200"/>
              </a:lnSpc>
              <a:spcBef>
                <a:spcPts val="0"/>
              </a:spcBef>
              <a:buNone/>
              <a:defRPr sz="1600"/>
            </a:lvl4pPr>
            <a:lvl5pPr marL="0" indent="0">
              <a:lnSpc>
                <a:spcPts val="2200"/>
              </a:lnSpc>
              <a:spcBef>
                <a:spcPts val="0"/>
              </a:spcBef>
              <a:buNone/>
              <a:defRPr sz="1600"/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</p:txBody>
      </p:sp>
      <p:sp>
        <p:nvSpPr>
          <p:cNvPr id="9" name="Rectangle 77"/>
          <p:cNvSpPr>
            <a:spLocks noChangeArrowheads="1"/>
          </p:cNvSpPr>
          <p:nvPr userDrawn="1"/>
        </p:nvSpPr>
        <p:spPr bwMode="auto">
          <a:xfrm>
            <a:off x="0" y="4793972"/>
            <a:ext cx="9144000" cy="533400"/>
          </a:xfrm>
          <a:prstGeom prst="rect">
            <a:avLst/>
          </a:prstGeom>
          <a:solidFill>
            <a:srgbClr val="56AA1C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de-DE">
              <a:solidFill>
                <a:srgbClr val="7D9AA9"/>
              </a:solidFill>
              <a:latin typeface="Times" pitchFamily="1" charset="0"/>
            </a:endParaRPr>
          </a:p>
        </p:txBody>
      </p:sp>
      <p:sp>
        <p:nvSpPr>
          <p:cNvPr id="10" name="Rectangle 81"/>
          <p:cNvSpPr>
            <a:spLocks noChangeArrowheads="1"/>
          </p:cNvSpPr>
          <p:nvPr userDrawn="1"/>
        </p:nvSpPr>
        <p:spPr bwMode="auto">
          <a:xfrm>
            <a:off x="0" y="4489172"/>
            <a:ext cx="9144000" cy="304800"/>
          </a:xfrm>
          <a:prstGeom prst="rect">
            <a:avLst/>
          </a:prstGeom>
          <a:solidFill>
            <a:srgbClr val="7F7F7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de-DE">
              <a:solidFill>
                <a:srgbClr val="7D9AA9"/>
              </a:solidFill>
              <a:latin typeface="Times" pitchFamily="1" charset="0"/>
            </a:endParaRPr>
          </a:p>
        </p:txBody>
      </p:sp>
      <p:pic>
        <p:nvPicPr>
          <p:cNvPr id="12" name="Bild 2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" y="1358537"/>
            <a:ext cx="9144000" cy="3126377"/>
          </a:xfrm>
          <a:prstGeom prst="rect">
            <a:avLst/>
          </a:prstGeom>
        </p:spPr>
      </p:pic>
      <p:sp>
        <p:nvSpPr>
          <p:cNvPr id="13" name="Titel 3"/>
          <p:cNvSpPr>
            <a:spLocks noGrp="1"/>
          </p:cNvSpPr>
          <p:nvPr>
            <p:ph type="title"/>
          </p:nvPr>
        </p:nvSpPr>
        <p:spPr>
          <a:xfrm>
            <a:off x="4191000" y="4793972"/>
            <a:ext cx="4800600" cy="449541"/>
          </a:xfrm>
          <a:prstGeom prst="rect">
            <a:avLst/>
          </a:prstGeom>
        </p:spPr>
        <p:txBody>
          <a:bodyPr/>
          <a:lstStyle>
            <a:lvl1pPr algn="l">
              <a:defRPr sz="2400" b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49ABF3-8608-764F-A77B-BE309AD9FAE8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3394473"/>
      </p:ext>
    </p:extLst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61150" y="914400"/>
            <a:ext cx="1949450" cy="4495800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09625" y="914400"/>
            <a:ext cx="5699125" cy="449580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0FF99D-5817-E342-90E1-4D215C25BEE0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654430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DF2170-3708-F149-A142-D432F0F0FBC6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540357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3AABD7-E5D6-8445-876F-C79BFE351EC1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920680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09625" y="1752600"/>
            <a:ext cx="36957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57725" y="1752600"/>
            <a:ext cx="36957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DE09BC-1E89-D348-B95D-B3E5FFF55345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6333141"/>
      </p:ext>
    </p:extLst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FADBEB-C50D-0B44-9B1F-F3C222DB3BEE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5238528"/>
      </p:ext>
    </p:extLst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F7629F-619A-204C-A848-6CABEC2310A8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9798294"/>
      </p:ext>
    </p:extLst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254C68-E1ED-6249-A826-F7BE0803A721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2541465"/>
      </p:ext>
    </p:extLst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88140B-B0A8-AE43-977D-8ACC623749B7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4649105"/>
      </p:ext>
    </p:extLst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A57234-B36F-884F-BA81-F646D4525686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6553030"/>
      </p:ext>
    </p:extLst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09625" y="914400"/>
            <a:ext cx="7800975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Mastertitelformat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1752600"/>
            <a:ext cx="754380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" charset="0"/>
              </a:defRPr>
            </a:lvl1pPr>
          </a:lstStyle>
          <a:p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" charset="0"/>
              </a:defRPr>
            </a:lvl1pPr>
          </a:lstStyle>
          <a:p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" charset="0"/>
              </a:defRPr>
            </a:lvl1pPr>
          </a:lstStyle>
          <a:p>
            <a:fld id="{34127729-CEB1-3842-8071-F23611805932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1044" name="Line 20"/>
          <p:cNvSpPr>
            <a:spLocks noChangeShapeType="1"/>
          </p:cNvSpPr>
          <p:nvPr/>
        </p:nvSpPr>
        <p:spPr bwMode="auto">
          <a:xfrm>
            <a:off x="0" y="182563"/>
            <a:ext cx="9144000" cy="0"/>
          </a:xfrm>
          <a:prstGeom prst="line">
            <a:avLst/>
          </a:prstGeom>
          <a:noFill/>
          <a:ln w="9525">
            <a:solidFill>
              <a:srgbClr val="56AA1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0" y="179388"/>
            <a:ext cx="719138" cy="179387"/>
          </a:xfrm>
          <a:prstGeom prst="rect">
            <a:avLst/>
          </a:prstGeom>
          <a:solidFill>
            <a:srgbClr val="56AA1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>
              <a:solidFill>
                <a:srgbClr val="BD4505"/>
              </a:solidFill>
              <a:latin typeface="Times" charset="0"/>
            </a:endParaRPr>
          </a:p>
        </p:txBody>
      </p:sp>
      <p:sp>
        <p:nvSpPr>
          <p:cNvPr id="1047" name="Text Box 23"/>
          <p:cNvSpPr txBox="1">
            <a:spLocks noChangeArrowheads="1"/>
          </p:cNvSpPr>
          <p:nvPr/>
        </p:nvSpPr>
        <p:spPr bwMode="auto">
          <a:xfrm>
            <a:off x="896938" y="198438"/>
            <a:ext cx="603726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de-DE" sz="1000">
                <a:solidFill>
                  <a:srgbClr val="56AA1C"/>
                </a:solidFill>
              </a:rPr>
              <a:t>Zwischentitel | Leitthema oder Name | Datum</a:t>
            </a:r>
            <a:endParaRPr lang="de-DE" sz="1000" b="1">
              <a:solidFill>
                <a:srgbClr val="56AA1C"/>
              </a:solidFill>
            </a:endParaRPr>
          </a:p>
        </p:txBody>
      </p:sp>
      <p:sp>
        <p:nvSpPr>
          <p:cNvPr id="1049" name="Text Box 25"/>
          <p:cNvSpPr txBox="1">
            <a:spLocks noChangeArrowheads="1"/>
          </p:cNvSpPr>
          <p:nvPr/>
        </p:nvSpPr>
        <p:spPr bwMode="auto">
          <a:xfrm>
            <a:off x="179388" y="192088"/>
            <a:ext cx="565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000">
                <a:solidFill>
                  <a:schemeClr val="bg1"/>
                </a:solidFill>
              </a:rPr>
              <a:t>Seite </a:t>
            </a:r>
            <a:fld id="{BF91F452-0EDE-914E-A588-A29DF13A12E3}" type="slidenum">
              <a:rPr lang="de-DE" sz="1000">
                <a:solidFill>
                  <a:schemeClr val="bg1"/>
                </a:solidFill>
              </a:rPr>
              <a:pPr>
                <a:spcBef>
                  <a:spcPct val="50000"/>
                </a:spcBef>
              </a:pPr>
              <a:t>‹Nr.›</a:t>
            </a:fld>
            <a:endParaRPr lang="de-DE" sz="1000">
              <a:solidFill>
                <a:schemeClr val="bg1"/>
              </a:solidFill>
            </a:endParaRPr>
          </a:p>
        </p:txBody>
      </p:sp>
      <p:sp>
        <p:nvSpPr>
          <p:cNvPr id="1053" name="Line 29"/>
          <p:cNvSpPr>
            <a:spLocks noChangeShapeType="1"/>
          </p:cNvSpPr>
          <p:nvPr/>
        </p:nvSpPr>
        <p:spPr bwMode="auto">
          <a:xfrm>
            <a:off x="0" y="1751013"/>
            <a:ext cx="91440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54" name="Line 30"/>
          <p:cNvSpPr>
            <a:spLocks noChangeShapeType="1"/>
          </p:cNvSpPr>
          <p:nvPr/>
        </p:nvSpPr>
        <p:spPr bwMode="auto">
          <a:xfrm rot="-5400000">
            <a:off x="-2518569" y="3437732"/>
            <a:ext cx="6837363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l" rtl="0" fontAlgn="base">
        <a:lnSpc>
          <a:spcPts val="2400"/>
        </a:lnSpc>
        <a:spcBef>
          <a:spcPct val="0"/>
        </a:spcBef>
        <a:spcAft>
          <a:spcPct val="0"/>
        </a:spcAft>
        <a:defRPr sz="2000" b="1">
          <a:solidFill>
            <a:srgbClr val="56AA1C"/>
          </a:solidFill>
          <a:latin typeface="+mj-lt"/>
          <a:ea typeface="+mj-ea"/>
          <a:cs typeface="+mj-cs"/>
        </a:defRPr>
      </a:lvl1pPr>
      <a:lvl2pPr algn="l" rtl="0" fontAlgn="base">
        <a:lnSpc>
          <a:spcPts val="2400"/>
        </a:lnSpc>
        <a:spcBef>
          <a:spcPct val="0"/>
        </a:spcBef>
        <a:spcAft>
          <a:spcPct val="0"/>
        </a:spcAft>
        <a:defRPr sz="2000" b="1">
          <a:solidFill>
            <a:srgbClr val="56AA1C"/>
          </a:solidFill>
          <a:latin typeface="Arial" charset="0"/>
          <a:ea typeface="ＭＳ Ｐゴシック" charset="0"/>
        </a:defRPr>
      </a:lvl2pPr>
      <a:lvl3pPr algn="l" rtl="0" fontAlgn="base">
        <a:lnSpc>
          <a:spcPts val="2400"/>
        </a:lnSpc>
        <a:spcBef>
          <a:spcPct val="0"/>
        </a:spcBef>
        <a:spcAft>
          <a:spcPct val="0"/>
        </a:spcAft>
        <a:defRPr sz="2000" b="1">
          <a:solidFill>
            <a:srgbClr val="56AA1C"/>
          </a:solidFill>
          <a:latin typeface="Arial" charset="0"/>
          <a:ea typeface="ＭＳ Ｐゴシック" charset="0"/>
        </a:defRPr>
      </a:lvl3pPr>
      <a:lvl4pPr algn="l" rtl="0" fontAlgn="base">
        <a:lnSpc>
          <a:spcPts val="2400"/>
        </a:lnSpc>
        <a:spcBef>
          <a:spcPct val="0"/>
        </a:spcBef>
        <a:spcAft>
          <a:spcPct val="0"/>
        </a:spcAft>
        <a:defRPr sz="2000" b="1">
          <a:solidFill>
            <a:srgbClr val="56AA1C"/>
          </a:solidFill>
          <a:latin typeface="Arial" charset="0"/>
          <a:ea typeface="ＭＳ Ｐゴシック" charset="0"/>
        </a:defRPr>
      </a:lvl4pPr>
      <a:lvl5pPr algn="l" rtl="0" fontAlgn="base">
        <a:lnSpc>
          <a:spcPts val="2400"/>
        </a:lnSpc>
        <a:spcBef>
          <a:spcPct val="0"/>
        </a:spcBef>
        <a:spcAft>
          <a:spcPct val="0"/>
        </a:spcAft>
        <a:defRPr sz="2000" b="1">
          <a:solidFill>
            <a:srgbClr val="56AA1C"/>
          </a:solidFill>
          <a:latin typeface="Arial" charset="0"/>
          <a:ea typeface="ＭＳ Ｐゴシック" charset="0"/>
        </a:defRPr>
      </a:lvl5pPr>
      <a:lvl6pPr marL="457200" algn="l" rtl="0" fontAlgn="base">
        <a:lnSpc>
          <a:spcPts val="2400"/>
        </a:lnSpc>
        <a:spcBef>
          <a:spcPct val="0"/>
        </a:spcBef>
        <a:spcAft>
          <a:spcPct val="0"/>
        </a:spcAft>
        <a:defRPr sz="2000" b="1">
          <a:solidFill>
            <a:srgbClr val="56AA1C"/>
          </a:solidFill>
          <a:latin typeface="Arial" charset="0"/>
          <a:ea typeface="ＭＳ Ｐゴシック" charset="0"/>
        </a:defRPr>
      </a:lvl6pPr>
      <a:lvl7pPr marL="914400" algn="l" rtl="0" fontAlgn="base">
        <a:lnSpc>
          <a:spcPts val="2400"/>
        </a:lnSpc>
        <a:spcBef>
          <a:spcPct val="0"/>
        </a:spcBef>
        <a:spcAft>
          <a:spcPct val="0"/>
        </a:spcAft>
        <a:defRPr sz="2000" b="1">
          <a:solidFill>
            <a:srgbClr val="56AA1C"/>
          </a:solidFill>
          <a:latin typeface="Arial" charset="0"/>
          <a:ea typeface="ＭＳ Ｐゴシック" charset="0"/>
        </a:defRPr>
      </a:lvl7pPr>
      <a:lvl8pPr marL="1371600" algn="l" rtl="0" fontAlgn="base">
        <a:lnSpc>
          <a:spcPts val="2400"/>
        </a:lnSpc>
        <a:spcBef>
          <a:spcPct val="0"/>
        </a:spcBef>
        <a:spcAft>
          <a:spcPct val="0"/>
        </a:spcAft>
        <a:defRPr sz="2000" b="1">
          <a:solidFill>
            <a:srgbClr val="56AA1C"/>
          </a:solidFill>
          <a:latin typeface="Arial" charset="0"/>
          <a:ea typeface="ＭＳ Ｐゴシック" charset="0"/>
        </a:defRPr>
      </a:lvl8pPr>
      <a:lvl9pPr marL="1828800" algn="l" rtl="0" fontAlgn="base">
        <a:lnSpc>
          <a:spcPts val="2400"/>
        </a:lnSpc>
        <a:spcBef>
          <a:spcPct val="0"/>
        </a:spcBef>
        <a:spcAft>
          <a:spcPct val="0"/>
        </a:spcAft>
        <a:defRPr sz="2000" b="1">
          <a:solidFill>
            <a:srgbClr val="56AA1C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fontAlgn="base">
        <a:lnSpc>
          <a:spcPts val="2000"/>
        </a:lnSpc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9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9538" y="315913"/>
            <a:ext cx="3600450" cy="69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177" name="Text Box 33"/>
          <p:cNvSpPr txBox="1">
            <a:spLocks noChangeArrowheads="1"/>
          </p:cNvSpPr>
          <p:nvPr/>
        </p:nvSpPr>
        <p:spPr bwMode="auto">
          <a:xfrm>
            <a:off x="228600" y="6203950"/>
            <a:ext cx="28956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4746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>
              <a:tabLst>
                <a:tab pos="4746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tabLst>
                <a:tab pos="4746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tabLst>
                <a:tab pos="4746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tabLst>
                <a:tab pos="4746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746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746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746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746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1200"/>
              </a:lnSpc>
              <a:buClr>
                <a:schemeClr val="tx2"/>
              </a:buClr>
              <a:buFont typeface="Times" charset="0"/>
              <a:buNone/>
            </a:pPr>
            <a:r>
              <a:rPr lang="de-DE" sz="900" dirty="0">
                <a:solidFill>
                  <a:srgbClr val="323232"/>
                </a:solidFill>
                <a:latin typeface="Arial" charset="0"/>
              </a:rPr>
              <a:t>Name | Datum | sonstige Infos, auch mehrzeilig möglich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9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Inhalt</a:t>
            </a:r>
          </a:p>
        </p:txBody>
      </p:sp>
      <p:sp>
        <p:nvSpPr>
          <p:cNvPr id="46490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90000"/>
              </a:lnSpc>
            </a:pPr>
            <a:r>
              <a:rPr lang="de-DE"/>
              <a:t>Das ist eine Möglichkeit für eine Aufzählung</a:t>
            </a:r>
          </a:p>
          <a:p>
            <a:pPr lvl="1">
              <a:lnSpc>
                <a:spcPct val="90000"/>
              </a:lnSpc>
            </a:pPr>
            <a:endParaRPr lang="de-DE"/>
          </a:p>
          <a:p>
            <a:pPr lvl="1">
              <a:lnSpc>
                <a:spcPct val="90000"/>
              </a:lnSpc>
            </a:pPr>
            <a:r>
              <a:rPr lang="de-DE"/>
              <a:t>Aufzählung in Arial 18 pt</a:t>
            </a:r>
          </a:p>
          <a:p>
            <a:pPr lvl="1">
              <a:lnSpc>
                <a:spcPct val="90000"/>
              </a:lnSpc>
            </a:pPr>
            <a:endParaRPr lang="de-DE"/>
          </a:p>
          <a:p>
            <a:pPr lvl="1">
              <a:lnSpc>
                <a:spcPct val="90000"/>
              </a:lnSpc>
            </a:pPr>
            <a:r>
              <a:rPr lang="de-DE"/>
              <a:t>Aufzählung</a:t>
            </a:r>
            <a:endParaRPr lang="de-DE" sz="1600"/>
          </a:p>
          <a:p>
            <a:endParaRPr lang="de-DE"/>
          </a:p>
          <a:p>
            <a:endParaRPr lang="de-DE"/>
          </a:p>
          <a:p>
            <a:pPr lvl="1">
              <a:lnSpc>
                <a:spcPct val="90000"/>
              </a:lnSpc>
            </a:pPr>
            <a:endParaRPr lang="de-DE" sz="160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Das ist eine Überschrift in Arial 20 pt</a:t>
            </a:r>
          </a:p>
        </p:txBody>
      </p:sp>
      <p:sp>
        <p:nvSpPr>
          <p:cNvPr id="582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Das ist ein Beispieltext in Arial 18 pt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Die Uni-Farben im Überblick</a:t>
            </a:r>
          </a:p>
        </p:txBody>
      </p:sp>
      <p:sp>
        <p:nvSpPr>
          <p:cNvPr id="583747" name="Rectangle 67"/>
          <p:cNvSpPr>
            <a:spLocks noChangeArrowheads="1"/>
          </p:cNvSpPr>
          <p:nvPr/>
        </p:nvSpPr>
        <p:spPr bwMode="auto">
          <a:xfrm>
            <a:off x="923925" y="2603500"/>
            <a:ext cx="609600" cy="457200"/>
          </a:xfrm>
          <a:prstGeom prst="rect">
            <a:avLst/>
          </a:prstGeom>
          <a:solidFill>
            <a:srgbClr val="AAA28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>
              <a:solidFill>
                <a:srgbClr val="A2A180"/>
              </a:solidFill>
              <a:latin typeface="Times" charset="0"/>
            </a:endParaRPr>
          </a:p>
        </p:txBody>
      </p:sp>
      <p:sp>
        <p:nvSpPr>
          <p:cNvPr id="583748" name="Rectangle 68"/>
          <p:cNvSpPr>
            <a:spLocks noChangeArrowheads="1"/>
          </p:cNvSpPr>
          <p:nvPr/>
        </p:nvSpPr>
        <p:spPr bwMode="auto">
          <a:xfrm>
            <a:off x="1685925" y="2603500"/>
            <a:ext cx="609600" cy="457200"/>
          </a:xfrm>
          <a:prstGeom prst="rect">
            <a:avLst/>
          </a:prstGeom>
          <a:solidFill>
            <a:srgbClr val="AAA28D">
              <a:alpha val="8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>
              <a:solidFill>
                <a:srgbClr val="A2A180"/>
              </a:solidFill>
              <a:latin typeface="Times" charset="0"/>
            </a:endParaRPr>
          </a:p>
        </p:txBody>
      </p:sp>
      <p:sp>
        <p:nvSpPr>
          <p:cNvPr id="583749" name="Rectangle 69"/>
          <p:cNvSpPr>
            <a:spLocks noChangeArrowheads="1"/>
          </p:cNvSpPr>
          <p:nvPr/>
        </p:nvSpPr>
        <p:spPr bwMode="auto">
          <a:xfrm>
            <a:off x="2447925" y="2603500"/>
            <a:ext cx="609600" cy="457200"/>
          </a:xfrm>
          <a:prstGeom prst="rect">
            <a:avLst/>
          </a:prstGeom>
          <a:solidFill>
            <a:srgbClr val="AAA28D">
              <a:alpha val="8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>
              <a:solidFill>
                <a:srgbClr val="A2A180"/>
              </a:solidFill>
              <a:latin typeface="Times" charset="0"/>
            </a:endParaRPr>
          </a:p>
        </p:txBody>
      </p:sp>
      <p:sp>
        <p:nvSpPr>
          <p:cNvPr id="583750" name="Rectangle 70"/>
          <p:cNvSpPr>
            <a:spLocks noChangeArrowheads="1"/>
          </p:cNvSpPr>
          <p:nvPr/>
        </p:nvSpPr>
        <p:spPr bwMode="auto">
          <a:xfrm>
            <a:off x="3209925" y="2603500"/>
            <a:ext cx="609600" cy="457200"/>
          </a:xfrm>
          <a:prstGeom prst="rect">
            <a:avLst/>
          </a:prstGeom>
          <a:solidFill>
            <a:srgbClr val="AAA28D">
              <a:alpha val="7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>
              <a:solidFill>
                <a:srgbClr val="A2A180"/>
              </a:solidFill>
              <a:latin typeface="Times" charset="0"/>
            </a:endParaRPr>
          </a:p>
        </p:txBody>
      </p:sp>
      <p:sp>
        <p:nvSpPr>
          <p:cNvPr id="583751" name="Rectangle 71"/>
          <p:cNvSpPr>
            <a:spLocks noChangeArrowheads="1"/>
          </p:cNvSpPr>
          <p:nvPr/>
        </p:nvSpPr>
        <p:spPr bwMode="auto">
          <a:xfrm>
            <a:off x="3971925" y="2603500"/>
            <a:ext cx="609600" cy="457200"/>
          </a:xfrm>
          <a:prstGeom prst="rect">
            <a:avLst/>
          </a:prstGeom>
          <a:solidFill>
            <a:srgbClr val="AAA28D">
              <a:alpha val="60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>
              <a:solidFill>
                <a:srgbClr val="A2A180"/>
              </a:solidFill>
              <a:latin typeface="Times" charset="0"/>
            </a:endParaRPr>
          </a:p>
        </p:txBody>
      </p:sp>
      <p:sp>
        <p:nvSpPr>
          <p:cNvPr id="583752" name="Rectangle 72"/>
          <p:cNvSpPr>
            <a:spLocks noChangeArrowheads="1"/>
          </p:cNvSpPr>
          <p:nvPr/>
        </p:nvSpPr>
        <p:spPr bwMode="auto">
          <a:xfrm>
            <a:off x="4733925" y="2603500"/>
            <a:ext cx="608013" cy="457200"/>
          </a:xfrm>
          <a:prstGeom prst="rect">
            <a:avLst/>
          </a:prstGeom>
          <a:solidFill>
            <a:srgbClr val="AAA28D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/>
            <a:endParaRPr lang="de-DE">
              <a:solidFill>
                <a:srgbClr val="A2A180"/>
              </a:solidFill>
              <a:latin typeface="Times" charset="0"/>
            </a:endParaRPr>
          </a:p>
        </p:txBody>
      </p:sp>
      <p:sp>
        <p:nvSpPr>
          <p:cNvPr id="583753" name="Rectangle 73"/>
          <p:cNvSpPr>
            <a:spLocks noChangeArrowheads="1"/>
          </p:cNvSpPr>
          <p:nvPr/>
        </p:nvSpPr>
        <p:spPr bwMode="auto">
          <a:xfrm>
            <a:off x="5495925" y="2603500"/>
            <a:ext cx="608013" cy="457200"/>
          </a:xfrm>
          <a:prstGeom prst="rect">
            <a:avLst/>
          </a:prstGeom>
          <a:solidFill>
            <a:srgbClr val="AAA28D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/>
            <a:endParaRPr lang="de-DE">
              <a:solidFill>
                <a:srgbClr val="A2A180"/>
              </a:solidFill>
              <a:latin typeface="Times" charset="0"/>
            </a:endParaRPr>
          </a:p>
        </p:txBody>
      </p:sp>
      <p:sp>
        <p:nvSpPr>
          <p:cNvPr id="583754" name="Rectangle 74"/>
          <p:cNvSpPr>
            <a:spLocks noChangeArrowheads="1"/>
          </p:cNvSpPr>
          <p:nvPr/>
        </p:nvSpPr>
        <p:spPr bwMode="auto">
          <a:xfrm>
            <a:off x="6257925" y="2603500"/>
            <a:ext cx="608013" cy="457200"/>
          </a:xfrm>
          <a:prstGeom prst="rect">
            <a:avLst/>
          </a:prstGeom>
          <a:solidFill>
            <a:srgbClr val="AAA28D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/>
            <a:endParaRPr lang="de-DE">
              <a:solidFill>
                <a:srgbClr val="A2A180"/>
              </a:solidFill>
              <a:latin typeface="Times" charset="0"/>
            </a:endParaRPr>
          </a:p>
        </p:txBody>
      </p:sp>
      <p:sp>
        <p:nvSpPr>
          <p:cNvPr id="583755" name="Rectangle 75"/>
          <p:cNvSpPr>
            <a:spLocks noChangeArrowheads="1"/>
          </p:cNvSpPr>
          <p:nvPr/>
        </p:nvSpPr>
        <p:spPr bwMode="auto">
          <a:xfrm>
            <a:off x="7029450" y="2603500"/>
            <a:ext cx="608013" cy="457200"/>
          </a:xfrm>
          <a:prstGeom prst="rect">
            <a:avLst/>
          </a:prstGeom>
          <a:solidFill>
            <a:srgbClr val="AAA28D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/>
            <a:endParaRPr lang="de-DE">
              <a:solidFill>
                <a:srgbClr val="A2A180"/>
              </a:solidFill>
              <a:latin typeface="Times" charset="0"/>
            </a:endParaRPr>
          </a:p>
        </p:txBody>
      </p:sp>
      <p:sp>
        <p:nvSpPr>
          <p:cNvPr id="583756" name="Rectangle 76"/>
          <p:cNvSpPr>
            <a:spLocks noChangeArrowheads="1"/>
          </p:cNvSpPr>
          <p:nvPr/>
        </p:nvSpPr>
        <p:spPr bwMode="auto">
          <a:xfrm>
            <a:off x="7791450" y="2603500"/>
            <a:ext cx="608013" cy="457200"/>
          </a:xfrm>
          <a:prstGeom prst="rect">
            <a:avLst/>
          </a:prstGeom>
          <a:solidFill>
            <a:srgbClr val="AAA28D">
              <a:alpha val="10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/>
            <a:endParaRPr lang="de-DE">
              <a:solidFill>
                <a:srgbClr val="A2A180"/>
              </a:solidFill>
              <a:latin typeface="Times" charset="0"/>
            </a:endParaRPr>
          </a:p>
        </p:txBody>
      </p:sp>
      <p:sp>
        <p:nvSpPr>
          <p:cNvPr id="583757" name="Rectangle 77"/>
          <p:cNvSpPr>
            <a:spLocks noChangeArrowheads="1"/>
          </p:cNvSpPr>
          <p:nvPr/>
        </p:nvSpPr>
        <p:spPr bwMode="auto">
          <a:xfrm>
            <a:off x="914400" y="1841500"/>
            <a:ext cx="609600" cy="457200"/>
          </a:xfrm>
          <a:prstGeom prst="rect">
            <a:avLst/>
          </a:prstGeom>
          <a:solidFill>
            <a:srgbClr val="7D9AA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>
              <a:solidFill>
                <a:srgbClr val="7D9AA9"/>
              </a:solidFill>
              <a:latin typeface="Times" charset="0"/>
            </a:endParaRPr>
          </a:p>
        </p:txBody>
      </p:sp>
      <p:sp>
        <p:nvSpPr>
          <p:cNvPr id="583758" name="Rectangle 78"/>
          <p:cNvSpPr>
            <a:spLocks noChangeArrowheads="1"/>
          </p:cNvSpPr>
          <p:nvPr/>
        </p:nvSpPr>
        <p:spPr bwMode="auto">
          <a:xfrm>
            <a:off x="1676400" y="1841500"/>
            <a:ext cx="609600" cy="457200"/>
          </a:xfrm>
          <a:prstGeom prst="rect">
            <a:avLst/>
          </a:prstGeom>
          <a:solidFill>
            <a:srgbClr val="7D9AAA">
              <a:alpha val="8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>
              <a:solidFill>
                <a:srgbClr val="7D9AA9"/>
              </a:solidFill>
              <a:latin typeface="Times" charset="0"/>
            </a:endParaRPr>
          </a:p>
        </p:txBody>
      </p:sp>
      <p:sp>
        <p:nvSpPr>
          <p:cNvPr id="583759" name="Rectangle 79"/>
          <p:cNvSpPr>
            <a:spLocks noChangeArrowheads="1"/>
          </p:cNvSpPr>
          <p:nvPr/>
        </p:nvSpPr>
        <p:spPr bwMode="auto">
          <a:xfrm>
            <a:off x="2438400" y="1841500"/>
            <a:ext cx="609600" cy="457200"/>
          </a:xfrm>
          <a:prstGeom prst="rect">
            <a:avLst/>
          </a:prstGeom>
          <a:solidFill>
            <a:srgbClr val="7D9AAA">
              <a:alpha val="8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>
              <a:solidFill>
                <a:srgbClr val="7D9AA9"/>
              </a:solidFill>
              <a:latin typeface="Times" charset="0"/>
            </a:endParaRPr>
          </a:p>
        </p:txBody>
      </p:sp>
      <p:sp>
        <p:nvSpPr>
          <p:cNvPr id="583760" name="Rectangle 80"/>
          <p:cNvSpPr>
            <a:spLocks noChangeArrowheads="1"/>
          </p:cNvSpPr>
          <p:nvPr/>
        </p:nvSpPr>
        <p:spPr bwMode="auto">
          <a:xfrm>
            <a:off x="3209925" y="1841500"/>
            <a:ext cx="609600" cy="457200"/>
          </a:xfrm>
          <a:prstGeom prst="rect">
            <a:avLst/>
          </a:prstGeom>
          <a:solidFill>
            <a:srgbClr val="7D9AAA">
              <a:alpha val="7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>
              <a:solidFill>
                <a:srgbClr val="7D9AA9"/>
              </a:solidFill>
              <a:latin typeface="Times" charset="0"/>
            </a:endParaRPr>
          </a:p>
        </p:txBody>
      </p:sp>
      <p:sp>
        <p:nvSpPr>
          <p:cNvPr id="583761" name="Rectangle 81"/>
          <p:cNvSpPr>
            <a:spLocks noChangeArrowheads="1"/>
          </p:cNvSpPr>
          <p:nvPr/>
        </p:nvSpPr>
        <p:spPr bwMode="auto">
          <a:xfrm>
            <a:off x="3962400" y="1841500"/>
            <a:ext cx="609600" cy="457200"/>
          </a:xfrm>
          <a:prstGeom prst="rect">
            <a:avLst/>
          </a:prstGeom>
          <a:solidFill>
            <a:srgbClr val="7D9AAA">
              <a:alpha val="60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>
              <a:solidFill>
                <a:srgbClr val="7D9AA9"/>
              </a:solidFill>
              <a:latin typeface="Times" charset="0"/>
            </a:endParaRPr>
          </a:p>
        </p:txBody>
      </p:sp>
      <p:sp>
        <p:nvSpPr>
          <p:cNvPr id="583762" name="Rectangle 82"/>
          <p:cNvSpPr>
            <a:spLocks noChangeArrowheads="1"/>
          </p:cNvSpPr>
          <p:nvPr/>
        </p:nvSpPr>
        <p:spPr bwMode="auto">
          <a:xfrm>
            <a:off x="4724400" y="1841500"/>
            <a:ext cx="608013" cy="457200"/>
          </a:xfrm>
          <a:prstGeom prst="rect">
            <a:avLst/>
          </a:prstGeom>
          <a:solidFill>
            <a:srgbClr val="7D9AAA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/>
            <a:endParaRPr lang="de-DE">
              <a:solidFill>
                <a:srgbClr val="7D9AA9"/>
              </a:solidFill>
              <a:latin typeface="Times" charset="0"/>
            </a:endParaRPr>
          </a:p>
        </p:txBody>
      </p:sp>
      <p:sp>
        <p:nvSpPr>
          <p:cNvPr id="583763" name="Rectangle 83"/>
          <p:cNvSpPr>
            <a:spLocks noChangeArrowheads="1"/>
          </p:cNvSpPr>
          <p:nvPr/>
        </p:nvSpPr>
        <p:spPr bwMode="auto">
          <a:xfrm>
            <a:off x="5486400" y="1841500"/>
            <a:ext cx="608013" cy="457200"/>
          </a:xfrm>
          <a:prstGeom prst="rect">
            <a:avLst/>
          </a:prstGeom>
          <a:solidFill>
            <a:srgbClr val="7D9AAA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/>
            <a:endParaRPr lang="de-DE">
              <a:solidFill>
                <a:srgbClr val="7D9AA9"/>
              </a:solidFill>
              <a:latin typeface="Times" charset="0"/>
            </a:endParaRPr>
          </a:p>
        </p:txBody>
      </p:sp>
      <p:sp>
        <p:nvSpPr>
          <p:cNvPr id="583764" name="Rectangle 84"/>
          <p:cNvSpPr>
            <a:spLocks noChangeArrowheads="1"/>
          </p:cNvSpPr>
          <p:nvPr/>
        </p:nvSpPr>
        <p:spPr bwMode="auto">
          <a:xfrm>
            <a:off x="6248400" y="1841500"/>
            <a:ext cx="608013" cy="457200"/>
          </a:xfrm>
          <a:prstGeom prst="rect">
            <a:avLst/>
          </a:prstGeom>
          <a:solidFill>
            <a:srgbClr val="7D9AAA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/>
            <a:endParaRPr lang="de-DE">
              <a:solidFill>
                <a:srgbClr val="7D9AA9"/>
              </a:solidFill>
              <a:latin typeface="Times" charset="0"/>
            </a:endParaRPr>
          </a:p>
        </p:txBody>
      </p:sp>
      <p:sp>
        <p:nvSpPr>
          <p:cNvPr id="583765" name="Rectangle 85"/>
          <p:cNvSpPr>
            <a:spLocks noChangeArrowheads="1"/>
          </p:cNvSpPr>
          <p:nvPr/>
        </p:nvSpPr>
        <p:spPr bwMode="auto">
          <a:xfrm>
            <a:off x="7019925" y="1841500"/>
            <a:ext cx="608013" cy="457200"/>
          </a:xfrm>
          <a:prstGeom prst="rect">
            <a:avLst/>
          </a:prstGeom>
          <a:solidFill>
            <a:srgbClr val="7D9AAA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/>
            <a:endParaRPr lang="de-DE">
              <a:solidFill>
                <a:srgbClr val="7D9AA9"/>
              </a:solidFill>
              <a:latin typeface="Times" charset="0"/>
            </a:endParaRPr>
          </a:p>
        </p:txBody>
      </p:sp>
      <p:sp>
        <p:nvSpPr>
          <p:cNvPr id="583766" name="Rectangle 86"/>
          <p:cNvSpPr>
            <a:spLocks noChangeArrowheads="1"/>
          </p:cNvSpPr>
          <p:nvPr/>
        </p:nvSpPr>
        <p:spPr bwMode="auto">
          <a:xfrm>
            <a:off x="7781925" y="1841500"/>
            <a:ext cx="608013" cy="457200"/>
          </a:xfrm>
          <a:prstGeom prst="rect">
            <a:avLst/>
          </a:prstGeom>
          <a:solidFill>
            <a:srgbClr val="7D9AAA">
              <a:alpha val="10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/>
            <a:endParaRPr lang="de-DE">
              <a:solidFill>
                <a:srgbClr val="7D9AA9"/>
              </a:solidFill>
              <a:latin typeface="Times" charset="0"/>
            </a:endParaRPr>
          </a:p>
        </p:txBody>
      </p:sp>
      <p:sp>
        <p:nvSpPr>
          <p:cNvPr id="583767" name="Text Box 87"/>
          <p:cNvSpPr txBox="1">
            <a:spLocks noChangeArrowheads="1"/>
          </p:cNvSpPr>
          <p:nvPr/>
        </p:nvSpPr>
        <p:spPr bwMode="auto">
          <a:xfrm>
            <a:off x="923925" y="1625600"/>
            <a:ext cx="5781675" cy="17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4746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>
              <a:tabLst>
                <a:tab pos="4746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tabLst>
                <a:tab pos="4746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tabLst>
                <a:tab pos="4746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tabLst>
                <a:tab pos="4746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746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746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746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746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1400"/>
              </a:lnSpc>
            </a:pPr>
            <a:r>
              <a:rPr lang="de-DE" sz="1000">
                <a:latin typeface="Arial" charset="0"/>
              </a:rPr>
              <a:t>Farbwert Blau sRGB 100%: 125-154-170,  Prozentwerte von 100%-10% in 10er-Schritten	</a:t>
            </a:r>
          </a:p>
        </p:txBody>
      </p:sp>
      <p:sp>
        <p:nvSpPr>
          <p:cNvPr id="583768" name="Text Box 88"/>
          <p:cNvSpPr txBox="1">
            <a:spLocks noChangeArrowheads="1"/>
          </p:cNvSpPr>
          <p:nvPr/>
        </p:nvSpPr>
        <p:spPr bwMode="auto">
          <a:xfrm>
            <a:off x="923925" y="2387600"/>
            <a:ext cx="5781675" cy="17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4746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>
              <a:tabLst>
                <a:tab pos="4746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tabLst>
                <a:tab pos="4746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tabLst>
                <a:tab pos="4746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tabLst>
                <a:tab pos="4746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746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746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746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746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1400"/>
              </a:lnSpc>
            </a:pPr>
            <a:r>
              <a:rPr lang="de-DE" sz="1000">
                <a:latin typeface="Arial" charset="0"/>
              </a:rPr>
              <a:t>Farbwert Beige sRGB 100%: 169-162-141,  Prozentwerte von 100%-10% in 10er-Schritten	</a:t>
            </a:r>
          </a:p>
        </p:txBody>
      </p:sp>
      <p:sp>
        <p:nvSpPr>
          <p:cNvPr id="583769" name="Rectangle 89"/>
          <p:cNvSpPr>
            <a:spLocks noChangeArrowheads="1"/>
          </p:cNvSpPr>
          <p:nvPr/>
        </p:nvSpPr>
        <p:spPr bwMode="auto">
          <a:xfrm>
            <a:off x="914400" y="3390900"/>
            <a:ext cx="609600" cy="457200"/>
          </a:xfrm>
          <a:prstGeom prst="rect">
            <a:avLst/>
          </a:prstGeom>
          <a:solidFill>
            <a:srgbClr val="57AA1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>
              <a:solidFill>
                <a:srgbClr val="57AA1C"/>
              </a:solidFill>
              <a:latin typeface="Times" charset="0"/>
            </a:endParaRPr>
          </a:p>
        </p:txBody>
      </p:sp>
      <p:sp>
        <p:nvSpPr>
          <p:cNvPr id="583770" name="Rectangle 90"/>
          <p:cNvSpPr>
            <a:spLocks noChangeArrowheads="1"/>
          </p:cNvSpPr>
          <p:nvPr/>
        </p:nvSpPr>
        <p:spPr bwMode="auto">
          <a:xfrm>
            <a:off x="1676400" y="3390900"/>
            <a:ext cx="609600" cy="457200"/>
          </a:xfrm>
          <a:prstGeom prst="rect">
            <a:avLst/>
          </a:prstGeom>
          <a:solidFill>
            <a:srgbClr val="57AA1C">
              <a:alpha val="8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>
              <a:solidFill>
                <a:srgbClr val="57AA1C"/>
              </a:solidFill>
              <a:latin typeface="Times" charset="0"/>
            </a:endParaRPr>
          </a:p>
        </p:txBody>
      </p:sp>
      <p:sp>
        <p:nvSpPr>
          <p:cNvPr id="583771" name="Rectangle 91"/>
          <p:cNvSpPr>
            <a:spLocks noChangeArrowheads="1"/>
          </p:cNvSpPr>
          <p:nvPr/>
        </p:nvSpPr>
        <p:spPr bwMode="auto">
          <a:xfrm>
            <a:off x="2438400" y="3390900"/>
            <a:ext cx="609600" cy="457200"/>
          </a:xfrm>
          <a:prstGeom prst="rect">
            <a:avLst/>
          </a:prstGeom>
          <a:solidFill>
            <a:srgbClr val="57AA1C">
              <a:alpha val="8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>
              <a:solidFill>
                <a:srgbClr val="57AA1C"/>
              </a:solidFill>
              <a:latin typeface="Times" charset="0"/>
            </a:endParaRPr>
          </a:p>
        </p:txBody>
      </p:sp>
      <p:sp>
        <p:nvSpPr>
          <p:cNvPr id="583772" name="Rectangle 92"/>
          <p:cNvSpPr>
            <a:spLocks noChangeArrowheads="1"/>
          </p:cNvSpPr>
          <p:nvPr/>
        </p:nvSpPr>
        <p:spPr bwMode="auto">
          <a:xfrm>
            <a:off x="3200400" y="3390900"/>
            <a:ext cx="609600" cy="457200"/>
          </a:xfrm>
          <a:prstGeom prst="rect">
            <a:avLst/>
          </a:prstGeom>
          <a:solidFill>
            <a:srgbClr val="57AA1C">
              <a:alpha val="7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>
              <a:solidFill>
                <a:srgbClr val="57AA1C"/>
              </a:solidFill>
              <a:latin typeface="Times" charset="0"/>
            </a:endParaRPr>
          </a:p>
        </p:txBody>
      </p:sp>
      <p:sp>
        <p:nvSpPr>
          <p:cNvPr id="583773" name="Rectangle 93"/>
          <p:cNvSpPr>
            <a:spLocks noChangeArrowheads="1"/>
          </p:cNvSpPr>
          <p:nvPr/>
        </p:nvSpPr>
        <p:spPr bwMode="auto">
          <a:xfrm>
            <a:off x="3962400" y="3390900"/>
            <a:ext cx="609600" cy="457200"/>
          </a:xfrm>
          <a:prstGeom prst="rect">
            <a:avLst/>
          </a:prstGeom>
          <a:solidFill>
            <a:srgbClr val="57AA1C">
              <a:alpha val="60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>
              <a:solidFill>
                <a:srgbClr val="57AA1C"/>
              </a:solidFill>
              <a:latin typeface="Times" charset="0"/>
            </a:endParaRPr>
          </a:p>
        </p:txBody>
      </p:sp>
      <p:sp>
        <p:nvSpPr>
          <p:cNvPr id="583774" name="Rectangle 94"/>
          <p:cNvSpPr>
            <a:spLocks noChangeArrowheads="1"/>
          </p:cNvSpPr>
          <p:nvPr/>
        </p:nvSpPr>
        <p:spPr bwMode="auto">
          <a:xfrm>
            <a:off x="4724400" y="3390900"/>
            <a:ext cx="609600" cy="457200"/>
          </a:xfrm>
          <a:prstGeom prst="rect">
            <a:avLst/>
          </a:prstGeom>
          <a:solidFill>
            <a:srgbClr val="57AA1C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>
              <a:solidFill>
                <a:srgbClr val="57AA1C"/>
              </a:solidFill>
              <a:latin typeface="Times" charset="0"/>
            </a:endParaRPr>
          </a:p>
        </p:txBody>
      </p:sp>
      <p:sp>
        <p:nvSpPr>
          <p:cNvPr id="583775" name="Rectangle 95"/>
          <p:cNvSpPr>
            <a:spLocks noChangeArrowheads="1"/>
          </p:cNvSpPr>
          <p:nvPr/>
        </p:nvSpPr>
        <p:spPr bwMode="auto">
          <a:xfrm>
            <a:off x="5486400" y="3390900"/>
            <a:ext cx="609600" cy="457200"/>
          </a:xfrm>
          <a:prstGeom prst="rect">
            <a:avLst/>
          </a:prstGeom>
          <a:solidFill>
            <a:srgbClr val="57AA1C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>
              <a:solidFill>
                <a:srgbClr val="57AA1C"/>
              </a:solidFill>
              <a:latin typeface="Times" charset="0"/>
            </a:endParaRPr>
          </a:p>
        </p:txBody>
      </p:sp>
      <p:sp>
        <p:nvSpPr>
          <p:cNvPr id="583776" name="Rectangle 96"/>
          <p:cNvSpPr>
            <a:spLocks noChangeArrowheads="1"/>
          </p:cNvSpPr>
          <p:nvPr/>
        </p:nvSpPr>
        <p:spPr bwMode="auto">
          <a:xfrm>
            <a:off x="6248400" y="3390900"/>
            <a:ext cx="609600" cy="457200"/>
          </a:xfrm>
          <a:prstGeom prst="rect">
            <a:avLst/>
          </a:prstGeom>
          <a:solidFill>
            <a:srgbClr val="57AA1C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>
              <a:solidFill>
                <a:srgbClr val="57AA1C"/>
              </a:solidFill>
              <a:latin typeface="Times" charset="0"/>
            </a:endParaRPr>
          </a:p>
        </p:txBody>
      </p:sp>
      <p:sp>
        <p:nvSpPr>
          <p:cNvPr id="583777" name="Rectangle 97"/>
          <p:cNvSpPr>
            <a:spLocks noChangeArrowheads="1"/>
          </p:cNvSpPr>
          <p:nvPr/>
        </p:nvSpPr>
        <p:spPr bwMode="auto">
          <a:xfrm>
            <a:off x="7010400" y="3390900"/>
            <a:ext cx="609600" cy="457200"/>
          </a:xfrm>
          <a:prstGeom prst="rect">
            <a:avLst/>
          </a:prstGeom>
          <a:solidFill>
            <a:srgbClr val="57AA1C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>
              <a:solidFill>
                <a:srgbClr val="57AA1C"/>
              </a:solidFill>
              <a:latin typeface="Times" charset="0"/>
            </a:endParaRPr>
          </a:p>
        </p:txBody>
      </p:sp>
      <p:sp>
        <p:nvSpPr>
          <p:cNvPr id="583778" name="Rectangle 98"/>
          <p:cNvSpPr>
            <a:spLocks noChangeArrowheads="1"/>
          </p:cNvSpPr>
          <p:nvPr/>
        </p:nvSpPr>
        <p:spPr bwMode="auto">
          <a:xfrm>
            <a:off x="7772400" y="3390900"/>
            <a:ext cx="609600" cy="457200"/>
          </a:xfrm>
          <a:prstGeom prst="rect">
            <a:avLst/>
          </a:prstGeom>
          <a:solidFill>
            <a:srgbClr val="57AA1C">
              <a:alpha val="10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>
              <a:solidFill>
                <a:srgbClr val="57AA1C"/>
              </a:solidFill>
              <a:latin typeface="Times" charset="0"/>
            </a:endParaRPr>
          </a:p>
        </p:txBody>
      </p:sp>
      <p:sp>
        <p:nvSpPr>
          <p:cNvPr id="583779" name="Rectangle 99"/>
          <p:cNvSpPr>
            <a:spLocks noChangeArrowheads="1"/>
          </p:cNvSpPr>
          <p:nvPr/>
        </p:nvSpPr>
        <p:spPr bwMode="auto">
          <a:xfrm>
            <a:off x="914400" y="4191000"/>
            <a:ext cx="609600" cy="457200"/>
          </a:xfrm>
          <a:prstGeom prst="rect">
            <a:avLst/>
          </a:prstGeom>
          <a:solidFill>
            <a:srgbClr val="A326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>
              <a:solidFill>
                <a:srgbClr val="57AA1C"/>
              </a:solidFill>
              <a:latin typeface="Times" charset="0"/>
            </a:endParaRPr>
          </a:p>
        </p:txBody>
      </p:sp>
      <p:sp>
        <p:nvSpPr>
          <p:cNvPr id="583780" name="Rectangle 100"/>
          <p:cNvSpPr>
            <a:spLocks noChangeArrowheads="1"/>
          </p:cNvSpPr>
          <p:nvPr/>
        </p:nvSpPr>
        <p:spPr bwMode="auto">
          <a:xfrm>
            <a:off x="1676400" y="4191000"/>
            <a:ext cx="609600" cy="457200"/>
          </a:xfrm>
          <a:prstGeom prst="rect">
            <a:avLst/>
          </a:prstGeom>
          <a:solidFill>
            <a:srgbClr val="A32638">
              <a:alpha val="8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>
              <a:solidFill>
                <a:srgbClr val="57AA1C"/>
              </a:solidFill>
              <a:latin typeface="Times" charset="0"/>
            </a:endParaRPr>
          </a:p>
        </p:txBody>
      </p:sp>
      <p:sp>
        <p:nvSpPr>
          <p:cNvPr id="583781" name="Rectangle 101"/>
          <p:cNvSpPr>
            <a:spLocks noChangeArrowheads="1"/>
          </p:cNvSpPr>
          <p:nvPr/>
        </p:nvSpPr>
        <p:spPr bwMode="auto">
          <a:xfrm>
            <a:off x="2438400" y="4191000"/>
            <a:ext cx="609600" cy="457200"/>
          </a:xfrm>
          <a:prstGeom prst="rect">
            <a:avLst/>
          </a:prstGeom>
          <a:solidFill>
            <a:srgbClr val="A32638">
              <a:alpha val="8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>
              <a:solidFill>
                <a:srgbClr val="57AA1C"/>
              </a:solidFill>
              <a:latin typeface="Times" charset="0"/>
            </a:endParaRPr>
          </a:p>
        </p:txBody>
      </p:sp>
      <p:sp>
        <p:nvSpPr>
          <p:cNvPr id="583782" name="Rectangle 102"/>
          <p:cNvSpPr>
            <a:spLocks noChangeArrowheads="1"/>
          </p:cNvSpPr>
          <p:nvPr/>
        </p:nvSpPr>
        <p:spPr bwMode="auto">
          <a:xfrm>
            <a:off x="3200400" y="4191000"/>
            <a:ext cx="609600" cy="457200"/>
          </a:xfrm>
          <a:prstGeom prst="rect">
            <a:avLst/>
          </a:prstGeom>
          <a:solidFill>
            <a:srgbClr val="A32638">
              <a:alpha val="7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>
              <a:solidFill>
                <a:srgbClr val="57AA1C"/>
              </a:solidFill>
              <a:latin typeface="Times" charset="0"/>
            </a:endParaRPr>
          </a:p>
        </p:txBody>
      </p:sp>
      <p:sp>
        <p:nvSpPr>
          <p:cNvPr id="583783" name="Rectangle 103"/>
          <p:cNvSpPr>
            <a:spLocks noChangeArrowheads="1"/>
          </p:cNvSpPr>
          <p:nvPr/>
        </p:nvSpPr>
        <p:spPr bwMode="auto">
          <a:xfrm>
            <a:off x="3962400" y="4191000"/>
            <a:ext cx="609600" cy="457200"/>
          </a:xfrm>
          <a:prstGeom prst="rect">
            <a:avLst/>
          </a:prstGeom>
          <a:solidFill>
            <a:srgbClr val="A32638">
              <a:alpha val="60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>
              <a:solidFill>
                <a:srgbClr val="57AA1C"/>
              </a:solidFill>
              <a:latin typeface="Times" charset="0"/>
            </a:endParaRPr>
          </a:p>
        </p:txBody>
      </p:sp>
      <p:sp>
        <p:nvSpPr>
          <p:cNvPr id="583784" name="Rectangle 104"/>
          <p:cNvSpPr>
            <a:spLocks noChangeArrowheads="1"/>
          </p:cNvSpPr>
          <p:nvPr/>
        </p:nvSpPr>
        <p:spPr bwMode="auto">
          <a:xfrm>
            <a:off x="4724400" y="4191000"/>
            <a:ext cx="609600" cy="457200"/>
          </a:xfrm>
          <a:prstGeom prst="rect">
            <a:avLst/>
          </a:prstGeom>
          <a:solidFill>
            <a:srgbClr val="A32638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>
              <a:solidFill>
                <a:srgbClr val="57AA1C"/>
              </a:solidFill>
              <a:latin typeface="Times" charset="0"/>
            </a:endParaRPr>
          </a:p>
        </p:txBody>
      </p:sp>
      <p:sp>
        <p:nvSpPr>
          <p:cNvPr id="583785" name="Rectangle 105"/>
          <p:cNvSpPr>
            <a:spLocks noChangeArrowheads="1"/>
          </p:cNvSpPr>
          <p:nvPr/>
        </p:nvSpPr>
        <p:spPr bwMode="auto">
          <a:xfrm>
            <a:off x="5486400" y="4191000"/>
            <a:ext cx="609600" cy="457200"/>
          </a:xfrm>
          <a:prstGeom prst="rect">
            <a:avLst/>
          </a:prstGeom>
          <a:solidFill>
            <a:srgbClr val="A32638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>
              <a:solidFill>
                <a:srgbClr val="57AA1C"/>
              </a:solidFill>
              <a:latin typeface="Times" charset="0"/>
            </a:endParaRPr>
          </a:p>
        </p:txBody>
      </p:sp>
      <p:sp>
        <p:nvSpPr>
          <p:cNvPr id="583786" name="Rectangle 106"/>
          <p:cNvSpPr>
            <a:spLocks noChangeArrowheads="1"/>
          </p:cNvSpPr>
          <p:nvPr/>
        </p:nvSpPr>
        <p:spPr bwMode="auto">
          <a:xfrm>
            <a:off x="6248400" y="4191000"/>
            <a:ext cx="609600" cy="457200"/>
          </a:xfrm>
          <a:prstGeom prst="rect">
            <a:avLst/>
          </a:prstGeom>
          <a:solidFill>
            <a:srgbClr val="A32638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>
              <a:solidFill>
                <a:srgbClr val="57AA1C"/>
              </a:solidFill>
              <a:latin typeface="Times" charset="0"/>
            </a:endParaRPr>
          </a:p>
        </p:txBody>
      </p:sp>
      <p:sp>
        <p:nvSpPr>
          <p:cNvPr id="583787" name="Rectangle 107"/>
          <p:cNvSpPr>
            <a:spLocks noChangeArrowheads="1"/>
          </p:cNvSpPr>
          <p:nvPr/>
        </p:nvSpPr>
        <p:spPr bwMode="auto">
          <a:xfrm>
            <a:off x="7010400" y="4191000"/>
            <a:ext cx="609600" cy="457200"/>
          </a:xfrm>
          <a:prstGeom prst="rect">
            <a:avLst/>
          </a:prstGeom>
          <a:solidFill>
            <a:srgbClr val="A32638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>
              <a:solidFill>
                <a:srgbClr val="57AA1C"/>
              </a:solidFill>
              <a:latin typeface="Times" charset="0"/>
            </a:endParaRPr>
          </a:p>
        </p:txBody>
      </p:sp>
      <p:sp>
        <p:nvSpPr>
          <p:cNvPr id="583788" name="Rectangle 108"/>
          <p:cNvSpPr>
            <a:spLocks noChangeArrowheads="1"/>
          </p:cNvSpPr>
          <p:nvPr/>
        </p:nvSpPr>
        <p:spPr bwMode="auto">
          <a:xfrm>
            <a:off x="7772400" y="4191000"/>
            <a:ext cx="609600" cy="457200"/>
          </a:xfrm>
          <a:prstGeom prst="rect">
            <a:avLst/>
          </a:prstGeom>
          <a:solidFill>
            <a:srgbClr val="A32638">
              <a:alpha val="10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>
              <a:solidFill>
                <a:srgbClr val="57AA1C"/>
              </a:solidFill>
              <a:latin typeface="Times" charset="0"/>
            </a:endParaRPr>
          </a:p>
        </p:txBody>
      </p:sp>
      <p:sp>
        <p:nvSpPr>
          <p:cNvPr id="583789" name="Rectangle 109"/>
          <p:cNvSpPr>
            <a:spLocks noChangeArrowheads="1"/>
          </p:cNvSpPr>
          <p:nvPr/>
        </p:nvSpPr>
        <p:spPr bwMode="auto">
          <a:xfrm>
            <a:off x="914400" y="4978400"/>
            <a:ext cx="609600" cy="457200"/>
          </a:xfrm>
          <a:prstGeom prst="rect">
            <a:avLst/>
          </a:prstGeom>
          <a:solidFill>
            <a:srgbClr val="BD600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>
              <a:solidFill>
                <a:srgbClr val="57AA1C"/>
              </a:solidFill>
              <a:latin typeface="Times" charset="0"/>
            </a:endParaRPr>
          </a:p>
        </p:txBody>
      </p:sp>
      <p:sp>
        <p:nvSpPr>
          <p:cNvPr id="583790" name="Rectangle 110"/>
          <p:cNvSpPr>
            <a:spLocks noChangeArrowheads="1"/>
          </p:cNvSpPr>
          <p:nvPr/>
        </p:nvSpPr>
        <p:spPr bwMode="auto">
          <a:xfrm>
            <a:off x="1676400" y="4978400"/>
            <a:ext cx="609600" cy="457200"/>
          </a:xfrm>
          <a:prstGeom prst="rect">
            <a:avLst/>
          </a:prstGeom>
          <a:solidFill>
            <a:srgbClr val="BD6005">
              <a:alpha val="8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>
              <a:solidFill>
                <a:srgbClr val="57AA1C"/>
              </a:solidFill>
              <a:latin typeface="Times" charset="0"/>
            </a:endParaRPr>
          </a:p>
        </p:txBody>
      </p:sp>
      <p:sp>
        <p:nvSpPr>
          <p:cNvPr id="583791" name="Rectangle 111"/>
          <p:cNvSpPr>
            <a:spLocks noChangeArrowheads="1"/>
          </p:cNvSpPr>
          <p:nvPr/>
        </p:nvSpPr>
        <p:spPr bwMode="auto">
          <a:xfrm>
            <a:off x="2438400" y="4978400"/>
            <a:ext cx="609600" cy="457200"/>
          </a:xfrm>
          <a:prstGeom prst="rect">
            <a:avLst/>
          </a:prstGeom>
          <a:solidFill>
            <a:srgbClr val="BD6005">
              <a:alpha val="8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>
              <a:solidFill>
                <a:srgbClr val="57AA1C"/>
              </a:solidFill>
              <a:latin typeface="Times" charset="0"/>
            </a:endParaRPr>
          </a:p>
        </p:txBody>
      </p:sp>
      <p:sp>
        <p:nvSpPr>
          <p:cNvPr id="583792" name="Rectangle 112"/>
          <p:cNvSpPr>
            <a:spLocks noChangeArrowheads="1"/>
          </p:cNvSpPr>
          <p:nvPr/>
        </p:nvSpPr>
        <p:spPr bwMode="auto">
          <a:xfrm>
            <a:off x="3200400" y="4978400"/>
            <a:ext cx="609600" cy="457200"/>
          </a:xfrm>
          <a:prstGeom prst="rect">
            <a:avLst/>
          </a:prstGeom>
          <a:solidFill>
            <a:srgbClr val="BD6005">
              <a:alpha val="7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>
              <a:solidFill>
                <a:srgbClr val="57AA1C"/>
              </a:solidFill>
              <a:latin typeface="Times" charset="0"/>
            </a:endParaRPr>
          </a:p>
        </p:txBody>
      </p:sp>
      <p:sp>
        <p:nvSpPr>
          <p:cNvPr id="583793" name="Rectangle 113"/>
          <p:cNvSpPr>
            <a:spLocks noChangeArrowheads="1"/>
          </p:cNvSpPr>
          <p:nvPr/>
        </p:nvSpPr>
        <p:spPr bwMode="auto">
          <a:xfrm>
            <a:off x="3962400" y="4978400"/>
            <a:ext cx="609600" cy="457200"/>
          </a:xfrm>
          <a:prstGeom prst="rect">
            <a:avLst/>
          </a:prstGeom>
          <a:solidFill>
            <a:srgbClr val="BD6005">
              <a:alpha val="60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>
              <a:solidFill>
                <a:srgbClr val="57AA1C"/>
              </a:solidFill>
              <a:latin typeface="Times" charset="0"/>
            </a:endParaRPr>
          </a:p>
        </p:txBody>
      </p:sp>
      <p:sp>
        <p:nvSpPr>
          <p:cNvPr id="583794" name="Rectangle 114"/>
          <p:cNvSpPr>
            <a:spLocks noChangeArrowheads="1"/>
          </p:cNvSpPr>
          <p:nvPr/>
        </p:nvSpPr>
        <p:spPr bwMode="auto">
          <a:xfrm>
            <a:off x="4724400" y="4978400"/>
            <a:ext cx="609600" cy="457200"/>
          </a:xfrm>
          <a:prstGeom prst="rect">
            <a:avLst/>
          </a:prstGeom>
          <a:solidFill>
            <a:srgbClr val="BD6005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>
              <a:solidFill>
                <a:srgbClr val="57AA1C"/>
              </a:solidFill>
              <a:latin typeface="Times" charset="0"/>
            </a:endParaRPr>
          </a:p>
        </p:txBody>
      </p:sp>
      <p:sp>
        <p:nvSpPr>
          <p:cNvPr id="583795" name="Rectangle 115"/>
          <p:cNvSpPr>
            <a:spLocks noChangeArrowheads="1"/>
          </p:cNvSpPr>
          <p:nvPr/>
        </p:nvSpPr>
        <p:spPr bwMode="auto">
          <a:xfrm>
            <a:off x="5486400" y="4978400"/>
            <a:ext cx="609600" cy="457200"/>
          </a:xfrm>
          <a:prstGeom prst="rect">
            <a:avLst/>
          </a:prstGeom>
          <a:solidFill>
            <a:srgbClr val="BD6005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>
              <a:solidFill>
                <a:srgbClr val="57AA1C"/>
              </a:solidFill>
              <a:latin typeface="Times" charset="0"/>
            </a:endParaRPr>
          </a:p>
        </p:txBody>
      </p:sp>
      <p:sp>
        <p:nvSpPr>
          <p:cNvPr id="583796" name="Rectangle 116"/>
          <p:cNvSpPr>
            <a:spLocks noChangeArrowheads="1"/>
          </p:cNvSpPr>
          <p:nvPr/>
        </p:nvSpPr>
        <p:spPr bwMode="auto">
          <a:xfrm>
            <a:off x="6248400" y="4978400"/>
            <a:ext cx="609600" cy="457200"/>
          </a:xfrm>
          <a:prstGeom prst="rect">
            <a:avLst/>
          </a:prstGeom>
          <a:solidFill>
            <a:srgbClr val="BD6005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>
              <a:solidFill>
                <a:srgbClr val="57AA1C"/>
              </a:solidFill>
              <a:latin typeface="Times" charset="0"/>
            </a:endParaRPr>
          </a:p>
        </p:txBody>
      </p:sp>
      <p:sp>
        <p:nvSpPr>
          <p:cNvPr id="583797" name="Rectangle 117"/>
          <p:cNvSpPr>
            <a:spLocks noChangeArrowheads="1"/>
          </p:cNvSpPr>
          <p:nvPr/>
        </p:nvSpPr>
        <p:spPr bwMode="auto">
          <a:xfrm>
            <a:off x="7010400" y="4978400"/>
            <a:ext cx="609600" cy="457200"/>
          </a:xfrm>
          <a:prstGeom prst="rect">
            <a:avLst/>
          </a:prstGeom>
          <a:solidFill>
            <a:srgbClr val="BD6005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>
              <a:solidFill>
                <a:srgbClr val="57AA1C"/>
              </a:solidFill>
              <a:latin typeface="Times" charset="0"/>
            </a:endParaRPr>
          </a:p>
        </p:txBody>
      </p:sp>
      <p:sp>
        <p:nvSpPr>
          <p:cNvPr id="583798" name="Rectangle 118"/>
          <p:cNvSpPr>
            <a:spLocks noChangeArrowheads="1"/>
          </p:cNvSpPr>
          <p:nvPr/>
        </p:nvSpPr>
        <p:spPr bwMode="auto">
          <a:xfrm>
            <a:off x="7772400" y="4978400"/>
            <a:ext cx="609600" cy="457200"/>
          </a:xfrm>
          <a:prstGeom prst="rect">
            <a:avLst/>
          </a:prstGeom>
          <a:solidFill>
            <a:srgbClr val="BD6005">
              <a:alpha val="10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>
              <a:solidFill>
                <a:srgbClr val="57AA1C"/>
              </a:solidFill>
              <a:latin typeface="Times" charset="0"/>
            </a:endParaRPr>
          </a:p>
        </p:txBody>
      </p:sp>
      <p:sp>
        <p:nvSpPr>
          <p:cNvPr id="583799" name="Rectangle 119"/>
          <p:cNvSpPr>
            <a:spLocks noChangeArrowheads="1"/>
          </p:cNvSpPr>
          <p:nvPr/>
        </p:nvSpPr>
        <p:spPr bwMode="auto">
          <a:xfrm>
            <a:off x="914400" y="5791200"/>
            <a:ext cx="609600" cy="457200"/>
          </a:xfrm>
          <a:prstGeom prst="rect">
            <a:avLst/>
          </a:prstGeom>
          <a:solidFill>
            <a:srgbClr val="26547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>
              <a:solidFill>
                <a:srgbClr val="57AA1C"/>
              </a:solidFill>
              <a:latin typeface="Times" charset="0"/>
            </a:endParaRPr>
          </a:p>
        </p:txBody>
      </p:sp>
      <p:sp>
        <p:nvSpPr>
          <p:cNvPr id="583800" name="Rectangle 120"/>
          <p:cNvSpPr>
            <a:spLocks noChangeArrowheads="1"/>
          </p:cNvSpPr>
          <p:nvPr/>
        </p:nvSpPr>
        <p:spPr bwMode="auto">
          <a:xfrm>
            <a:off x="1676400" y="5791200"/>
            <a:ext cx="609600" cy="457200"/>
          </a:xfrm>
          <a:prstGeom prst="rect">
            <a:avLst/>
          </a:prstGeom>
          <a:solidFill>
            <a:srgbClr val="26547C">
              <a:alpha val="8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>
              <a:solidFill>
                <a:srgbClr val="57AA1C"/>
              </a:solidFill>
              <a:latin typeface="Times" charset="0"/>
            </a:endParaRPr>
          </a:p>
        </p:txBody>
      </p:sp>
      <p:sp>
        <p:nvSpPr>
          <p:cNvPr id="583801" name="Rectangle 121"/>
          <p:cNvSpPr>
            <a:spLocks noChangeArrowheads="1"/>
          </p:cNvSpPr>
          <p:nvPr/>
        </p:nvSpPr>
        <p:spPr bwMode="auto">
          <a:xfrm>
            <a:off x="2438400" y="5791200"/>
            <a:ext cx="609600" cy="457200"/>
          </a:xfrm>
          <a:prstGeom prst="rect">
            <a:avLst/>
          </a:prstGeom>
          <a:solidFill>
            <a:srgbClr val="26547C">
              <a:alpha val="8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>
              <a:solidFill>
                <a:srgbClr val="57AA1C"/>
              </a:solidFill>
              <a:latin typeface="Times" charset="0"/>
            </a:endParaRPr>
          </a:p>
        </p:txBody>
      </p:sp>
      <p:sp>
        <p:nvSpPr>
          <p:cNvPr id="583802" name="Rectangle 122"/>
          <p:cNvSpPr>
            <a:spLocks noChangeArrowheads="1"/>
          </p:cNvSpPr>
          <p:nvPr/>
        </p:nvSpPr>
        <p:spPr bwMode="auto">
          <a:xfrm>
            <a:off x="3200400" y="5791200"/>
            <a:ext cx="609600" cy="457200"/>
          </a:xfrm>
          <a:prstGeom prst="rect">
            <a:avLst/>
          </a:prstGeom>
          <a:solidFill>
            <a:srgbClr val="26547C">
              <a:alpha val="7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>
              <a:solidFill>
                <a:srgbClr val="57AA1C"/>
              </a:solidFill>
              <a:latin typeface="Times" charset="0"/>
            </a:endParaRPr>
          </a:p>
        </p:txBody>
      </p:sp>
      <p:sp>
        <p:nvSpPr>
          <p:cNvPr id="583803" name="Rectangle 123"/>
          <p:cNvSpPr>
            <a:spLocks noChangeArrowheads="1"/>
          </p:cNvSpPr>
          <p:nvPr/>
        </p:nvSpPr>
        <p:spPr bwMode="auto">
          <a:xfrm>
            <a:off x="3962400" y="5791200"/>
            <a:ext cx="609600" cy="457200"/>
          </a:xfrm>
          <a:prstGeom prst="rect">
            <a:avLst/>
          </a:prstGeom>
          <a:solidFill>
            <a:srgbClr val="26547C">
              <a:alpha val="60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>
              <a:solidFill>
                <a:srgbClr val="57AA1C"/>
              </a:solidFill>
              <a:latin typeface="Times" charset="0"/>
            </a:endParaRPr>
          </a:p>
        </p:txBody>
      </p:sp>
      <p:sp>
        <p:nvSpPr>
          <p:cNvPr id="583804" name="Rectangle 124"/>
          <p:cNvSpPr>
            <a:spLocks noChangeArrowheads="1"/>
          </p:cNvSpPr>
          <p:nvPr/>
        </p:nvSpPr>
        <p:spPr bwMode="auto">
          <a:xfrm>
            <a:off x="4724400" y="5791200"/>
            <a:ext cx="609600" cy="457200"/>
          </a:xfrm>
          <a:prstGeom prst="rect">
            <a:avLst/>
          </a:prstGeom>
          <a:solidFill>
            <a:srgbClr val="26547C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>
              <a:solidFill>
                <a:srgbClr val="57AA1C"/>
              </a:solidFill>
              <a:latin typeface="Times" charset="0"/>
            </a:endParaRPr>
          </a:p>
        </p:txBody>
      </p:sp>
      <p:sp>
        <p:nvSpPr>
          <p:cNvPr id="583805" name="Rectangle 125"/>
          <p:cNvSpPr>
            <a:spLocks noChangeArrowheads="1"/>
          </p:cNvSpPr>
          <p:nvPr/>
        </p:nvSpPr>
        <p:spPr bwMode="auto">
          <a:xfrm>
            <a:off x="5486400" y="5791200"/>
            <a:ext cx="609600" cy="457200"/>
          </a:xfrm>
          <a:prstGeom prst="rect">
            <a:avLst/>
          </a:prstGeom>
          <a:solidFill>
            <a:srgbClr val="26547C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>
              <a:solidFill>
                <a:srgbClr val="57AA1C"/>
              </a:solidFill>
              <a:latin typeface="Times" charset="0"/>
            </a:endParaRPr>
          </a:p>
        </p:txBody>
      </p:sp>
      <p:sp>
        <p:nvSpPr>
          <p:cNvPr id="583806" name="Rectangle 126"/>
          <p:cNvSpPr>
            <a:spLocks noChangeArrowheads="1"/>
          </p:cNvSpPr>
          <p:nvPr/>
        </p:nvSpPr>
        <p:spPr bwMode="auto">
          <a:xfrm>
            <a:off x="6248400" y="5791200"/>
            <a:ext cx="609600" cy="457200"/>
          </a:xfrm>
          <a:prstGeom prst="rect">
            <a:avLst/>
          </a:prstGeom>
          <a:solidFill>
            <a:srgbClr val="26547C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>
              <a:solidFill>
                <a:srgbClr val="57AA1C"/>
              </a:solidFill>
              <a:latin typeface="Times" charset="0"/>
            </a:endParaRPr>
          </a:p>
        </p:txBody>
      </p:sp>
      <p:sp>
        <p:nvSpPr>
          <p:cNvPr id="583807" name="Rectangle 127"/>
          <p:cNvSpPr>
            <a:spLocks noChangeArrowheads="1"/>
          </p:cNvSpPr>
          <p:nvPr/>
        </p:nvSpPr>
        <p:spPr bwMode="auto">
          <a:xfrm>
            <a:off x="7010400" y="5791200"/>
            <a:ext cx="609600" cy="457200"/>
          </a:xfrm>
          <a:prstGeom prst="rect">
            <a:avLst/>
          </a:prstGeom>
          <a:solidFill>
            <a:srgbClr val="26547C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>
              <a:solidFill>
                <a:srgbClr val="57AA1C"/>
              </a:solidFill>
              <a:latin typeface="Times" charset="0"/>
            </a:endParaRPr>
          </a:p>
        </p:txBody>
      </p:sp>
      <p:sp>
        <p:nvSpPr>
          <p:cNvPr id="583808" name="Rectangle 128"/>
          <p:cNvSpPr>
            <a:spLocks noChangeArrowheads="1"/>
          </p:cNvSpPr>
          <p:nvPr/>
        </p:nvSpPr>
        <p:spPr bwMode="auto">
          <a:xfrm>
            <a:off x="7772400" y="5791200"/>
            <a:ext cx="609600" cy="457200"/>
          </a:xfrm>
          <a:prstGeom prst="rect">
            <a:avLst/>
          </a:prstGeom>
          <a:solidFill>
            <a:srgbClr val="26547C">
              <a:alpha val="10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>
              <a:solidFill>
                <a:srgbClr val="57AA1C"/>
              </a:solidFill>
              <a:latin typeface="Times" charset="0"/>
            </a:endParaRPr>
          </a:p>
        </p:txBody>
      </p:sp>
      <p:sp>
        <p:nvSpPr>
          <p:cNvPr id="583809" name="Text Box 129"/>
          <p:cNvSpPr txBox="1">
            <a:spLocks noChangeArrowheads="1"/>
          </p:cNvSpPr>
          <p:nvPr/>
        </p:nvSpPr>
        <p:spPr bwMode="auto">
          <a:xfrm>
            <a:off x="914400" y="3175000"/>
            <a:ext cx="6400800" cy="17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4746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>
              <a:tabLst>
                <a:tab pos="4746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tabLst>
                <a:tab pos="4746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tabLst>
                <a:tab pos="4746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tabLst>
                <a:tab pos="4746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746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746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746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746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1400"/>
              </a:lnSpc>
            </a:pPr>
            <a:r>
              <a:rPr lang="de-DE" sz="1000">
                <a:latin typeface="Arial" charset="0"/>
              </a:rPr>
              <a:t>Mathe/Wirtschaftswissenschaften sRGB 100%: 86-170-28,  Prozentwerte von 100%-10% in 10er-Schritten	</a:t>
            </a:r>
          </a:p>
        </p:txBody>
      </p:sp>
      <p:sp>
        <p:nvSpPr>
          <p:cNvPr id="583810" name="Text Box 130"/>
          <p:cNvSpPr txBox="1">
            <a:spLocks noChangeArrowheads="1"/>
          </p:cNvSpPr>
          <p:nvPr/>
        </p:nvSpPr>
        <p:spPr bwMode="auto">
          <a:xfrm>
            <a:off x="914400" y="3937000"/>
            <a:ext cx="7924800" cy="17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4746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>
              <a:tabLst>
                <a:tab pos="4746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tabLst>
                <a:tab pos="4746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tabLst>
                <a:tab pos="4746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tabLst>
                <a:tab pos="4746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746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746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746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746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1400"/>
              </a:lnSpc>
            </a:pPr>
            <a:r>
              <a:rPr lang="de-DE" sz="1000">
                <a:latin typeface="Arial" charset="0"/>
              </a:rPr>
              <a:t>Ingenieurwissenschaften/Informatik sRGB 100%: 163-38-56,  Prozentwerte von 100%-10% in 10er-Schritten	</a:t>
            </a:r>
          </a:p>
        </p:txBody>
      </p:sp>
      <p:sp>
        <p:nvSpPr>
          <p:cNvPr id="583811" name="Text Box 131"/>
          <p:cNvSpPr txBox="1">
            <a:spLocks noChangeArrowheads="1"/>
          </p:cNvSpPr>
          <p:nvPr/>
        </p:nvSpPr>
        <p:spPr bwMode="auto">
          <a:xfrm>
            <a:off x="914400" y="4724400"/>
            <a:ext cx="7924800" cy="17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4746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>
              <a:tabLst>
                <a:tab pos="4746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tabLst>
                <a:tab pos="4746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tabLst>
                <a:tab pos="4746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tabLst>
                <a:tab pos="4746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746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746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746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746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1400"/>
              </a:lnSpc>
            </a:pPr>
            <a:r>
              <a:rPr lang="de-DE" sz="1000">
                <a:latin typeface="Arial" charset="0"/>
              </a:rPr>
              <a:t>Naturwissenschaften sRGB 100%: 189-96-5,  Prozentwerte von 100%-10% in 10er-Schritten	</a:t>
            </a:r>
          </a:p>
        </p:txBody>
      </p:sp>
      <p:sp>
        <p:nvSpPr>
          <p:cNvPr id="583812" name="Text Box 132"/>
          <p:cNvSpPr txBox="1">
            <a:spLocks noChangeArrowheads="1"/>
          </p:cNvSpPr>
          <p:nvPr/>
        </p:nvSpPr>
        <p:spPr bwMode="auto">
          <a:xfrm>
            <a:off x="914400" y="5537200"/>
            <a:ext cx="7924800" cy="17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4746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>
              <a:tabLst>
                <a:tab pos="4746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tabLst>
                <a:tab pos="4746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tabLst>
                <a:tab pos="4746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tabLst>
                <a:tab pos="4746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746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746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746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74663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1400"/>
              </a:lnSpc>
            </a:pPr>
            <a:r>
              <a:rPr lang="de-DE" sz="1000">
                <a:latin typeface="Arial" charset="0"/>
              </a:rPr>
              <a:t>Medizin sRGB 100%: 38-84-124,  Prozentwerte von 100%-10% in 10er-Schritten	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ere Präsentation">
  <a:themeElements>
    <a:clrScheme name="Leere Prä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eere Prä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132</Words>
  <Application>Microsoft Office PowerPoint</Application>
  <PresentationFormat>Bildschirmpräsentation (4:3)</PresentationFormat>
  <Paragraphs>19</Paragraphs>
  <Slides>4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ＭＳ Ｐゴシック</vt:lpstr>
      <vt:lpstr>Arial</vt:lpstr>
      <vt:lpstr>Times</vt:lpstr>
      <vt:lpstr>Leere Präsentation</vt:lpstr>
      <vt:lpstr>PowerPoint-Präsentation</vt:lpstr>
      <vt:lpstr>Inhalt</vt:lpstr>
      <vt:lpstr>Das ist eine Überschrift in Arial 20 pt</vt:lpstr>
      <vt:lpstr>Die Uni-Farben im Überblick</vt:lpstr>
    </vt:vector>
  </TitlesOfParts>
  <Company>kiz Abt. Medien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Titelmaster</dc:title>
  <dc:creator>Kristina Huber</dc:creator>
  <cp:lastModifiedBy>Kristina Huber</cp:lastModifiedBy>
  <cp:revision>17</cp:revision>
  <dcterms:modified xsi:type="dcterms:W3CDTF">2017-12-21T08:18:24Z</dcterms:modified>
</cp:coreProperties>
</file>