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259" r:id="rId2"/>
    <p:sldId id="458" r:id="rId3"/>
    <p:sldId id="459" r:id="rId4"/>
    <p:sldId id="460" r:id="rId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D9AA9"/>
    <a:srgbClr val="7D91AA"/>
    <a:srgbClr val="A9A28D"/>
    <a:srgbClr val="56AA1C"/>
    <a:srgbClr val="BD6005"/>
    <a:srgbClr val="BD4505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87572" autoAdjust="0"/>
  </p:normalViewPr>
  <p:slideViewPr>
    <p:cSldViewPr>
      <p:cViewPr>
        <p:scale>
          <a:sx n="125" d="100"/>
          <a:sy n="125" d="100"/>
        </p:scale>
        <p:origin x="-1272" y="7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517D643-42E7-4C84-9011-118942DAC0C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57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0A1C7-D97C-462A-BE35-C9BAE9524BEA}" type="slidenum">
              <a:rPr lang="de-DE"/>
              <a:pPr/>
              <a:t>1</a:t>
            </a:fld>
            <a:endParaRPr lang="de-DE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95225-9D4C-486C-94BA-B3B19A4504B9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fld id="{8780588C-CE95-4C44-903E-358AA71BA95E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70553-C04E-477C-AAA2-2268A49D0DE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24449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A4D3E-2463-4203-A56C-8763F71568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7107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DEEB8-B321-475A-A526-432A854CF28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58137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EE8B-F306-48F2-9418-11FC1B3B07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1244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967D-5FB1-4992-B8B3-611CECE8446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0389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FB3A6-E079-42C5-A1B0-930F14E968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2119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B51D-D8B8-484B-A937-53CC07AE69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56346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89271-E73D-466C-BFB2-F9869A19A6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8488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AE105-2FF5-4FEB-9545-87DC20CD66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21493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3329B-D980-4F9B-83C6-DD48CDAD5FC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66844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914400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7526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fld id="{F878305C-3CA7-4508-805C-6E88F16F38F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56AA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56AA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D4505"/>
              </a:solidFill>
              <a:latin typeface="Times" pitchFamily="1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6938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>
                <a:solidFill>
                  <a:srgbClr val="56AA1C"/>
                </a:solidFill>
              </a:rPr>
              <a:t>Zwischentitel | Leitthema oder Name | Datum</a:t>
            </a:r>
            <a:endParaRPr lang="de-DE" sz="1000" b="1">
              <a:solidFill>
                <a:srgbClr val="56AA1C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>
                <a:solidFill>
                  <a:schemeClr val="bg1"/>
                </a:solidFill>
              </a:rPr>
              <a:t>Seite </a:t>
            </a:r>
            <a:fld id="{228C6874-E779-47B7-A48E-83B6202C40F7}" type="slidenum">
              <a:rPr lang="de-D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 userDrawn="1"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0613"/>
          <a:stretch>
            <a:fillRect/>
          </a:stretch>
        </p:blipFill>
        <p:spPr bwMode="auto">
          <a:xfrm>
            <a:off x="0" y="1295400"/>
            <a:ext cx="91440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/>
          <a:stretch>
            <a:fillRect/>
          </a:stretch>
        </p:blipFill>
        <p:spPr bwMode="auto">
          <a:xfrm>
            <a:off x="0" y="1330325"/>
            <a:ext cx="91440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740275" y="5502275"/>
            <a:ext cx="41148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de-DE" sz="2000">
                <a:solidFill>
                  <a:srgbClr val="56AA1C"/>
                </a:solidFill>
                <a:latin typeface="Arial" charset="0"/>
              </a:rPr>
              <a:t>Hier steht der Titel der Präsentation</a:t>
            </a:r>
          </a:p>
          <a:p>
            <a:r>
              <a:rPr lang="de-DE" sz="2000">
                <a:solidFill>
                  <a:srgbClr val="56AA1C"/>
                </a:solidFill>
                <a:latin typeface="Arial" charset="0"/>
              </a:rPr>
              <a:t>einzeilig oder auch zweizeilig</a:t>
            </a:r>
          </a:p>
          <a:p>
            <a:pPr>
              <a:lnSpc>
                <a:spcPts val="2200"/>
              </a:lnSpc>
            </a:pPr>
            <a:r>
              <a:rPr lang="de-DE" sz="1400">
                <a:solidFill>
                  <a:srgbClr val="56AA1C"/>
                </a:solidFill>
                <a:latin typeface="Arial" charset="0"/>
              </a:rPr>
              <a:t>Manchmal wird ein Untertitel benötigt, der ebenfalls</a:t>
            </a:r>
          </a:p>
          <a:p>
            <a:r>
              <a:rPr lang="de-DE" sz="1400">
                <a:solidFill>
                  <a:srgbClr val="56AA1C"/>
                </a:solidFill>
                <a:latin typeface="Arial" charset="0"/>
              </a:rPr>
              <a:t>einzeilig oder mehrzeilig sein kann</a:t>
            </a:r>
            <a:endParaRPr lang="de-DE" sz="2000" b="1">
              <a:solidFill>
                <a:srgbClr val="56AA1C"/>
              </a:solidFill>
              <a:latin typeface="Arial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28600" y="620395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200"/>
              </a:lnSpc>
              <a:buClr>
                <a:schemeClr val="tx2"/>
              </a:buClr>
              <a:buFont typeface="Times" pitchFamily="1" charset="0"/>
              <a:buNone/>
            </a:pPr>
            <a:r>
              <a:rPr lang="de-DE" sz="900">
                <a:solidFill>
                  <a:srgbClr val="323232"/>
                </a:solidFill>
                <a:latin typeface="Arial" charset="0"/>
              </a:rPr>
              <a:t>Name | Datum | sonstige Infos, auch mehrzeilig möglich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de-DE"/>
              <a:t>Das ist eine Möglichkeit für eine Aufzählung</a:t>
            </a:r>
          </a:p>
          <a:p>
            <a:pPr lvl="1">
              <a:lnSpc>
                <a:spcPct val="90000"/>
              </a:lnSpc>
            </a:pPr>
            <a:endParaRPr lang="de-DE"/>
          </a:p>
          <a:p>
            <a:pPr lvl="1">
              <a:lnSpc>
                <a:spcPct val="90000"/>
              </a:lnSpc>
            </a:pPr>
            <a:r>
              <a:rPr lang="de-DE"/>
              <a:t>Aufzählung in Arial 18 pt</a:t>
            </a:r>
          </a:p>
          <a:p>
            <a:pPr lvl="1">
              <a:lnSpc>
                <a:spcPct val="90000"/>
              </a:lnSpc>
            </a:pPr>
            <a:endParaRPr lang="de-DE"/>
          </a:p>
          <a:p>
            <a:pPr lvl="1">
              <a:lnSpc>
                <a:spcPct val="90000"/>
              </a:lnSpc>
            </a:pPr>
            <a:r>
              <a:rPr lang="de-DE"/>
              <a:t>Aufzählung</a:t>
            </a:r>
            <a:endParaRPr lang="de-DE" sz="1600"/>
          </a:p>
          <a:p>
            <a:endParaRPr lang="de-DE"/>
          </a:p>
          <a:p>
            <a:endParaRPr lang="de-DE"/>
          </a:p>
          <a:p>
            <a:pPr lvl="1">
              <a:lnSpc>
                <a:spcPct val="90000"/>
              </a:lnSpc>
            </a:pPr>
            <a:endParaRPr lang="de-DE" sz="16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ist eine Überschrift in Arial 20 pt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Das ist ein Beispieltext in Arial 18 pt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Uni-Farben im Überblick</a:t>
            </a:r>
          </a:p>
        </p:txBody>
      </p:sp>
      <p:sp>
        <p:nvSpPr>
          <p:cNvPr id="583747" name="Rectangle 67"/>
          <p:cNvSpPr>
            <a:spLocks noChangeArrowheads="1"/>
          </p:cNvSpPr>
          <p:nvPr/>
        </p:nvSpPr>
        <p:spPr bwMode="auto">
          <a:xfrm>
            <a:off x="923925" y="2603500"/>
            <a:ext cx="609600" cy="457200"/>
          </a:xfrm>
          <a:prstGeom prst="rect">
            <a:avLst/>
          </a:prstGeom>
          <a:solidFill>
            <a:srgbClr val="AAA2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48" name="Rectangle 68"/>
          <p:cNvSpPr>
            <a:spLocks noChangeArrowheads="1"/>
          </p:cNvSpPr>
          <p:nvPr/>
        </p:nvSpPr>
        <p:spPr bwMode="auto">
          <a:xfrm>
            <a:off x="1685925" y="2603500"/>
            <a:ext cx="609600" cy="457200"/>
          </a:xfrm>
          <a:prstGeom prst="rect">
            <a:avLst/>
          </a:prstGeom>
          <a:solidFill>
            <a:srgbClr val="AAA28D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49" name="Rectangle 69"/>
          <p:cNvSpPr>
            <a:spLocks noChangeArrowheads="1"/>
          </p:cNvSpPr>
          <p:nvPr/>
        </p:nvSpPr>
        <p:spPr bwMode="auto">
          <a:xfrm>
            <a:off x="2447925" y="2603500"/>
            <a:ext cx="609600" cy="4572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0" name="Rectangle 70"/>
          <p:cNvSpPr>
            <a:spLocks noChangeArrowheads="1"/>
          </p:cNvSpPr>
          <p:nvPr/>
        </p:nvSpPr>
        <p:spPr bwMode="auto">
          <a:xfrm>
            <a:off x="3209925" y="2603500"/>
            <a:ext cx="609600" cy="457200"/>
          </a:xfrm>
          <a:prstGeom prst="rect">
            <a:avLst/>
          </a:prstGeom>
          <a:solidFill>
            <a:srgbClr val="AAA28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1" name="Rectangle 71"/>
          <p:cNvSpPr>
            <a:spLocks noChangeArrowheads="1"/>
          </p:cNvSpPr>
          <p:nvPr/>
        </p:nvSpPr>
        <p:spPr bwMode="auto">
          <a:xfrm>
            <a:off x="3971925" y="2603500"/>
            <a:ext cx="609600" cy="457200"/>
          </a:xfrm>
          <a:prstGeom prst="rect">
            <a:avLst/>
          </a:prstGeom>
          <a:solidFill>
            <a:srgbClr val="AAA28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2" name="Rectangle 72"/>
          <p:cNvSpPr>
            <a:spLocks noChangeArrowheads="1"/>
          </p:cNvSpPr>
          <p:nvPr/>
        </p:nvSpPr>
        <p:spPr bwMode="auto">
          <a:xfrm>
            <a:off x="4733925" y="2603500"/>
            <a:ext cx="608013" cy="457200"/>
          </a:xfrm>
          <a:prstGeom prst="rect">
            <a:avLst/>
          </a:prstGeom>
          <a:solidFill>
            <a:srgbClr val="AAA28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3" name="Rectangle 73"/>
          <p:cNvSpPr>
            <a:spLocks noChangeArrowheads="1"/>
          </p:cNvSpPr>
          <p:nvPr/>
        </p:nvSpPr>
        <p:spPr bwMode="auto">
          <a:xfrm>
            <a:off x="5495925" y="2603500"/>
            <a:ext cx="608013" cy="457200"/>
          </a:xfrm>
          <a:prstGeom prst="rect">
            <a:avLst/>
          </a:prstGeom>
          <a:solidFill>
            <a:srgbClr val="AAA28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4" name="Rectangle 74"/>
          <p:cNvSpPr>
            <a:spLocks noChangeArrowheads="1"/>
          </p:cNvSpPr>
          <p:nvPr/>
        </p:nvSpPr>
        <p:spPr bwMode="auto">
          <a:xfrm>
            <a:off x="6257925" y="2603500"/>
            <a:ext cx="608013" cy="457200"/>
          </a:xfrm>
          <a:prstGeom prst="rect">
            <a:avLst/>
          </a:prstGeom>
          <a:solidFill>
            <a:srgbClr val="AAA28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5" name="Rectangle 75"/>
          <p:cNvSpPr>
            <a:spLocks noChangeArrowheads="1"/>
          </p:cNvSpPr>
          <p:nvPr/>
        </p:nvSpPr>
        <p:spPr bwMode="auto">
          <a:xfrm>
            <a:off x="7029450" y="2603500"/>
            <a:ext cx="608013" cy="457200"/>
          </a:xfrm>
          <a:prstGeom prst="rect">
            <a:avLst/>
          </a:prstGeom>
          <a:solidFill>
            <a:srgbClr val="AAA28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6" name="Rectangle 76"/>
          <p:cNvSpPr>
            <a:spLocks noChangeArrowheads="1"/>
          </p:cNvSpPr>
          <p:nvPr/>
        </p:nvSpPr>
        <p:spPr bwMode="auto">
          <a:xfrm>
            <a:off x="7791450" y="2603500"/>
            <a:ext cx="608013" cy="457200"/>
          </a:xfrm>
          <a:prstGeom prst="rect">
            <a:avLst/>
          </a:prstGeom>
          <a:solidFill>
            <a:srgbClr val="AAA28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A2A180"/>
              </a:solidFill>
              <a:latin typeface="Times" pitchFamily="1" charset="0"/>
            </a:endParaRPr>
          </a:p>
        </p:txBody>
      </p:sp>
      <p:sp>
        <p:nvSpPr>
          <p:cNvPr id="583757" name="Rectangle 77"/>
          <p:cNvSpPr>
            <a:spLocks noChangeArrowheads="1"/>
          </p:cNvSpPr>
          <p:nvPr/>
        </p:nvSpPr>
        <p:spPr bwMode="auto">
          <a:xfrm>
            <a:off x="914400" y="1841500"/>
            <a:ext cx="609600" cy="457200"/>
          </a:xfrm>
          <a:prstGeom prst="rect">
            <a:avLst/>
          </a:prstGeom>
          <a:solidFill>
            <a:srgbClr val="7D9A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58" name="Rectangle 78"/>
          <p:cNvSpPr>
            <a:spLocks noChangeArrowheads="1"/>
          </p:cNvSpPr>
          <p:nvPr/>
        </p:nvSpPr>
        <p:spPr bwMode="auto">
          <a:xfrm>
            <a:off x="1676400" y="1841500"/>
            <a:ext cx="609600" cy="457200"/>
          </a:xfrm>
          <a:prstGeom prst="rect">
            <a:avLst/>
          </a:prstGeom>
          <a:solidFill>
            <a:srgbClr val="7D9AAA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59" name="Rectangle 79"/>
          <p:cNvSpPr>
            <a:spLocks noChangeArrowheads="1"/>
          </p:cNvSpPr>
          <p:nvPr/>
        </p:nvSpPr>
        <p:spPr bwMode="auto">
          <a:xfrm>
            <a:off x="2438400" y="1841500"/>
            <a:ext cx="609600" cy="457200"/>
          </a:xfrm>
          <a:prstGeom prst="rect">
            <a:avLst/>
          </a:prstGeom>
          <a:solidFill>
            <a:srgbClr val="7D9AAA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0" name="Rectangle 80"/>
          <p:cNvSpPr>
            <a:spLocks noChangeArrowheads="1"/>
          </p:cNvSpPr>
          <p:nvPr/>
        </p:nvSpPr>
        <p:spPr bwMode="auto">
          <a:xfrm>
            <a:off x="3209925" y="1841500"/>
            <a:ext cx="609600" cy="457200"/>
          </a:xfrm>
          <a:prstGeom prst="rect">
            <a:avLst/>
          </a:prstGeom>
          <a:solidFill>
            <a:srgbClr val="7D9AAA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1" name="Rectangle 81"/>
          <p:cNvSpPr>
            <a:spLocks noChangeArrowheads="1"/>
          </p:cNvSpPr>
          <p:nvPr/>
        </p:nvSpPr>
        <p:spPr bwMode="auto">
          <a:xfrm>
            <a:off x="3962400" y="1841500"/>
            <a:ext cx="609600" cy="457200"/>
          </a:xfrm>
          <a:prstGeom prst="rect">
            <a:avLst/>
          </a:prstGeom>
          <a:solidFill>
            <a:srgbClr val="7D9AAA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2" name="Rectangle 82"/>
          <p:cNvSpPr>
            <a:spLocks noChangeArrowheads="1"/>
          </p:cNvSpPr>
          <p:nvPr/>
        </p:nvSpPr>
        <p:spPr bwMode="auto">
          <a:xfrm>
            <a:off x="4724400" y="1841500"/>
            <a:ext cx="608013" cy="457200"/>
          </a:xfrm>
          <a:prstGeom prst="rect">
            <a:avLst/>
          </a:prstGeom>
          <a:solidFill>
            <a:srgbClr val="7D9AAA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3" name="Rectangle 83"/>
          <p:cNvSpPr>
            <a:spLocks noChangeArrowheads="1"/>
          </p:cNvSpPr>
          <p:nvPr/>
        </p:nvSpPr>
        <p:spPr bwMode="auto">
          <a:xfrm>
            <a:off x="5486400" y="1841500"/>
            <a:ext cx="608013" cy="457200"/>
          </a:xfrm>
          <a:prstGeom prst="rect">
            <a:avLst/>
          </a:prstGeom>
          <a:solidFill>
            <a:srgbClr val="7D9AA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4" name="Rectangle 84"/>
          <p:cNvSpPr>
            <a:spLocks noChangeArrowheads="1"/>
          </p:cNvSpPr>
          <p:nvPr/>
        </p:nvSpPr>
        <p:spPr bwMode="auto">
          <a:xfrm>
            <a:off x="6248400" y="1841500"/>
            <a:ext cx="608013" cy="457200"/>
          </a:xfrm>
          <a:prstGeom prst="rect">
            <a:avLst/>
          </a:prstGeom>
          <a:solidFill>
            <a:srgbClr val="7D9AAA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5" name="Rectangle 85"/>
          <p:cNvSpPr>
            <a:spLocks noChangeArrowheads="1"/>
          </p:cNvSpPr>
          <p:nvPr/>
        </p:nvSpPr>
        <p:spPr bwMode="auto">
          <a:xfrm>
            <a:off x="7019925" y="1841500"/>
            <a:ext cx="608013" cy="457200"/>
          </a:xfrm>
          <a:prstGeom prst="rect">
            <a:avLst/>
          </a:prstGeom>
          <a:solidFill>
            <a:srgbClr val="7D9AAA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6" name="Rectangle 86"/>
          <p:cNvSpPr>
            <a:spLocks noChangeArrowheads="1"/>
          </p:cNvSpPr>
          <p:nvPr/>
        </p:nvSpPr>
        <p:spPr bwMode="auto">
          <a:xfrm>
            <a:off x="7781925" y="1841500"/>
            <a:ext cx="608013" cy="457200"/>
          </a:xfrm>
          <a:prstGeom prst="rect">
            <a:avLst/>
          </a:prstGeom>
          <a:solidFill>
            <a:srgbClr val="7D9AAA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583767" name="Text Box 87"/>
          <p:cNvSpPr txBox="1">
            <a:spLocks noChangeArrowheads="1"/>
          </p:cNvSpPr>
          <p:nvPr/>
        </p:nvSpPr>
        <p:spPr bwMode="auto">
          <a:xfrm>
            <a:off x="923925" y="1625600"/>
            <a:ext cx="57816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Farbwert Blau sRGB 100%: 125-154-170,  Prozentwerte von 100%-10% in 10er-Schritten	</a:t>
            </a:r>
          </a:p>
        </p:txBody>
      </p:sp>
      <p:sp>
        <p:nvSpPr>
          <p:cNvPr id="583768" name="Text Box 88"/>
          <p:cNvSpPr txBox="1">
            <a:spLocks noChangeArrowheads="1"/>
          </p:cNvSpPr>
          <p:nvPr/>
        </p:nvSpPr>
        <p:spPr bwMode="auto">
          <a:xfrm>
            <a:off x="923925" y="2387600"/>
            <a:ext cx="57816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Farbwert Beige sRGB 100%: 169-162-141,  Prozentwerte von 100%-10% in 10er-Schritten	</a:t>
            </a:r>
          </a:p>
        </p:txBody>
      </p:sp>
      <p:sp>
        <p:nvSpPr>
          <p:cNvPr id="583769" name="Rectangle 89"/>
          <p:cNvSpPr>
            <a:spLocks noChangeArrowheads="1"/>
          </p:cNvSpPr>
          <p:nvPr/>
        </p:nvSpPr>
        <p:spPr bwMode="auto">
          <a:xfrm>
            <a:off x="914400" y="3390900"/>
            <a:ext cx="609600" cy="457200"/>
          </a:xfrm>
          <a:prstGeom prst="rect">
            <a:avLst/>
          </a:prstGeom>
          <a:solidFill>
            <a:srgbClr val="57AA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0" name="Rectangle 90"/>
          <p:cNvSpPr>
            <a:spLocks noChangeArrowheads="1"/>
          </p:cNvSpPr>
          <p:nvPr/>
        </p:nvSpPr>
        <p:spPr bwMode="auto">
          <a:xfrm>
            <a:off x="1676400" y="3390900"/>
            <a:ext cx="609600" cy="457200"/>
          </a:xfrm>
          <a:prstGeom prst="rect">
            <a:avLst/>
          </a:prstGeom>
          <a:solidFill>
            <a:srgbClr val="57AA1C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1" name="Rectangle 91"/>
          <p:cNvSpPr>
            <a:spLocks noChangeArrowheads="1"/>
          </p:cNvSpPr>
          <p:nvPr/>
        </p:nvSpPr>
        <p:spPr bwMode="auto">
          <a:xfrm>
            <a:off x="2438400" y="3390900"/>
            <a:ext cx="609600" cy="457200"/>
          </a:xfrm>
          <a:prstGeom prst="rect">
            <a:avLst/>
          </a:prstGeom>
          <a:solidFill>
            <a:srgbClr val="57AA1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2" name="Rectangle 92"/>
          <p:cNvSpPr>
            <a:spLocks noChangeArrowheads="1"/>
          </p:cNvSpPr>
          <p:nvPr/>
        </p:nvSpPr>
        <p:spPr bwMode="auto">
          <a:xfrm>
            <a:off x="3200400" y="3390900"/>
            <a:ext cx="609600" cy="457200"/>
          </a:xfrm>
          <a:prstGeom prst="rect">
            <a:avLst/>
          </a:prstGeom>
          <a:solidFill>
            <a:srgbClr val="57AA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3" name="Rectangle 93"/>
          <p:cNvSpPr>
            <a:spLocks noChangeArrowheads="1"/>
          </p:cNvSpPr>
          <p:nvPr/>
        </p:nvSpPr>
        <p:spPr bwMode="auto">
          <a:xfrm>
            <a:off x="3962400" y="3390900"/>
            <a:ext cx="609600" cy="457200"/>
          </a:xfrm>
          <a:prstGeom prst="rect">
            <a:avLst/>
          </a:prstGeom>
          <a:solidFill>
            <a:srgbClr val="57AA1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4" name="Rectangle 94"/>
          <p:cNvSpPr>
            <a:spLocks noChangeArrowheads="1"/>
          </p:cNvSpPr>
          <p:nvPr/>
        </p:nvSpPr>
        <p:spPr bwMode="auto">
          <a:xfrm>
            <a:off x="4724400" y="3390900"/>
            <a:ext cx="609600" cy="457200"/>
          </a:xfrm>
          <a:prstGeom prst="rect">
            <a:avLst/>
          </a:prstGeom>
          <a:solidFill>
            <a:srgbClr val="57AA1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5" name="Rectangle 95"/>
          <p:cNvSpPr>
            <a:spLocks noChangeArrowheads="1"/>
          </p:cNvSpPr>
          <p:nvPr/>
        </p:nvSpPr>
        <p:spPr bwMode="auto">
          <a:xfrm>
            <a:off x="5486400" y="3390900"/>
            <a:ext cx="609600" cy="457200"/>
          </a:xfrm>
          <a:prstGeom prst="rect">
            <a:avLst/>
          </a:prstGeom>
          <a:solidFill>
            <a:srgbClr val="57AA1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6" name="Rectangle 96"/>
          <p:cNvSpPr>
            <a:spLocks noChangeArrowheads="1"/>
          </p:cNvSpPr>
          <p:nvPr/>
        </p:nvSpPr>
        <p:spPr bwMode="auto">
          <a:xfrm>
            <a:off x="6248400" y="3390900"/>
            <a:ext cx="609600" cy="457200"/>
          </a:xfrm>
          <a:prstGeom prst="rect">
            <a:avLst/>
          </a:prstGeom>
          <a:solidFill>
            <a:srgbClr val="57AA1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7" name="Rectangle 97"/>
          <p:cNvSpPr>
            <a:spLocks noChangeArrowheads="1"/>
          </p:cNvSpPr>
          <p:nvPr/>
        </p:nvSpPr>
        <p:spPr bwMode="auto">
          <a:xfrm>
            <a:off x="7010400" y="3390900"/>
            <a:ext cx="609600" cy="457200"/>
          </a:xfrm>
          <a:prstGeom prst="rect">
            <a:avLst/>
          </a:prstGeom>
          <a:solidFill>
            <a:srgbClr val="57AA1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8" name="Rectangle 98"/>
          <p:cNvSpPr>
            <a:spLocks noChangeArrowheads="1"/>
          </p:cNvSpPr>
          <p:nvPr/>
        </p:nvSpPr>
        <p:spPr bwMode="auto">
          <a:xfrm>
            <a:off x="7772400" y="3390900"/>
            <a:ext cx="609600" cy="457200"/>
          </a:xfrm>
          <a:prstGeom prst="rect">
            <a:avLst/>
          </a:prstGeom>
          <a:solidFill>
            <a:srgbClr val="57AA1C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79" name="Rectangle 99"/>
          <p:cNvSpPr>
            <a:spLocks noChangeArrowheads="1"/>
          </p:cNvSpPr>
          <p:nvPr/>
        </p:nvSpPr>
        <p:spPr bwMode="auto">
          <a:xfrm>
            <a:off x="914400" y="4191000"/>
            <a:ext cx="609600" cy="4572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0" name="Rectangle 100"/>
          <p:cNvSpPr>
            <a:spLocks noChangeArrowheads="1"/>
          </p:cNvSpPr>
          <p:nvPr/>
        </p:nvSpPr>
        <p:spPr bwMode="auto">
          <a:xfrm>
            <a:off x="1676400" y="4191000"/>
            <a:ext cx="609600" cy="457200"/>
          </a:xfrm>
          <a:prstGeom prst="rect">
            <a:avLst/>
          </a:prstGeom>
          <a:solidFill>
            <a:srgbClr val="A32638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1" name="Rectangle 101"/>
          <p:cNvSpPr>
            <a:spLocks noChangeArrowheads="1"/>
          </p:cNvSpPr>
          <p:nvPr/>
        </p:nvSpPr>
        <p:spPr bwMode="auto">
          <a:xfrm>
            <a:off x="2438400" y="4191000"/>
            <a:ext cx="609600" cy="457200"/>
          </a:xfrm>
          <a:prstGeom prst="rect">
            <a:avLst/>
          </a:prstGeom>
          <a:solidFill>
            <a:srgbClr val="A32638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2" name="Rectangle 102"/>
          <p:cNvSpPr>
            <a:spLocks noChangeArrowheads="1"/>
          </p:cNvSpPr>
          <p:nvPr/>
        </p:nvSpPr>
        <p:spPr bwMode="auto">
          <a:xfrm>
            <a:off x="3200400" y="4191000"/>
            <a:ext cx="609600" cy="457200"/>
          </a:xfrm>
          <a:prstGeom prst="rect">
            <a:avLst/>
          </a:prstGeom>
          <a:solidFill>
            <a:srgbClr val="A32638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3" name="Rectangle 103"/>
          <p:cNvSpPr>
            <a:spLocks noChangeArrowheads="1"/>
          </p:cNvSpPr>
          <p:nvPr/>
        </p:nvSpPr>
        <p:spPr bwMode="auto">
          <a:xfrm>
            <a:off x="3962400" y="4191000"/>
            <a:ext cx="609600" cy="457200"/>
          </a:xfrm>
          <a:prstGeom prst="rect">
            <a:avLst/>
          </a:prstGeom>
          <a:solidFill>
            <a:srgbClr val="A3263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4" name="Rectangle 104"/>
          <p:cNvSpPr>
            <a:spLocks noChangeArrowheads="1"/>
          </p:cNvSpPr>
          <p:nvPr/>
        </p:nvSpPr>
        <p:spPr bwMode="auto">
          <a:xfrm>
            <a:off x="4724400" y="4191000"/>
            <a:ext cx="609600" cy="457200"/>
          </a:xfrm>
          <a:prstGeom prst="rect">
            <a:avLst/>
          </a:prstGeom>
          <a:solidFill>
            <a:srgbClr val="A3263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5" name="Rectangle 105"/>
          <p:cNvSpPr>
            <a:spLocks noChangeArrowheads="1"/>
          </p:cNvSpPr>
          <p:nvPr/>
        </p:nvSpPr>
        <p:spPr bwMode="auto">
          <a:xfrm>
            <a:off x="5486400" y="4191000"/>
            <a:ext cx="609600" cy="457200"/>
          </a:xfrm>
          <a:prstGeom prst="rect">
            <a:avLst/>
          </a:prstGeom>
          <a:solidFill>
            <a:srgbClr val="A32638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6" name="Rectangle 106"/>
          <p:cNvSpPr>
            <a:spLocks noChangeArrowheads="1"/>
          </p:cNvSpPr>
          <p:nvPr/>
        </p:nvSpPr>
        <p:spPr bwMode="auto">
          <a:xfrm>
            <a:off x="6248400" y="4191000"/>
            <a:ext cx="609600" cy="457200"/>
          </a:xfrm>
          <a:prstGeom prst="rect">
            <a:avLst/>
          </a:prstGeom>
          <a:solidFill>
            <a:srgbClr val="A32638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7" name="Rectangle 107"/>
          <p:cNvSpPr>
            <a:spLocks noChangeArrowheads="1"/>
          </p:cNvSpPr>
          <p:nvPr/>
        </p:nvSpPr>
        <p:spPr bwMode="auto">
          <a:xfrm>
            <a:off x="7010400" y="4191000"/>
            <a:ext cx="609600" cy="457200"/>
          </a:xfrm>
          <a:prstGeom prst="rect">
            <a:avLst/>
          </a:prstGeom>
          <a:solidFill>
            <a:srgbClr val="A32638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8" name="Rectangle 108"/>
          <p:cNvSpPr>
            <a:spLocks noChangeArrowheads="1"/>
          </p:cNvSpPr>
          <p:nvPr/>
        </p:nvSpPr>
        <p:spPr bwMode="auto">
          <a:xfrm>
            <a:off x="7772400" y="4191000"/>
            <a:ext cx="609600" cy="457200"/>
          </a:xfrm>
          <a:prstGeom prst="rect">
            <a:avLst/>
          </a:prstGeom>
          <a:solidFill>
            <a:srgbClr val="A32638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89" name="Rectangle 109"/>
          <p:cNvSpPr>
            <a:spLocks noChangeArrowheads="1"/>
          </p:cNvSpPr>
          <p:nvPr/>
        </p:nvSpPr>
        <p:spPr bwMode="auto">
          <a:xfrm>
            <a:off x="914400" y="4978400"/>
            <a:ext cx="609600" cy="457200"/>
          </a:xfrm>
          <a:prstGeom prst="rect">
            <a:avLst/>
          </a:prstGeom>
          <a:solidFill>
            <a:srgbClr val="BD6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0" name="Rectangle 110"/>
          <p:cNvSpPr>
            <a:spLocks noChangeArrowheads="1"/>
          </p:cNvSpPr>
          <p:nvPr/>
        </p:nvSpPr>
        <p:spPr bwMode="auto">
          <a:xfrm>
            <a:off x="1676400" y="4978400"/>
            <a:ext cx="609600" cy="457200"/>
          </a:xfrm>
          <a:prstGeom prst="rect">
            <a:avLst/>
          </a:prstGeom>
          <a:solidFill>
            <a:srgbClr val="BD6005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1" name="Rectangle 111"/>
          <p:cNvSpPr>
            <a:spLocks noChangeArrowheads="1"/>
          </p:cNvSpPr>
          <p:nvPr/>
        </p:nvSpPr>
        <p:spPr bwMode="auto">
          <a:xfrm>
            <a:off x="2438400" y="4978400"/>
            <a:ext cx="609600" cy="457200"/>
          </a:xfrm>
          <a:prstGeom prst="rect">
            <a:avLst/>
          </a:prstGeom>
          <a:solidFill>
            <a:srgbClr val="BD6005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2" name="Rectangle 112"/>
          <p:cNvSpPr>
            <a:spLocks noChangeArrowheads="1"/>
          </p:cNvSpPr>
          <p:nvPr/>
        </p:nvSpPr>
        <p:spPr bwMode="auto">
          <a:xfrm>
            <a:off x="3200400" y="4978400"/>
            <a:ext cx="609600" cy="457200"/>
          </a:xfrm>
          <a:prstGeom prst="rect">
            <a:avLst/>
          </a:prstGeom>
          <a:solidFill>
            <a:srgbClr val="BD6005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3" name="Rectangle 113"/>
          <p:cNvSpPr>
            <a:spLocks noChangeArrowheads="1"/>
          </p:cNvSpPr>
          <p:nvPr/>
        </p:nvSpPr>
        <p:spPr bwMode="auto">
          <a:xfrm>
            <a:off x="3962400" y="4978400"/>
            <a:ext cx="609600" cy="457200"/>
          </a:xfrm>
          <a:prstGeom prst="rect">
            <a:avLst/>
          </a:prstGeom>
          <a:solidFill>
            <a:srgbClr val="BD6005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4" name="Rectangle 114"/>
          <p:cNvSpPr>
            <a:spLocks noChangeArrowheads="1"/>
          </p:cNvSpPr>
          <p:nvPr/>
        </p:nvSpPr>
        <p:spPr bwMode="auto">
          <a:xfrm>
            <a:off x="4724400" y="4978400"/>
            <a:ext cx="609600" cy="457200"/>
          </a:xfrm>
          <a:prstGeom prst="rect">
            <a:avLst/>
          </a:prstGeom>
          <a:solidFill>
            <a:srgbClr val="BD6005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5" name="Rectangle 115"/>
          <p:cNvSpPr>
            <a:spLocks noChangeArrowheads="1"/>
          </p:cNvSpPr>
          <p:nvPr/>
        </p:nvSpPr>
        <p:spPr bwMode="auto">
          <a:xfrm>
            <a:off x="5486400" y="4978400"/>
            <a:ext cx="609600" cy="457200"/>
          </a:xfrm>
          <a:prstGeom prst="rect">
            <a:avLst/>
          </a:prstGeom>
          <a:solidFill>
            <a:srgbClr val="BD6005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6" name="Rectangle 116"/>
          <p:cNvSpPr>
            <a:spLocks noChangeArrowheads="1"/>
          </p:cNvSpPr>
          <p:nvPr/>
        </p:nvSpPr>
        <p:spPr bwMode="auto">
          <a:xfrm>
            <a:off x="6248400" y="4978400"/>
            <a:ext cx="609600" cy="457200"/>
          </a:xfrm>
          <a:prstGeom prst="rect">
            <a:avLst/>
          </a:prstGeom>
          <a:solidFill>
            <a:srgbClr val="BD600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7" name="Rectangle 117"/>
          <p:cNvSpPr>
            <a:spLocks noChangeArrowheads="1"/>
          </p:cNvSpPr>
          <p:nvPr/>
        </p:nvSpPr>
        <p:spPr bwMode="auto">
          <a:xfrm>
            <a:off x="7010400" y="4978400"/>
            <a:ext cx="609600" cy="457200"/>
          </a:xfrm>
          <a:prstGeom prst="rect">
            <a:avLst/>
          </a:prstGeom>
          <a:solidFill>
            <a:srgbClr val="BD6005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8" name="Rectangle 118"/>
          <p:cNvSpPr>
            <a:spLocks noChangeArrowheads="1"/>
          </p:cNvSpPr>
          <p:nvPr/>
        </p:nvSpPr>
        <p:spPr bwMode="auto">
          <a:xfrm>
            <a:off x="7772400" y="4978400"/>
            <a:ext cx="609600" cy="457200"/>
          </a:xfrm>
          <a:prstGeom prst="rect">
            <a:avLst/>
          </a:prstGeom>
          <a:solidFill>
            <a:srgbClr val="BD600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799" name="Rectangle 119"/>
          <p:cNvSpPr>
            <a:spLocks noChangeArrowheads="1"/>
          </p:cNvSpPr>
          <p:nvPr/>
        </p:nvSpPr>
        <p:spPr bwMode="auto">
          <a:xfrm>
            <a:off x="914400" y="5791200"/>
            <a:ext cx="609600" cy="457200"/>
          </a:xfrm>
          <a:prstGeom prst="rect">
            <a:avLst/>
          </a:prstGeom>
          <a:solidFill>
            <a:srgbClr val="2654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0" name="Rectangle 120"/>
          <p:cNvSpPr>
            <a:spLocks noChangeArrowheads="1"/>
          </p:cNvSpPr>
          <p:nvPr/>
        </p:nvSpPr>
        <p:spPr bwMode="auto">
          <a:xfrm>
            <a:off x="1676400" y="5791200"/>
            <a:ext cx="609600" cy="457200"/>
          </a:xfrm>
          <a:prstGeom prst="rect">
            <a:avLst/>
          </a:prstGeom>
          <a:solidFill>
            <a:srgbClr val="26547C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1" name="Rectangle 121"/>
          <p:cNvSpPr>
            <a:spLocks noChangeArrowheads="1"/>
          </p:cNvSpPr>
          <p:nvPr/>
        </p:nvSpPr>
        <p:spPr bwMode="auto">
          <a:xfrm>
            <a:off x="2438400" y="5791200"/>
            <a:ext cx="609600" cy="457200"/>
          </a:xfrm>
          <a:prstGeom prst="rect">
            <a:avLst/>
          </a:prstGeom>
          <a:solidFill>
            <a:srgbClr val="26547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2" name="Rectangle 122"/>
          <p:cNvSpPr>
            <a:spLocks noChangeArrowheads="1"/>
          </p:cNvSpPr>
          <p:nvPr/>
        </p:nvSpPr>
        <p:spPr bwMode="auto">
          <a:xfrm>
            <a:off x="3200400" y="5791200"/>
            <a:ext cx="609600" cy="457200"/>
          </a:xfrm>
          <a:prstGeom prst="rect">
            <a:avLst/>
          </a:prstGeom>
          <a:solidFill>
            <a:srgbClr val="26547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3" name="Rectangle 123"/>
          <p:cNvSpPr>
            <a:spLocks noChangeArrowheads="1"/>
          </p:cNvSpPr>
          <p:nvPr/>
        </p:nvSpPr>
        <p:spPr bwMode="auto">
          <a:xfrm>
            <a:off x="3962400" y="5791200"/>
            <a:ext cx="609600" cy="457200"/>
          </a:xfrm>
          <a:prstGeom prst="rect">
            <a:avLst/>
          </a:prstGeom>
          <a:solidFill>
            <a:srgbClr val="26547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4" name="Rectangle 124"/>
          <p:cNvSpPr>
            <a:spLocks noChangeArrowheads="1"/>
          </p:cNvSpPr>
          <p:nvPr/>
        </p:nvSpPr>
        <p:spPr bwMode="auto">
          <a:xfrm>
            <a:off x="4724400" y="5791200"/>
            <a:ext cx="609600" cy="457200"/>
          </a:xfrm>
          <a:prstGeom prst="rect">
            <a:avLst/>
          </a:prstGeom>
          <a:solidFill>
            <a:srgbClr val="26547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5" name="Rectangle 125"/>
          <p:cNvSpPr>
            <a:spLocks noChangeArrowheads="1"/>
          </p:cNvSpPr>
          <p:nvPr/>
        </p:nvSpPr>
        <p:spPr bwMode="auto">
          <a:xfrm>
            <a:off x="5486400" y="5791200"/>
            <a:ext cx="609600" cy="457200"/>
          </a:xfrm>
          <a:prstGeom prst="rect">
            <a:avLst/>
          </a:prstGeom>
          <a:solidFill>
            <a:srgbClr val="26547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6" name="Rectangle 126"/>
          <p:cNvSpPr>
            <a:spLocks noChangeArrowheads="1"/>
          </p:cNvSpPr>
          <p:nvPr/>
        </p:nvSpPr>
        <p:spPr bwMode="auto">
          <a:xfrm>
            <a:off x="6248400" y="5791200"/>
            <a:ext cx="609600" cy="457200"/>
          </a:xfrm>
          <a:prstGeom prst="rect">
            <a:avLst/>
          </a:prstGeom>
          <a:solidFill>
            <a:srgbClr val="26547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7" name="Rectangle 127"/>
          <p:cNvSpPr>
            <a:spLocks noChangeArrowheads="1"/>
          </p:cNvSpPr>
          <p:nvPr/>
        </p:nvSpPr>
        <p:spPr bwMode="auto">
          <a:xfrm>
            <a:off x="7010400" y="5791200"/>
            <a:ext cx="609600" cy="457200"/>
          </a:xfrm>
          <a:prstGeom prst="rect">
            <a:avLst/>
          </a:prstGeom>
          <a:solidFill>
            <a:srgbClr val="26547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8" name="Rectangle 128"/>
          <p:cNvSpPr>
            <a:spLocks noChangeArrowheads="1"/>
          </p:cNvSpPr>
          <p:nvPr/>
        </p:nvSpPr>
        <p:spPr bwMode="auto">
          <a:xfrm>
            <a:off x="7772400" y="5791200"/>
            <a:ext cx="609600" cy="457200"/>
          </a:xfrm>
          <a:prstGeom prst="rect">
            <a:avLst/>
          </a:prstGeom>
          <a:solidFill>
            <a:srgbClr val="26547C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7AA1C"/>
              </a:solidFill>
              <a:latin typeface="Times" pitchFamily="1" charset="0"/>
            </a:endParaRPr>
          </a:p>
        </p:txBody>
      </p:sp>
      <p:sp>
        <p:nvSpPr>
          <p:cNvPr id="583809" name="Text Box 129"/>
          <p:cNvSpPr txBox="1">
            <a:spLocks noChangeArrowheads="1"/>
          </p:cNvSpPr>
          <p:nvPr/>
        </p:nvSpPr>
        <p:spPr bwMode="auto">
          <a:xfrm>
            <a:off x="914400" y="3175000"/>
            <a:ext cx="6400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Mathe/Wirtschaftswissenschaften sRGB 100%: 86-170-28,  Prozentwerte von 100%-10% in 10er-Schritten	</a:t>
            </a:r>
          </a:p>
        </p:txBody>
      </p:sp>
      <p:sp>
        <p:nvSpPr>
          <p:cNvPr id="583810" name="Text Box 130"/>
          <p:cNvSpPr txBox="1">
            <a:spLocks noChangeArrowheads="1"/>
          </p:cNvSpPr>
          <p:nvPr/>
        </p:nvSpPr>
        <p:spPr bwMode="auto">
          <a:xfrm>
            <a:off x="914400" y="3937000"/>
            <a:ext cx="7924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Ingenieurwissenschaften/Informatik sRGB 100%: 163-38-56,  Prozentwerte von 100%-10% in 10er-Schritten	</a:t>
            </a:r>
          </a:p>
        </p:txBody>
      </p:sp>
      <p:sp>
        <p:nvSpPr>
          <p:cNvPr id="583811" name="Text Box 131"/>
          <p:cNvSpPr txBox="1">
            <a:spLocks noChangeArrowheads="1"/>
          </p:cNvSpPr>
          <p:nvPr/>
        </p:nvSpPr>
        <p:spPr bwMode="auto">
          <a:xfrm>
            <a:off x="914400" y="4724400"/>
            <a:ext cx="7924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Naturwissenschaften sRGB 100%: 189-96-5,  Prozentwerte von 100%-10% in 10er-Schritten	</a:t>
            </a:r>
          </a:p>
        </p:txBody>
      </p:sp>
      <p:sp>
        <p:nvSpPr>
          <p:cNvPr id="583812" name="Text Box 132"/>
          <p:cNvSpPr txBox="1">
            <a:spLocks noChangeArrowheads="1"/>
          </p:cNvSpPr>
          <p:nvPr/>
        </p:nvSpPr>
        <p:spPr bwMode="auto">
          <a:xfrm>
            <a:off x="914400" y="5537200"/>
            <a:ext cx="7924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de-DE" sz="1000">
                <a:latin typeface="Arial" charset="0"/>
              </a:rPr>
              <a:t>Medizin sRGB 100%: 38-84-124,  Prozentwerte von 100%-10% in 10er-Schritten	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Bildschirmpräsentation (4:3)</PresentationFormat>
  <Paragraphs>23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Times</vt:lpstr>
      <vt:lpstr>Arial</vt:lpstr>
      <vt:lpstr>Times New Roman</vt:lpstr>
      <vt:lpstr>Leere Präsentation</vt:lpstr>
      <vt:lpstr>PowerPoint-Präsentation</vt:lpstr>
      <vt:lpstr>Inhalt</vt:lpstr>
      <vt:lpstr>Das ist eine Überschrift in Arial 20 pt</vt:lpstr>
      <vt:lpstr>Die Uni-Farben im Überblick</vt:lpstr>
    </vt:vector>
  </TitlesOfParts>
  <Company>kiz Abt. Medien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Titelmaster</dc:title>
  <dc:creator>Gregor</dc:creator>
  <cp:lastModifiedBy>KL</cp:lastModifiedBy>
  <cp:revision>13</cp:revision>
  <dcterms:modified xsi:type="dcterms:W3CDTF">2012-06-11T11:50:54Z</dcterms:modified>
</cp:coreProperties>
</file>