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notesSlides/notesSlide3.xml" ContentType="application/vnd.openxmlformats-officedocument.presentationml.notesSlide+xml"/>
  <Override PartName="/ppt/ink/ink154.xml" ContentType="application/inkml+xml"/>
  <Override PartName="/ppt/ink/ink15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6"/>
  </p:notesMasterIdLst>
  <p:sldIdLst>
    <p:sldId id="256" r:id="rId3"/>
    <p:sldId id="285" r:id="rId4"/>
    <p:sldId id="284" r:id="rId5"/>
    <p:sldId id="283" r:id="rId6"/>
    <p:sldId id="286" r:id="rId7"/>
    <p:sldId id="287" r:id="rId8"/>
    <p:sldId id="288" r:id="rId9"/>
    <p:sldId id="289" r:id="rId10"/>
    <p:sldId id="290" r:id="rId11"/>
    <p:sldId id="291" r:id="rId12"/>
    <p:sldId id="292" r:id="rId13"/>
    <p:sldId id="293" r:id="rId14"/>
    <p:sldId id="294" r:id="rId15"/>
    <p:sldId id="296" r:id="rId16"/>
    <p:sldId id="297" r:id="rId17"/>
    <p:sldId id="304" r:id="rId18"/>
    <p:sldId id="298" r:id="rId19"/>
    <p:sldId id="257" r:id="rId20"/>
    <p:sldId id="305" r:id="rId21"/>
    <p:sldId id="300" r:id="rId22"/>
    <p:sldId id="299" r:id="rId23"/>
    <p:sldId id="280" r:id="rId24"/>
    <p:sldId id="259" r:id="rId25"/>
    <p:sldId id="260" r:id="rId26"/>
    <p:sldId id="261" r:id="rId27"/>
    <p:sldId id="301" r:id="rId28"/>
    <p:sldId id="302" r:id="rId29"/>
    <p:sldId id="307" r:id="rId30"/>
    <p:sldId id="310" r:id="rId31"/>
    <p:sldId id="263" r:id="rId32"/>
    <p:sldId id="282" r:id="rId33"/>
    <p:sldId id="267" r:id="rId34"/>
    <p:sldId id="266" r:id="rId35"/>
    <p:sldId id="269" r:id="rId36"/>
    <p:sldId id="273" r:id="rId37"/>
    <p:sldId id="270" r:id="rId38"/>
    <p:sldId id="303" r:id="rId39"/>
    <p:sldId id="272" r:id="rId40"/>
    <p:sldId id="271" r:id="rId41"/>
    <p:sldId id="265" r:id="rId42"/>
    <p:sldId id="278" r:id="rId43"/>
    <p:sldId id="308" r:id="rId44"/>
    <p:sldId id="309" r:id="rId45"/>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autoAdjust="0"/>
    <p:restoredTop sz="92227" autoAdjust="0"/>
  </p:normalViewPr>
  <p:slideViewPr>
    <p:cSldViewPr snapToGrid="0">
      <p:cViewPr varScale="1">
        <p:scale>
          <a:sx n="54" d="100"/>
          <a:sy n="54" d="100"/>
        </p:scale>
        <p:origin x="1402" y="82"/>
      </p:cViewPr>
      <p:guideLst/>
    </p:cSldViewPr>
  </p:slideViewPr>
  <p:outlineViewPr>
    <p:cViewPr>
      <p:scale>
        <a:sx n="33" d="100"/>
        <a:sy n="33" d="100"/>
      </p:scale>
      <p:origin x="0" y="-57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5" Type="http://schemas.openxmlformats.org/officeDocument/2006/relationships/image" Target="../media/image29.wmf"/><Relationship Id="rId4"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38.wmf"/><Relationship Id="rId3" Type="http://schemas.openxmlformats.org/officeDocument/2006/relationships/image" Target="../media/image27.wmf"/><Relationship Id="rId7" Type="http://schemas.openxmlformats.org/officeDocument/2006/relationships/image" Target="../media/image32.wmf"/><Relationship Id="rId12" Type="http://schemas.openxmlformats.org/officeDocument/2006/relationships/image" Target="../media/image37.wmf"/><Relationship Id="rId2" Type="http://schemas.openxmlformats.org/officeDocument/2006/relationships/image" Target="../media/image25.wmf"/><Relationship Id="rId1" Type="http://schemas.openxmlformats.org/officeDocument/2006/relationships/image" Target="../media/image26.wmf"/><Relationship Id="rId6" Type="http://schemas.openxmlformats.org/officeDocument/2006/relationships/image" Target="../media/image31.wmf"/><Relationship Id="rId11" Type="http://schemas.openxmlformats.org/officeDocument/2006/relationships/image" Target="../media/image36.wmf"/><Relationship Id="rId5" Type="http://schemas.openxmlformats.org/officeDocument/2006/relationships/image" Target="../media/image29.wmf"/><Relationship Id="rId10" Type="http://schemas.openxmlformats.org/officeDocument/2006/relationships/image" Target="../media/image35.wmf"/><Relationship Id="rId4" Type="http://schemas.openxmlformats.org/officeDocument/2006/relationships/image" Target="../media/image28.wmf"/><Relationship Id="rId9"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11" Type="http://schemas.openxmlformats.org/officeDocument/2006/relationships/image" Target="../media/image65.wmf"/><Relationship Id="rId5" Type="http://schemas.openxmlformats.org/officeDocument/2006/relationships/image" Target="../media/image59.wmf"/><Relationship Id="rId10" Type="http://schemas.openxmlformats.org/officeDocument/2006/relationships/image" Target="../media/image64.wmf"/><Relationship Id="rId4" Type="http://schemas.openxmlformats.org/officeDocument/2006/relationships/image" Target="../media/image58.wmf"/><Relationship Id="rId9" Type="http://schemas.openxmlformats.org/officeDocument/2006/relationships/image" Target="../media/image6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11" Type="http://schemas.openxmlformats.org/officeDocument/2006/relationships/image" Target="../media/image65.wmf"/><Relationship Id="rId5" Type="http://schemas.openxmlformats.org/officeDocument/2006/relationships/image" Target="../media/image59.wmf"/><Relationship Id="rId10" Type="http://schemas.openxmlformats.org/officeDocument/2006/relationships/image" Target="../media/image64.wmf"/><Relationship Id="rId4" Type="http://schemas.openxmlformats.org/officeDocument/2006/relationships/image" Target="../media/image58.wmf"/><Relationship Id="rId9" Type="http://schemas.openxmlformats.org/officeDocument/2006/relationships/image" Target="../media/image63.wmf"/></Relationships>
</file>

<file path=ppt/ink/ink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0T15:04:36.437"/>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273 257 56,'0'0'23,"6"-24"1,-6 24-3,0 0-2,0 0-3,0 0-3,0 0-2,0 0-2,0 0-1,0 0-2,6 24-1,-6-24-2,0 24 0,0 0-1,0 0 1,6 11-1,-6 7-1,6 6 1,0 11 0,0 1-1,0 0 1,0-7-1,0 19 0,-6-13 0,6-5 1,-6-6-1,6-1 0,-6-11 0,0 6-1,0-12 1,6-1 0,-6-5-1,0-24 1,0 36-1,0-36 1,0 0-1,12 18 1,-12-18-1,0 0 0,0 0 0,0 0 1,0 0-1,0 0 0,0 0 0,0 0 0,0 0 0,0 0 0,0 0-3,-12-24-3,12 24-9,0-24-26,0-6-1,0-5 1,0-1-1</inkml:trace>
  <inkml:trace contextRef="#ctx0" brushRef="#br0" timeOffset="969">517 197 49,'0'0'10,"0"0"1,0 0 0,0 0 1,0 0-1,0 0 0,0 0 0,0 0 0,0 0-2,0 0 1,0 0-2,-6-23 0,6 23-1,0 0-1,0 0 0,0 0-2,0 0 0,0 0-1,0 0 0,0 0-1,0 0 1,0 0-1,0 0 0,0 23 0,0-23 0,6 30 0,-6-6-1,6 6 0,-6 6 1,6-7-1,-6 13 0,6 6 0,-6 0 0,0 5-1,0 1 1,6-6 0,-6 11 0,0-17-1,0 6 1,0 5-1,0-5 1,0-6-1,6-1 1,-12-11-1,6 6 0,0 0 1,0-7-1,0-5 0,0-6 0,0 6 1,0-24-1,0 36 0,0-36 0,0 30 0,0-30 0,0 0 1,0 23-1,0-23 0,0 0 0,0 0 0,0 0 0,0 0 0,0 0 0,0 0 0,0 0 0,0 0 0,0 0 0,0 0 0,0 0 0,0 0 0,0 0 0,0 18 1,0-18-1,0 0 0,0 0 0,0 0 0,0 24 1,0-24-1,0 0 0,0 0 0,0 0-1,0 0-2,0-42-4,0 42-9,0-47-23,0 5-2,-6-6 0,0 1 0</inkml:trace>
  <inkml:trace contextRef="#ctx0" brushRef="#br0" timeOffset="2016">12 436 69,'-12'24'23,"12"-24"-1,0 0-4,0 0-2,0 0-3,0 0-3,0 0-1,0 0-2,0 0 0,0 0-2,0 0-1,0 0-1,0 0 0,0 0-1,30-24-1,-30 24 1,36-42-2,-13 18 1,1 0-1,6-5 1,-1-7-1,1 6 0,-6 0 1,0-6-1,5 13 0,-11-7 1,0 6-1,0 0-1,-18 24 2,24-36-2,-24 36 1,23-18-1,-23 18 2,0 0-2,0 0 1,18-23 1,-18 23 0,0 0-1,0 0 1,0 0 0,0 0 0,0 0 0,0 0 0,0 0 0,0 0-1,0 0 1,0 0-1,0 0 1,0 0-1,0 0 1,0 0-2,0 0 2,0 0-1,0 0 0,0 0 1,0 0-1,0 0 0,0 0 1,24-6-1,-24 6 1,0 0-1,0 0 0,0 0 0,0 0 1,24 6-1,-24-6 1,0 0-1,0 0 0,23 12 1,-23-12 0,0 0-1,30 35 2,-30-35-2,42 30 1,-19 0-1,7-6 1,-6 0-1,5 5 0,1 7 0,-6-12 0,0 6 1,-1-6-1,-5-6 1,0 5-1,-18-23 0,24 36 1,-24-36-1,0 0 1,23 24-1,-23-24 0,0 0 1,0 0-1,0 0 0,0 0 0,0 0 1,0 0-1,0 0 0,0 0 0,0 0 1,0 0-1,0 0 0,0 0 0,0 0 1,0 0-2,0 0-1,0 0-4,-5-24-12,5 24-23,0 0 0,-18-18-1,18 18 0</inkml:trace>
  <inkml:trace contextRef="#ctx0" brushRef="#br0" timeOffset="3594">357 1264 53,'0'0'7,"0"0"0,0 0-1,0 0 0,0 0 1,0 0 0,0 0 0,0 0 0,0 0-1,0 0 0,0 0 0,0 0-1,0 0 0,0 0-1,0 0 0,0 0 0,0 0-1,0 0 0,0 0-1,0 0 1,0 0-1,0 0 1,0 0-1,0 0 1,0 0 0,0 0 1,0 0-1,0 0 0,0 0 0,0 0-1,0 0 0,0 0 0,0 0-2,5-35-5,-5 35-26,18-36-3,-18 36-2,-6-42 1</inkml:trace>
</inkml:ink>
</file>

<file path=ppt/ink/ink1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0T15:04:19.703"/>
    </inkml:context>
    <inkml:brush xml:id="br0">
      <inkml:brushProperty name="width" value="0.03528" units="cm"/>
      <inkml:brushProperty name="height" value="0.03528" units="cm"/>
      <inkml:brushProperty name="color" value="#800080"/>
      <inkml:brushProperty name="fitToCurve" value="1"/>
      <inkml:brushProperty name="ignorePressure" value="1"/>
    </inkml:brush>
  </inkml:definitions>
  <inkml:trace contextRef="#ctx0" brushRef="#br0">125 283 57,'0'0'14,"0"0"-1,0 0-2,0 0-2,0 0-1,0 0-1,0 0-1,0 0-1,0 0 0,0 0-2,0 0 1,0 0-1,0 0 0,0 0 0,0 0-1,0 0 1,-6-24-1,6 24 0,0 0 0,0 0 0,24-12 0,-24 12 0,0 0-1,24-11 0,-24 11 1,18-6-1,-18 6 0,30-12 0,-30 12-1,30-18 1,-30 18 0,36-6-1,-36 6 1,35-6-1,-17 6 1,6-11-1,0 11 0,6-6 1,-6 0-1,6 6 0,0-6 1,6 6 0,-1 0-1,1-6 1,0 0-1,0 6 1,0-6-1,0 6 1,-6-6-1,0 6 0,-1 0 0,1-6 0,-6 6 0,12 0 1,-18 0-1,12 0 0,-12 6 0,0-6 0,6 6 0,0 0 0,5-6 0,-11 6 0,12 0 0,-12 0 0,12 6 0,-6-6 0,-24-6 0,42 17 0,-42-17 0,24 18 0,-24-18 1,30 12-1,-30-12 0,17 12 0,-17-12 0,36 17 1,-36-17-1,18 18 1,-18-18-1,0 0 1,36 18-1,-36-18 1,0 0 0,0 0 0,0 0 0,0 0 0,0 0 0,12 17 0,-12-17 0,0 0 0,0 0 0,0 0 0,0 0 0,0 0 1,0 0-1,0 0-1,0 0-2,0 0-7,0 0-27,-12-23 0,12 23-2,-6-24 1</inkml:trace>
  <inkml:trace contextRef="#ctx0" brushRef="#br0" timeOffset="1531">215 11 62,'0'0'16,"0"0"-1,18-11-3,-18 11-1,0 0-2,0 0-2,0 0-1,0 0-1,0 0 0,0 0-2,0 23 0,0-23 0,-18 36-1,18-36-1,-36 41 0,18-12 0,-6 1 0,6-18-1,-6 17 1,6 1-1,0-13 1,18-17 0,-29 36 0,29-36-1,-18 24 1,18-24-1,0 0 1,0 0-1,-12 17 1,12-17-1,0 0 0,0 0 1,0 0-1,0 0 1,0 0-1,0 0 1,0 0-1,0 0 1,24 18 0,-24-18 0,0 0-1,29 6 1,-29-6 0,30 6 0,-6 0 0,0-6 0,0 6 0,0-1 0,6-5 0,-6 6 1,0 0-1,0-6 0,-24 0 0,29 6 1,-29-6-1,0 0 0,24 0 1,-24 0-1,0 0 0,0 0 0,0 0 0,0 0 0,0 0-1,0 0-4,0 0-17,0 0-15,0 0-1,18-23 0</inkml:trace>
  <inkml:trace contextRef="#ctx0" brushRef="#br0" timeOffset="2750">1362 23 63,'0'0'18,"0"0"-2,0 0-2,0 0-3,0 0-1,0 0-2,-18 6-2,18-6-3,0 0 1,6 30-2,-6-30 1,0 17-2,0-17 0,6 30 0,-6-30 0,18 29 0,-18-29-1,36 18 1,-36-18 0,24 30-1,-24-30 0,30 29 1,-30-29-1,24 12 0,-24-12 0,0 0 0,24 29 0,-24-29 1,0 0-1,0 0 0,18 18 0,-18-18 1,0 0-1,0 0 0,0 0 0,0 0 1,30 0-1,-30 0 0,0 0 0,0 0 0,0 0 0,0 0 0,0 0 0,0 0 1,0 0-1,0 0 0,0 0 0,0 0 0,0 0 0,0 0 0,0 0 0,0 0 0,0 0 0,0 0 0,0 0 1,0 0-1,0 0 1,0 0-1,0 0 1,0 0 0,0 0 0,-30 30-1,30-30 1,-18 11 0,-12-5-1,12 0 1,-12 0 0,6 6 0,-12 0 0,12-6 0,-6 5-1,7-5 1,-7 0 0,30-6 0,-30 12 0,30-12 0,-24 12 0,24-12-1,0 0 1,-18 0-1,18 0 1,0 0-1,0 0 0,0 0-2,0 0-5,0 0-22,0 0-5,24-6-1,-24 6-1</inkml:trace>
</inkml:ink>
</file>

<file path=ppt/ink/ink10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16.609"/>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42 157 51,'0'0'21,"0"0"-1,0 0-2,0 0-3,0 0-2,0 18-2,0-18-2,-5 33-2,5-10-2,0 9-1,-6 14-1,6 0-1,-5 5 1,5 0-2,-5-1 1,5 1 0,-5-9 0,5-1-1,-5-13 1,5-1-2,0-8 2,0-19-1,-6 18 0,6-18 0,0 0-1,-5-18 0,5-5 0,0 0 1,0-10-2,0-3 1,5-6-1,1 1 1,-6 4 0,5-5 0,-5 5 0,5 10 0,-5-6 0,5 10 0,-5 0 0,0 0 0,0 5 0,0 18 1,0-33-1,0 33 0,0-23 0,0 23 0,0 0 1,0-23-1,0 23 0,0 0 0,5-18 1,-5 18-1,0 0 1,0-19 0,0 19 0,0 0 0,6-18 0,-6 18 0,0 0 0,0 0 0,0 0 1,0-14-1,0 14 0,0 0 0,0 0 0,0 0 0,0 0 0,0 0 0,0 0-1,0 0 1,0 0 0,21 23-1,-21-23 0,21 28 1,-11-10-1,1 5 1,4 0-1,1 0 1,-6 1-1,6-6 0,0 5 1,-16-23-1,31 28 0,-31-28 1,21 18-1,-21-18 0,26 5 1,-26-5-1,16-14 0,-16 14 1,21-14-1,-21 14 0,16-18 0,-16 18 1,15-23-1,-15 23 0,16-23 0,-16 23 0,16-24 0,-16 24 0,10-27 0,-10 27 0,21-32 0,-10 13 0,-6 1 0,5-1 0,-10 19 0,26-32 0,-15 13 0,-1 6 0,-10 13 0,16-33 0,-16 33 0,16-14 0,-16 14 0,5-18 0,-5 18 0,0 0 0,0 0 0,0 0 0,0 0 0,0 0 0,0 0 0,0 0 0,0 0 0,0 0 0,0 0 0,0 0-1,0 0 1,0 0 0,0 0 0,0 0 0,5 23 0,-5-23 0,-5 23-1,5 0 1,0 0 0,5 5 0,-5 0 0,0 9 0,0-5 0,0 5 1,6-5-1,-1 9 0,-5-4 0,5-4 0,-10-1 1,10-4-1,-5 4 0,10-9 0,-4-5 0,-6 5 1,0-4-1,0 4 0,0-5 0,0 1 1,0-1-1,0-18 0,0 28 0,0-28 0,0 0 1,0 14-1,0-14 0,0 0 1,0-19-1,0 19 0,5-23-3,-10 0-13,5 23-21,0-18-1,0 18 0,0 0-1</inkml:trace>
</inkml:ink>
</file>

<file path=ppt/ink/ink10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3:05:38.312"/>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44 0 47,'0'0'17,"0"0"-1,0 0 0,0 0-5,28 27 1,-28-27 0,0 0-2,5 27-1,-5-11-3,0-16-2,0 48 0,-11-27-2,0 11 0,0 0-3,6-6-6,-1 6-20,-5 6-4,-10-12-1</inkml:trace>
</inkml:ink>
</file>

<file path=ppt/ink/ink10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23.562"/>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222 459 51,'-5'-8'22,"5"8"-2,-8-13 0,0 2-2,8 11-2,-20-16-3,20 16-4,-26-13-2,15 2-1,-4 3-1,5 3-2,-3 3 0,0 2 0,0 0-1,3 5-1,-1 3 0,1 2 0,-3 1 0,5 2-1,0 0 0,3 1 0,0 2 0,0-3 0,2 5 2,1 1-3,2-1 2,2 4-2,-2-6 2,6-3-1,-4 5 0,6-4 0,-3-4-1,3 1 1,2-3 1,-2 0-1,2 0 0,-2-3 0,2 0 0,1 1 0,-1-4 0,-2-2 0,2 0 0,0 0 0,1-2 0,-11 2 1,15-6-1,-15 6 0,13-13 0,-13 13 0,13-8 1,-8-3-1,0 1 0,0-1 0,1 1 1,-1-6-1,0 3 0,3-3 1,-6 0-1,6 0 0,-3 0 0,0-3 1,-2-2-1,0 5 1,-1-2-1,3 2 0,-2-3 0,-3 1 0,2 2 1,-2-3-1,3 1 0,-3-1 0,3 1 0,-3-1 0,2-2 0,-2 0 0,3 0 0,2 2 0,-2-2 0,-3 2 0,5 1 1,-5 2-1,0 0 0,0 0 0,0 3 0,0 5 0,0 8 0,0-16 0,0 16 0,-3-11 0,3 11 0,0 0 0,0 0 0,-10-8 0,10 8 0,0 0 0,0 0 0,0 0 0,-11-8 0,11 8 0,0 0 0,-5-10 0,5 10 0,0 0 0,-2-13 0,2 13 0,0 0 0,0 0 0,0 0 0,-8 15 0,8-15 0,-5 19 0,2-6 0,3 1 0,-2 1 0,2 1 0,2 3 0,-2-1 0,3 1 0,-3 5 0,2 0 0,1 5 0,-3 0 0,0 0 0,0 0-1,0 0 1,3 1 0,-3-1 1,5-3-2,-3-2 2,1-3-2,2 0 1,-2-2 0,-1 2-1,1-8 1,5 1-1,-6-1 2,1-3-2,-1 1 1,-2-11 0,3 11 0,-3-11 0,0 0 1,5 13-1,-5-13 0,0 0 0,3 8 0,-3-8 0,0 0 1,7 13-1,-7-13 0,0 0 1,8 11-1,-8-11 1,0 0-1,0 0 0,0 0 1,0 0-1,0 0 0,0 0 0,0 0 0,8 0 1,-8 0-2,0 0 0,0 0-1,0 0-6,15 0-26,-15 0-2,0 0-2,0 0 1</inkml:trace>
</inkml:ink>
</file>

<file path=ppt/ink/ink10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21:19.953"/>
    </inkml:context>
    <inkml:brush xml:id="br0">
      <inkml:brushProperty name="width" value="0.05292" units="cm"/>
      <inkml:brushProperty name="height" value="0.05292" units="cm"/>
      <inkml:brushProperty name="fitToCurve" value="1"/>
      <inkml:brushProperty name="ignorePressure" value="1"/>
    </inkml:brush>
  </inkml:definitions>
  <inkml:trace contextRef="#ctx0" brushRef="#br0">32 30 48,'-20'3'23,"20"-3"-3,0 0-2,0 0-2,0 0-3,0 0-2,0 0-2,0 0-3,0 0 0,0 0-1,0 0-1,0 0-2,0 0 1,0 0-1,31-7 0,-11 3 0,8 4-1,3-8 0,1 1 0,4 7 0,-1-4-1,1 4 0,-5 0 1,1 0-1,-8 0 0,-9 0 0,9 0 0,-12 0 0,-12 0 1,24 0-1,-24 0 0,11 0 0,-11 0-3,20 4-7,-20-4-19,0 0-4,0 0-1,0 0 0</inkml:trace>
  <inkml:trace contextRef="#ctx0" brushRef="#br0" timeOffset="750">20 185 62,'0'0'19,"0"0"-2,0 0-3,0 0-1,0 0-1,0 0-3,0 0-2,0 0-2,-20 11-2,20-11 0,0 0 0,0 0-1,0 0 0,0 0 1,0 0-1,0 0 1,0 0-1,28 8 0,-28-8 1,27 0-1,-7-4-1,4 4 0,3 0 0,1 4 0,4-4 0,-5 0 0,-3 0-1,-4 0 1,3 0-1,-7 0 0,0 0 0,0 4 1,-16-4-1,24 0 1,-24 0-1,23 0 1,-23 0-1,24 0 1,-24 0-1,16 7 0,-16-7 1,16 0-1,-16 0 0,0 0 1,15 0-1,-15 0 1,0 0 0,16-7-1,-16 7 1,0 0-1,0 0 1,0 0-1,0 0 0,0 0 0,0 0 0,0 0-3,0 0-15,0 0-17,0 0 1,0 0-1,0 0 0</inkml:trace>
</inkml:ink>
</file>

<file path=ppt/ink/ink10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21:19.953"/>
    </inkml:context>
    <inkml:brush xml:id="br0">
      <inkml:brushProperty name="width" value="0.05292" units="cm"/>
      <inkml:brushProperty name="height" value="0.05292" units="cm"/>
      <inkml:brushProperty name="fitToCurve" value="1"/>
      <inkml:brushProperty name="ignorePressure" value="1"/>
    </inkml:brush>
  </inkml:definitions>
  <inkml:trace contextRef="#ctx0" brushRef="#br0">32 30 48,'-20'4'23,"20"-4"-3,0 0-2,0 0-2,0 0-3,0 0-2,0 0-2,0 0-3,0 0 0,0 0-1,0 0-1,0 0-2,0 0 1,0 0-1,32-8 0,-12 4 0,8 4-1,3-7 0,1-1 0,4 8 0,0-4-1,0 4 0,-4 0 1,0 0-1,-8 0 0,-8 0 0,7 0 0,-11 0 0,-12 0 1,24 0-1,-24 0 0,12 0 0,-12 0-3,20 4-7,-20-4-19,0 0-4,0 0-1,0 0 0</inkml:trace>
  <inkml:trace contextRef="#ctx0" brushRef="#br0" timeOffset="750">20 188 62,'0'0'19,"0"0"-2,0 0-3,0 0-1,0 0-1,0 0-3,0 0-2,0 0-2,-20 12-2,20-12 0,0 0 0,0 0-1,0 0 0,0 0 1,0 0-1,0 0 1,0 0-1,28 8 0,-28-8 1,28 0-1,-8-4-1,4 4 0,3 0 0,1 4 0,4-4 0,-4 0 0,-4 0-1,-4 0 1,4 0-1,-8 0 0,0 0 0,0 4 1,-16-4-1,24 0 1,-24 0-1,23 0 1,-23 0-1,24 0 1,-24 0-1,16 7 0,-16-7 1,16 0-1,-16 0 0,0 0 1,16 0-1,-16 0 1,0 0 0,16-7-1,-16 7 1,0 0-1,0 0 1,0 0-1,0 0 0,0 0 0,0 0 0,0 0-3,0 0-15,0 0-17,0 0 1,0 0-1,0 0 0</inkml:trace>
</inkml:ink>
</file>

<file path=ppt/ink/ink10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21:19.953"/>
    </inkml:context>
    <inkml:brush xml:id="br0">
      <inkml:brushProperty name="width" value="0.05292" units="cm"/>
      <inkml:brushProperty name="height" value="0.05292" units="cm"/>
      <inkml:brushProperty name="fitToCurve" value="1"/>
      <inkml:brushProperty name="ignorePressure" value="1"/>
    </inkml:brush>
  </inkml:definitions>
  <inkml:trace contextRef="#ctx0" brushRef="#br0">31 31 48,'-19'4'23,"19"-4"-3,0 0-2,0 0-2,0 0-3,0 0-2,0 0-2,0 0-3,0 0 0,0 0-1,0 0-1,0 0-2,0 0 1,0 0-1,31-8 0,-11 4 0,7 4-1,4-8 0,1 0 0,3 8 0,0-4-1,0 4 0,-3 0 1,-1 0-1,-7 0 0,-9 0 0,9 0 0,-13 0 0,-11 0 1,24 0-1,-24 0 0,12 0 0,-12 0-3,19 4-7,-19-4-19,0 0-4,0 0-1,0 0 0</inkml:trace>
  <inkml:trace contextRef="#ctx0" brushRef="#br0" timeOffset="750">20 193 62,'0'0'19,"0"0"-2,0 0-3,0 0-1,0 0-1,0 0-3,0 0-2,0 0-2,-20 12-2,20-12 0,0 0 0,0 0-1,0 0 0,0 0 1,0 0-1,0 0 1,0 0-1,27 7 0,-27-7 1,28 0-1,-9-4-1,5 4 0,3 0 0,1 4 0,3-4 0,-4 0 0,-3 0-1,-4 0 1,3 0-1,-7 0 0,-1 0 0,1 4 1,-16-4-1,23 0 1,-23 0-1,24 0 1,-24 0-1,23 0 1,-23 0-1,16 8 0,-16-8 1,16 0-1,-16 0 0,0 0 1,15 0-1,-15 0 1,0 0 0,16-8-1,-16 8 1,0 0-1,0 0 1,0 0-1,0 0 0,0 0 0,0 0 0,0 0-3,0 0-15,0 0-17,0 0 1,0 0-1,0 0 0</inkml:trace>
</inkml:ink>
</file>

<file path=ppt/ink/ink10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15.437"/>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32 222 49,'0'0'15,"2"-11"3,-2 11 1,0 0 0,-2-16-3,2 16 0,0 0-2,0 0-2,-3-10-2,3 10-2,0 0-3,0 0-2,-8 10-1,8-10 0,-2 19 0,2-6 0,-3 5 0,3 1-1,0 5 0,0-1 0,0 5-1,0 0 1,3 1-1,-1 0 0,-2 3 0,3-6 0,0 1 0,-1-4 0,3-1 0,-5-6 0,3-3 0,0-5 1,-3-8-1,0 0 0,0 0 0,0 0-2,0 0-5,0-21-20,0 5-9,-3-6-1,3 4 0</inkml:trace>
  <inkml:trace contextRef="#ctx0" brushRef="#br0" timeOffset="609">0 190 50,'0'0'27,"0"-10"-6,0 10-2,0 0-1,0 0-2,3-13-4,-3 13-2,0 0-2,0 0-1,0 0-2,0 0 0,3-11-2,-3 11 0,0 0-1,0 0 0,0-11 0,0 11 0,0 0-1,0 0 1,0-10 0,0 10-1,0 0 1,0 0-1,0 0 1,0 0-1,0 0 0,0 0 0,10 3-1,-10-3 1,18 15 0,-4-4-1,1 2 1,1 0-1,0 0 1,2 6-1,-2-3 1,-3-1-1,0 1 0,0 3 1,-5-4-1,0-2 0,-3-4 0,0 2 0,-5-11 0,8 13 0,-8-13 1,0 0-1,11 11 0,-11-11 0,0 0 0,8 5 0,-8-5 0,0 0 0,0 0 1,0 0-1,0 0 0,0 0 0,0 0 1,10-3-1,-10 3 0,0 0 0,0 0 0,3-10 0,-3 10 0,5-11 0,-5 11 0,5-19 1,0 8-1,1 3 0,1-5 0,1-3 0,0-2 1,5 2-1,-5-2 0,3-3 0,-3 0 0,5 0 0,-3-3 0,-2 3 0,2 1 0,-2 2-1,0 5 1,-3 2 0,1 1 0,-6 10 0,5-11 0,-5 11-1,0 0 1,0 0 0,0 0 0,0 0 0,0 0 0,0 0 0,0 0 0,10-10 0,-10 10 0,0 0 0,0 0 0,6-11 0,-6 11 0,0 0 0,7-10 0,-7 10 0,0 0 0,0 0 0,0 0 0,0 0 0,0 0 0,0 0 0,0 0 0,0 0 0,0 0 0,0 0 0,0 0 0,0 0 0,0 0 0,0 0 0,6 16 0,-6-9 0,0 4 1,0 2-1,0 3 0,0 2 0,0-2 0,0 4 0,0-5 0,2 4 0,1-1 0,0 1 0,-1 4 0,3-2 0,-2 3-1,0 0 1,-3-3 0,0 0 0,2 1-1,-2-1 1,6-3-1,-4 1 1,1-4 0,-1-1 0,1-1-1,-3 0 2,3 0-1,-1-2 0,-4-1 0,2-10 0,2 16 0,-2-16 0,3 10 0,-3-10 0,0 14 0,0-14 0,3 11 0,-3-11 1,2 16-1,-2-16 0,0 13 0,0-13 0,3 16 0,-3-6 0,5-2 0,-5 3 0,0-3 0,0-8 1,0 15-1,0-15 1,3 14-1,-3-14 1,0 0-1,0 0 1,0 0-1,0 0 0,0 0-1,0 0-2,0 0-7,-8-8-28,8 8-1,-3-13 1,3 13-2</inkml:trace>
  <inkml:trace contextRef="#ctx0" brushRef="#br0" timeOffset="2875">877 417 71,'0'0'31,"-3"-13"-4,3 13-9,-8-10-3,8 10-3,-5-13-4,5 13-2,-16-16-1,16 16 0,-18-13-1,7 13-1,1-6-1,0 9 0,2 0-1,-5 5-1,-1-1 1,7 7-1,-4-4 0,3 3 0,0 0 1,3 1-1,0-4 0,2 3 1,1 3-1,4-5 1,1 2 0,0 0-1,-1 3 0,3-3 1,1-4-1,-1 1 0,-5-10 0,10 16 0,-10-16 0,19 11 0,-9-9 1,-2 1-1,5-3 0,-2 0 0,-4-3 1,4 1-1,-11 2 0,16-14 0,-11 7 0,5-7 1,-7 0-1,2 1 0,1 0 0,-1-3 1,3 3-1,-8 0 0,2 2 0,-2-2 0,3 3 0,-1-4 0,-2 1 1,3 3-1,-3-3 1,3-1-1,-1 1 0,4-2 1,-4-2-1,1 1 1,-3 0-1,2 0 0,-2 1 0,0-4 0,0 3 0,0-2 0,0 2 0,0 3 0,0-3 0,0 6 0,0-3 0,-2 2 0,2 3 0,0 8 0,0-14 0,0 14 0,0 0 0,-3-13 0,3 13 0,0 0 0,0 0 0,0 0 0,0 0 0,0 0 0,-5-8 0,5 8 0,0 0 0,0 0 0,0 0 0,0 0 1,-3 8-1,3-8 0,-5 10 0,5-10 1,0 17-1,-3-6 0,-2 2 0,5 0 1,0 0-1,0 3 0,0 2 0,3 3 1,-3 3-1,5 0 0,-2-1 0,-3 1 1,2 3-2,4 0 2,-4-1-2,3-2 1,1-1 1,4 1-1,-7-8 0,5 2 1,0-5 0,-1 3-1,1-4 1,-3-2-1,-5-10 0,14 13 1,-14-13-1,10 8 0,-10-8 0,0 0 0,11 3 0,-11-3 0,0 0 1,0 0-1,0 0 0,0 0-2,10 0-1,-10 0-6,0 0-12,0 0-16,0 0-2,0-11 1,0 11-1</inkml:trace>
</inkml:ink>
</file>

<file path=ppt/ink/ink10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15.437"/>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32 220 49,'0'0'15,"2"-10"3,-2 10 1,0 0 0,-2-16-3,2 16 0,0 0-2,0 0-2,-3-10-2,3 10-2,0 0-3,0 0-2,-8 10-1,8-10 0,-2 19 0,2-6 0,-3 5 0,3 0-1,0 6 0,0 0 0,0 2-1,0 3 1,3 0-1,-1 0 0,-2 2 0,3-5 0,-1 1 0,1-4 0,2-2 0,-5-5 0,3-3 0,0-5 1,-3-8-1,0 0 0,0 0 0,0 0-2,0 0-5,0-21-20,0 5-9,-3-5-1,3 3 0</inkml:trace>
  <inkml:trace contextRef="#ctx0" brushRef="#br0" timeOffset="609">0 189 50,'0'0'27,"0"-11"-6,0 11-2,0 0-1,0 0-2,3-13-4,-3 13-2,0 0-2,0 0-1,0 0-2,0 0 0,3-10-2,-3 10 0,0 0-1,0 0 0,0-11 0,0 11 0,0 0-1,0 0 1,0-10 0,0 10-1,0 0 1,0 0-1,0 0 1,0 0-1,0 0 0,0 0 0,10 2-1,-10-2 1,18 16 0,-5-5-1,3 2 1,0 0-1,-1 0 1,4 5-1,-4-2 1,-2 0-1,0 0 0,0 2 1,-5-2-1,0-3 0,-3-5 0,0 2 0,-5-10 0,8 13 0,-8-13 1,0 0-1,11 11 0,-11-11 0,0 0 0,7 5 0,-7-5 0,0 0 0,0 0 1,0 0-1,0 0 0,0 0 0,0 0 1,11-2-1,-11 2 0,0 0 0,0 0 0,2-11 0,-2 11 0,6-10 0,-6 10 0,5-19 1,0 9-1,0 2 0,3-5 0,0-3 0,0-2 1,5 2-1,-5-3 0,2-2 0,-2 0 0,5 0 0,-3-2 0,-2 2 0,3 2 0,-4 1-1,1 5 1,-2 2 0,-1 1 0,-5 10 0,5-11 0,-5 11-1,0 0 1,0 0 0,0 0 0,0 0 0,0 0 0,0 0 0,0 0 0,10-10 0,-10 10 0,0 0 0,0 0 0,6-11 0,-6 11 0,0 0 0,7-10 0,-7 10 0,0 0 0,0 0 0,0 0 0,0 0 0,0 0 0,0 0 0,0 0 0,0 0 0,0 0 0,0 0 0,0 0 0,0 0 0,0 0 0,0 0 0,6 16 0,-6-9 0,0 4 1,0 2-1,0 3 0,0 2 0,0-2 0,0 2 0,0-2 0,2 2 0,1 1 0,-1-1 0,1 6 0,2-3 0,-2 3-1,0-1 1,-3-2 0,0 0 0,2 0-1,-2 0 1,5-2-1,-2-1 1,0-2 0,-1-3 0,1 0-1,-3 0 2,2 0-1,1-2 0,-6-1 0,3-10 0,3 16 0,-3-16 0,3 11 0,-3-11 0,0 13 0,0-13 0,2 10 0,-2-10 1,3 16-1,-3-16 0,0 13 0,0-13 0,2 16 0,-2-6 0,6-2 0,-6 3 0,0-3 0,0-8 1,0 15-1,0-15 1,2 14-1,-2-14 1,0 0-1,0 0 1,0 0-1,0 0 0,0 0-1,0 0-2,0 0-7,-8-8-28,8 8-1,-2-13 1,2 13-2</inkml:trace>
  <inkml:trace contextRef="#ctx0" brushRef="#br0" timeOffset="2875">871 415 71,'0'0'31,"-2"-13"-4,2 13-9,-8-11-3,8 11-3,-5-13-4,5 13-2,-16-16-1,16 16 0,-18-13-1,7 13-1,1-5-1,0 7 0,2 1-1,-5 5-1,0 0 1,5 5-1,-3-2 0,4 2 0,-1 0 1,3 0-1,-1-3 0,4 4 1,-1 1-1,6-4 1,-1 2 0,1 0-1,0 3 0,2-3 1,0-5-1,0 2 0,-5-10 0,11 16 0,-11-16 0,18 11 0,-8-9 1,-2 1-1,5-3 0,-2 0 0,-4-3 1,4 1-1,-11 2 0,16-13 0,-11 5 0,5-6 1,-7 1-1,2 0 0,0 0 0,0-3 1,3 3-1,-8 0 0,3 3 0,-3-4 0,2 4 0,1-3 0,-3 0 1,3 2-1,-3-2 1,2 0-1,1 0 0,2-3 1,-2 0-1,-1 0 1,-2 1-1,3-1 0,-3 0 0,0-2 0,0 2 0,0-2 0,0 2 0,0 3 0,0-3 0,0 5 0,0-2 0,-3 3 0,3 2 0,0 8 0,0-13 0,0 13 0,0 0 0,-2-13 0,2 13 0,0 0 0,0 0 0,0 0 0,0 0 0,0 0 0,-5-8 0,5 8 0,0 0 0,0 0 0,0 0 0,0 0 1,-3 8-1,3-8 0,-5 10 0,5-10 1,0 16-1,-3-6 0,-2 4 0,5-1 1,0 0-1,0 3 0,0 2 0,2 3 1,-2 3-1,6-1 0,-4 1 0,-2 0 1,3 2-2,2 0 2,-2 0-2,2-2 1,0 0 1,6-1-1,-9-7 0,6 2 1,0-4 0,0 1-1,-1-4 1,-1-1-1,-6-10 0,13 14 1,-13-14-1,10 7 0,-10-7 0,0 0 0,11 3 0,-11-3 0,0 0 1,0 0-1,0 0 0,0 0-2,10 0-1,-10 0-6,0 0-12,0 0-16,0 0-2,0-10 1,0 10-1</inkml:trace>
</inkml:ink>
</file>

<file path=ppt/ink/ink10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34:48.500"/>
    </inkml:context>
    <inkml:brush xml:id="br0">
      <inkml:brushProperty name="width" value="0.05292" units="cm"/>
      <inkml:brushProperty name="height" value="0.05292" units="cm"/>
      <inkml:brushProperty name="fitToCurve" value="1"/>
      <inkml:brushProperty name="ignorePressure" value="1"/>
    </inkml:brush>
  </inkml:definitions>
  <inkml:trace contextRef="#ctx0" brushRef="#br0">84 462 50,'0'0'20,"0"0"-2,-12-21-2,12 21-1,0 0-3,0 0-2,0 0-3,0 0 0,0 0-2,0 0-1,21-4-2,-21 4 0,29-5-1,-3 5 0,3-4 0,5 4-1,4-4 1,5 0-1,-5-1 1,4 5-1,-8-4 1,0 0-1,-5 4 1,-3 0-1,-10 0 1,6 4 0,-10-4 0,-12 0 0,21 9 0,-21-9 0,17 4-1,-17-4 1,0 0-1,17 13 1,-17-13 0,0 0-1,0 0 1,0 0-3,0 0-7,0 0-23,0 0 0,17-5 0,-17 5-1</inkml:trace>
  <inkml:trace contextRef="#ctx0" brushRef="#br0" timeOffset="1203">0 225 47,'17'4'11,"-17"-4"0,0 0 2,0 0 0,0 0 0,0 0-2,0 0 0,0 0-3,0 0-1,0 0-1,16-21-3,-16 21 0,17-21-2,-12 4 1,12 0-2,-9 0 1,9 0 0,0 0 0,-4-4 1,3 8-1,-3 5 1,-13 8 0,30-22-1,-30 22 1,21-12 0,-21 12-1,21-9 1,-21 9-1,13 0 0,-13 0-1,0 0 1,21 4 0,-21-4-1,0 0 1,13 9-1,-13-9 1,0 0 0,0 0 0,21 13 0,-21-13 0,0 0-1,0 0 1,12 12 0,-12-12 0,0 0 0,0 0-1,17 17 1,-17-17-1,0 0 1,17 22-1,-17-22 1,13 16-1,-13-16 1,8 17-1,-8-17 1,13 17-1,-13-17 1,9 17-1,-9-17 0,0 0 1,21 21-1,-21-21 0,0 0 0,0 0 1,12 13-1,-12-13 1,0 0-1,26 0 1,-26 0 0,13-4-1,-13 4 1,25 0 0,-25 0-1,13 0 0,-13 0 1,16-9-1,-16 9 1,13-8-1,-13 8 1,21-13-1,-21 13 0,21-17 1,-21 17-1,17-25 0,-17 25 1,17-25-1,-17 25 0,17-30 0,-17 30 0,21-21 1,-21 21-1,9-22-1,-9 22 0,0 0-3,4-21-5,-4 21-17,0 0-10,0 0 0,0 0 0</inkml:trace>
</inkml:ink>
</file>

<file path=ppt/ink/ink10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37:15.531"/>
    </inkml:context>
    <inkml:brush xml:id="br0">
      <inkml:brushProperty name="width" value="0.03528" units="cm"/>
      <inkml:brushProperty name="height" value="0.03528" units="cm"/>
      <inkml:brushProperty name="color" value="#0000FF"/>
      <inkml:brushProperty name="fitToCurve" value="1"/>
    </inkml:brush>
  </inkml:definitions>
  <inkml:trace contextRef="#ctx0" brushRef="#br0">308-4 52,'0'0'29,"0"0"1,0 0-14,-21 0-2,21 0-1,0 0-4,0 0-2,-26 0-2,26 0 0,-21 0 0,21 0-2,-21 11-1,21-11 0,-26 5-1,26-5 0,-37 10 0,37-10-1,-26 11 1,26-11 0,-26 11 0,26-11 0,0 0-1,-15 21 1,15-21 0,0 0 0,-6 26-1,6-26 1,6 21-1,-6-21 1,0 0 0,15 27 0,-15-27 0,21 16-1,-21-16 1,26 10-1,-26-10 1,21 11 0,-21-11-1,21 11 0,-21-11 1,0 0-1,26 21 0,-26-21 0,0 0 1,16 26-1,-16-26 0,15 21 0,-15-21 0,11 22 0,-11-22 0,0 0 0,21 21 0,-21-21 0,0 0 0,16 16 1,-16-16-1,0 0 0,0 0 0,20 21 0,-20-21 0,0 0 1,0 0-1,0 0 0,11 21 0,-11-21 0,0 0 0,0 0 1,0 0 0,0 0 0,5 16 0,-5-16-1,0 0 1,0 0 1,-16 32-1,16-32-1,-10 26 1,10-26 0,-21 27 0,21-27 0,-21 21-1,21-21 1,0 0 0,-26 10 0,26-10-1,0 0 1,-26 6 0,26-6-1,0 0 1,-26 5-1,26-5 0,-21-11 1,21 11-1,-26-16 0,26 16 1,-26-21-1,26 21 0,-26-16-1,26 16-3,-37-15-13,37 15-21,-21 5-1,21-5-1,-31 10 1</inkml:trace>
</inkml:ink>
</file>

<file path=ppt/ink/ink1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5T19:59:50.578"/>
    </inkml:context>
    <inkml:brush xml:id="br0">
      <inkml:brushProperty name="width" value="0.05292" units="cm"/>
      <inkml:brushProperty name="height" value="0.05292" units="cm"/>
      <inkml:brushProperty name="color" value="#333399"/>
      <inkml:brushProperty name="fitToCurve" value="1"/>
    </inkml:brush>
  </inkml:definitions>
  <inkml:trace contextRef="#ctx0" brushRef="#br0">64 24 50,'0'0'7,"0"0"-1,-24-18-1,24 18 0,0 0 1,0 0 0,0 0 1,0 0 1,-24-6 0,24 6 1,0 0 0,0 0-1,0 0-1,0 0-1,0 0-1,0 0-1,0 0-1,0 0-1,0 0 0,-18 30-1,18-30 0,0 24 1,0-24-1,6 36-1,-6-13 1,6 1 0,-6 0 0,6 0-1,-6 6 1,6-1-1,-6-5 0,6-6 0,-6 6 1,0-24-1,0 35 0,0-35 0,6 24 0,-6-24 0,0 0 1,0 24-1,0-24 1,0 0-1,0 0 1,0 0 0,0 0 0,0 0-1,0 0 1,0 0 0,0 0-1,0 0 1,0 0 0,0 0-1,0 0 0,0 0 1,0 0-1,0 0 0,-6-24 0,6 24 0,0 0 1,0 0-1,0-30 0,0 30 0,0-17 1,0 17-1,6-24 0,-6 24 0,6-30 1,-6 30-1,0-36 0,0 36 0,6-41 0,-6 41 1,6-36-1,-6 36 0,12-36 0,-12 36 0,18-29 0,-18 29 0,17-24 0,-17 24 0,0 0 0,24-24 0,-24 24 0,0 0 0,24-24 0,-24 24 0,0 0 0,18-12 0,-18 12 0,0 0 0,24 0 0,-24 0 0,0 0 0,24 0 0,-24 0 0,0 0 0,0 0 0,24 0 0,-24 0 0,0 0 0,0 0 0,24-6 0,-24 6 0,0 0 0,0 0 0,30 0 0,-30 0 0,0 0 0,0 0 0,23 0 0,-23 0 0,0 0 0,0 0 0,0 0 0,18-6 0,-18 6 0,0 0 0,0 0 0,0 0 0,0 0 0,12 24 0,-12-24 1,0 0-1,6 30 0,-6-30 0,0 24 1,0-24-1,6 24 0,-6-24 0,0 29 0,0-29 0,6 30 1,-6-30-1,0 30 0,0-30 0,0 36 0,0-36 0,0 29 0,0-29 0,6 36 0,-6-36 0,0 36 1,0-36-1,6 41 0,-6-41 0,6 30 0,-6-30 0,0 18 0,0-18 0,6 30 0,-6-30 0,0 0 0,6 17 0,-6-17 0,0 0 0,0 0 1,30 24-1,-30-24 0,18 6 0,-18-6 1,30 0-1,-30 0 1,24-6-1,-24 6 0,36-12 1,-36 12-1,17-12 1,-17 12-1,24-11 1,-24 11-1,0 0 0,0 0 1,24-6-1,-24 6 1,0 0-1,0 0 1,0 0-1,0 0 1,0 0-1,0 0-1,0 0 0,0 0-3,0 17-6,0-17-25,-18 30-1,18-30-1</inkml:trace>
</inkml:ink>
</file>

<file path=ppt/ink/ink11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37:28.796"/>
    </inkml:context>
    <inkml:brush xml:id="br0">
      <inkml:brushProperty name="width" value="0.03528" units="cm"/>
      <inkml:brushProperty name="height" value="0.03528" units="cm"/>
      <inkml:brushProperty name="color" value="#FF00FF"/>
      <inkml:brushProperty name="fitToCurve" value="1"/>
    </inkml:brush>
  </inkml:definitions>
  <inkml:trace contextRef="#ctx0" brushRef="#br0">418 258 63,'0'0'27,"0"0"-8,0-21-5,0 21-2,0 0-1,0 0 1,-21 11-3,21-11-2,-21 10-3,21-10 0,-26 5-1,26-5 1,-32 11-1,32-11-2,-26 0 0,26 0 0,-22 5-1,22-5 1,-31 21-1,31-21 1,-27 21 0,27-21-1,-21 16 1,21-16 0,-11 21-1,11-21 1,0 0-1,0 27 1,0-27-1,0 0 0,11 26 1,-11-26 0,21 16-1,-21-16 1,21 10-1,-21-10 1,27 16 1,-27-16-1,26 11 0,-26-11 0,21 16 0,-21-16 0,22 15 0,-22-15 0,21 16-1,-21-16 0,16 21 0,-16-21 0,0 0 1,15 21-1,-15-21 1,0 0 0,11 21-1,-11-21 1,0 0-1,0 0 1,0 0-1,0 0 1,11 22-1,-11-22 1,0 0-1,0 15 1,0-15-1,0 0 1,0 0-1,-6 21 1,6-21 0,0 0 0,0 0-1,-16 22 1,16-22 0,0 0-1,-21 15 1,21-15-1,0 0 1,0 0-1,-21 11 1,21-11-1,0 0 1,-26 10-1,26-10 1,-21 0-1,21 0 1,-22 6 0,22-6-1,-26 0 1,26 0-1,-21 5 1,21-5 0,-32 0 0,32 0 0,-32 0-1,32 0 1,-31 0-1,15 0 0,-5 0-1,21 0-2,-43-11-11,43 11-26,-26-10 1,26 10 0,-21-5-1</inkml:trace>
  <inkml:trace contextRef="#ctx0" brushRef="#br0" timeOffset="1891">709 0 51,'0'0'24,"0"0"1,0 0-4,0 0-3,0 0-4,0 0-3,0 0-2,0 0-1,-10 26-3,10-26-1,-5 37-2,-1-21-1,6 0-1,0 15 2,-5-10-2,-6 6 1,11-6 1,0 0-1,-5 0 0,0 0 0,5-21 0,-5 32-1,5-32-1,-6 16-6,6-16-13,0 0-14,-21 0-1,21 0 0</inkml:trace>
</inkml:ink>
</file>

<file path=ppt/ink/ink11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15.437"/>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32 222 49,'0'0'15,"3"-10"3,-3 10 1,0 0 0,-3-16-3,3 16 0,0 0-2,0 0-2,-3-11-2,3 11-2,0 0-3,0 0-2,-8 11-1,8-11 0,-2 18 0,2-5 0,-3 6 0,3-1-1,0 6 0,0 0 0,0 3-1,0 2 1,3 0-1,-1 0 0,-2 3 0,3-6 0,0 1 0,-1-4 0,4-1 0,-6-6 0,2-3 0,1-5 1,-3-8-1,0 0 0,0 0 0,0 0-2,0 0-5,0-21-20,0 5-9,-3-6-1,3 4 0</inkml:trace>
  <inkml:trace contextRef="#ctx0" brushRef="#br0" timeOffset="609">0 190 50,'0'0'27,"0"-10"-6,0 10-2,0 0-1,0 0-2,3-13-4,-3 13-2,0 0-2,0 0-1,0 0-2,0 0 0,3-11-2,-3 11 0,0 0-1,0 0 0,0-11 0,0 11 0,0 0-1,0 0 1,0-10 0,0 10-1,0 0 1,0 0-1,0 0 1,0 0-1,0 0 0,0 0 0,10 2-1,-10-2 1,19 16 0,-6-5-1,2 2 1,1 0-1,0 1 1,2 4-1,-2-2 1,-3 0-1,0 0 0,1 2 1,-6-2-1,-1-3 0,-1-5 0,-1 3 0,-5-11 0,8 13 0,-8-13 1,0 0-1,10 11 0,-10-11 0,0 0 0,8 5 0,-8-5 0,0 0 0,0 0 1,0 0-1,0 0 0,0 0 0,0 0 1,11-3-1,-11 3 0,0 0 0,0 0 0,2-10 0,-2 10 0,6-11 0,-6 11 0,5-18 1,0 7-1,0 3 0,3-5 0,0-3 0,0-2 1,5 2-1,-5-3 0,3-2 0,-4 0 0,7 0 0,-4-3 0,-2 3 0,3 2 0,-4 1-1,1 4 1,-2 4 0,-1-1 0,-5 11 0,5-10 0,-5 10-1,0 0 1,0 0 0,0 0 0,0 0 0,0 0 0,0 0 0,0 0 0,11-11 0,-11 11 0,0 0 0,0 0 0,5-11 0,-5 11 0,0 0 0,8-10 0,-8 10 0,0 0 0,0 0 0,0 0 0,0 0 0,0 0 0,0 0 0,0 0 0,0 0 0,0 0 0,0 0 0,0 0 0,0 0 0,0 0 0,0 0 0,5 16 0,-5-8 0,0 2 1,0 3-1,0 3 0,0 3 0,0-3 0,0 2 0,0-2 0,3 3 0,-1-1 0,1 1 0,-1 5 0,4-3 0,-4 3-1,1-1 1,-3-1 0,0-1 0,3 0-1,-3 0 1,5-2-1,-2-1 1,-1-2 0,1-3 0,-1 0-1,-2 1 2,3-1-1,0-2 0,-6-1 0,3-10 0,3 16 0,-3-16 0,2 11 0,-2-11 0,0 13 0,0-13 0,3 10 0,-3-10 1,3 16-1,-3-16 0,0 14 0,0-14 0,2 15 0,-2-4 0,5-3 0,-5 3 0,0-4 0,0-7 1,0 16-1,0-16 1,3 14-1,-3-14 1,0 0-1,0 0 1,0 0-1,0 0 0,0 0-1,0 0-2,0 0-7,-8-8-28,8 8-1,-2-14 1,2 14-2</inkml:trace>
  <inkml:trace contextRef="#ctx0" brushRef="#br0" timeOffset="2875">878 418 71,'0'0'31,"-2"-13"-4,2 13-9,-8-11-3,8 11-3,-5-13-4,5 13-2,-16-16-1,16 16 0,-19-13-1,9 13-1,-1-5-1,1 7 0,2 1-1,-5 5-1,0 0 1,5 5-1,-3-2 0,3 2 0,1 0 1,1 0-1,1-2 0,2 2 1,1 3-1,4-5 1,1 2 0,0 0-1,-1 3 0,4-3 1,-1-5-1,0 3 0,-5-11 0,11 16 0,-11-16 0,18 10 0,-8-7 1,-2-1-1,5-2 0,-2 0 0,-3-2 1,2-1-1,-10 3 0,16-13 0,-11 5 0,6-5 1,-8-1-1,2 1 0,0 0 0,0-3 1,3 3-1,-8 0 0,3 2 0,-3-2 0,2 2 0,1-2 0,-3 0 1,3 2-1,-3-2 1,2 0-1,1-1 0,2-1 1,-2-1-1,0 0 1,-3 0-1,2 0 0,-2 0 0,0-2 0,0 2 0,0-3 0,0 3 0,0 3 0,0-3 0,0 6 0,0-4 0,-2 4 0,2 2 0,0 8 0,0-13 0,0 13 0,0 0 0,-3-14 0,3 14 0,0 0 0,0 0 0,0 0 0,0 0 0,0 0 0,-5-8 0,5 8 0,0 0 0,0 0 0,0 0 0,0 0 1,-3 8-1,3-8 0,-5 11 0,5-11 1,0 16-1,-3-6 0,-2 4 0,5-1 1,0 0-1,0 3 0,0 3 0,2 2 1,-2 3-1,6-1 0,-4 1 0,-2 0 1,3 3-2,2-1 2,-2 0-2,2-2 1,0 0 1,6 0-1,-8-8 0,4 2 1,1-4 0,0 1-1,0-4 1,-3 0-1,-5-11 0,13 13 1,-13-13-1,11 8 0,-11-8 0,0 0 0,11 2 0,-11-2 0,0 0 1,0 0-1,0 0 0,0 0-2,10 0-1,-10 0-6,0 0-12,0 0-16,0 0-2,0-10 1,0 10-1</inkml:trace>
</inkml:ink>
</file>

<file path=ppt/ink/ink11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23.562"/>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227 455 51,'-6'-8'22,"6"8"-2,-8-13 0,0 2-2,8 11-2,-21-15-3,21 15-4,-26-14-2,15 4-1,-4 2-1,4 3-2,-2 2 0,0 3 0,0 0-1,2 5-1,0 3 0,1 3 0,-3-1 0,5 3-1,0 1 0,3-1 0,-1 3 0,1-3 0,2 5 2,1 0-3,2 1 2,2 2-2,-2-5 2,6-3-1,-4 5 0,6-5 0,-2-2-1,1-1 1,4-2 1,-3 0-1,2 0 0,-2-3 0,3 0 0,-1 1 0,1-4 0,-3-2 0,2 0 0,1 0 0,0-2 0,-11 2 1,15-6-1,-15 6 0,14-13 0,-14 13 0,13-8 1,-8-2-1,0-1 0,1 1 0,-1-1 1,0-4-1,0 1 0,3-1 1,-5-1-1,5 0 0,-3 0 0,0-2 1,-2-3-1,0 5 1,-1-2-1,4 2 0,-4-2 0,-2-1 0,3 4 1,-3-4-1,2 1 0,-2-1 0,3 1 0,-3 0 0,3-3 0,-3 0 0,2 0 0,4 2 0,-4-2 0,-2 3 0,6 0 1,-6 2-1,0 0 0,0 0 0,0 3 0,0 5 0,0 8 0,0-16 0,0 16 0,-3-10 0,3 10 0,0 0 0,0 0 0,-11-8 0,11 8 0,0 0 0,0 0 0,0 0 0,-10-8 0,10 8 0,0 0 0,-5-10 0,5 10 0,0 0 0,-3-13 0,3 13 0,0 0 0,0 0 0,0 0 0,-8 15 0,8-15 0,-5 19 0,2-6 0,3 0 0,-3 3 0,3 0 0,3 2 0,-3 0 0,3 1 0,-3 4 0,2 1 0,1 5 0,-3 0 0,0 0 0,0-1-1,0 1 1,3 0 0,-3 0 1,5-3-2,-2-2 2,-1-3-2,3 0 1,-2-3 0,0 3-1,-1-7 1,6-1-1,-5 0 2,0-3-2,-1 1 1,-2-11 0,3 10 0,-3-10 0,0 0 1,5 13-1,-5-13 0,0 0 0,3 8 0,-3-8 0,0 0 1,8 13-1,-8-13 0,0 0 1,8 11-1,-8-11 1,0 0-1,0 0 0,0 0 1,0 0-1,0 0 0,0 0 0,0 0 0,7 0 1,-7 0-2,0 0 0,0 0-1,0 0-6,16 0-26,-16 0-2,0 0-2,0 0 1</inkml:trace>
</inkml:ink>
</file>

<file path=ppt/ink/ink11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30.718"/>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6 153 50,'0'0'31,"0"0"1,0 0-2,0 0-8,0 0-8,0 0-2,-3 10-2,6 3-2,-6-2-2,3 5-2,-2 2-2,4 6 0,-4 2 0,2 1 0,0 1-1,0 4 0,0 0 0,2-3 0,-2 2-1,3-4 1,-3-4-1,0 1 1,2-6 0,-2 3-1,3-5 0,-3 0 0,0-3 0,0 0 0,0-13 1,0 14-1,0-14 0,0 0-1,0 0-1,0 0-2,0 13-8,0-13-26,0 0-1,0 0 0,0 0 0</inkml:trace>
  <inkml:trace contextRef="#ctx0" brushRef="#br0" timeOffset="875">8 92 74,'0'0'31,"0"0"2,0 0-15,0 0-6,0 0-2,0 0-2,0 0-2,0 0 0,16 13-1,-16-13-1,13 14 0,-13-14 0,16 18-2,-8-5 0,0 0 0,0 0-1,-1 1 0,4-1 0,-1 8 0,4-8 0,-1 0-1,0 6 1,0-4 0,0-1-1,0-4 1,-2 1-1,-1-4 1,-10-7-1,13 11 1,-13-11-1,0 0 0,11 5 1,-11-5-1,0 0 0,0 0 1,0 0-1,0 0 0,0 0 0,0 0 0,0 0 0,8 13 0,-8-13 0,0 0 0,0 0 0,10 8 1,-10-8-2,0 0 1,0 0 0,0 0 0,0 0 0,5 11 1,-5-11-2,0 0 1,0 0 0,0 0 1,0 0-1,0 0 0,11-11 0,-11 11 1,10-18-1,-2 5 0,5-3 0,-5-2 0,3-1 0,4 1 0,-2-3 0,1 2 0,-1 1 0,2-1 0,-4 4 0,2-1 0,-5 3-1,0 2 1,-8 11 0,10-16 0,-10 16 0,3-10 0,-3 10 0,0 0-1,5-11 1,-5 11 0,5-10 0,-5 10 0,3-8 0,-3 8 0,5-13-1,-5 13 1,6-11-1,-6 11 1,2-13-1,-2 13 1,5-13-1,-5 13 1,6-13-1,-6 13 1,2-11 0,-2 11 0,0 0 0,0 0 0,0 0 0,0 0 0,0 0 0,0 0 0,0 0 0,0 0 0,0 0 0,0 0 0,0 0 0,0 0 0,0 0 0,0 0 0,0 0 0,0 0 0,0 0 1,0 0-1,0 0 0,3 13 0,-3-13 0,0 0 0,2 11 0,-2-11 0,3 16 1,2-3-1,-5 0 0,3 3 0,0 2 0,-1 1 0,1 2 1,-1 0-1,1 0 0,-3 2 0,3-4 0,-1 2 0,1 0 0,-3-3 0,3 1 0,-1-3 1,1 2-1,-1-2 0,-2 0 0,3-3 0,0 0 0,-3 3 0,2-6 0,1 3 0,0 3 0,-1-8 0,1 11 0,-1-6 0,-2 3 0,3-1 0,-3-2 0,0-2 0,0 0-1,0-1 2,0-10-2,-3 16 1,3-16 0,0 13-1,0-13 1,0 16 0,0-6-1,0-10 1,0 16 0,0-16-1,-2 13 2,2-13-1,0 0 0,0 8 0,0-8 0,0 0 0,0 0 0,0 0 0,0 0 0,0 0 0,0 13 0,0-13 1,0 0-1,0 0 0,0 0 0,0 0 0,0 0 0,0 0 0,0 0 0,0 0 1,0 0-1,0 0-1,0 0-2,0 0-6,0-10-29,0 10 1,0-16-1,0 16-1</inkml:trace>
</inkml:ink>
</file>

<file path=ppt/ink/ink11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5:36.875"/>
    </inkml:context>
    <inkml:brush xml:id="br0">
      <inkml:brushProperty name="width" value="0.07938" units="cm"/>
      <inkml:brushProperty name="height" value="0.07938" units="cm"/>
      <inkml:brushProperty name="color" value="#800080"/>
      <inkml:brushProperty name="fitToCurve" value="1"/>
      <inkml:brushProperty name="ignorePressure" value="1"/>
    </inkml:brush>
  </inkml:definitions>
  <inkml:trace contextRef="#ctx0" brushRef="#br0">57 256 54,'0'0'15,"0"0"-2,-3-14 1,3 14 0,0 0-1,0 0-2,8-13-4,-8 13 0,11-10-1,-1 7-1,1-5-2,2 0 0,1 0-1,1 3-1,1-1 0,0 1 0,0 2-1,-2 3 1,-1 0-1,-3 6 1,1-4-1,-11-2 1,16 11 0,-16-11-1,13 13 1,-8-2 0,1-3 0,-1 5 1,-2-2-1,-1-1 0,-2 4-1,0 2 1,-5-3-1,2 0 1,-2-2-1,0 5 0,-3-5 0,3 2 0,-3-2 0,0 2 1,2 0-1,-2-5 1,0 3-1,0-1 0,8-10 1,-13 14-1,13-14 0,-13 8 1,13-8-1,-11 2 0,11-2 1,-16-8-1,16 8 0,-8-10 1,8 10-1,-15-14 0,15 14 0,-14-16 0,14 16 1,-18-18-1,12 7 0,-7 1 0,8-4 0,-6 4 0,3-6 0,3 2 0,-6 1 0,3-6 0,6 6 0,-4 0 0,-2-6 0,3 3 0,2-2 1,1 4-1,-1-2 0,1 3 0,2 0 0,2 2 0,1 0 0,-1 1 0,1-3 0,5 2 0,3 0 1,-1 1-2,1-1 2,5 0-2,0 3 2,2 0-1,4 0 0,-1 3 0,3 0 0,-3 2 0,3 3 1,0-3 0,-3 3 0,3 0-1,-6-2 1,4-1-2,-1 6-2,0-9-14,0 9-17,-5-3-1,5 3 0</inkml:trace>
</inkml:ink>
</file>

<file path=ppt/ink/ink11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35:24.218"/>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-1 162 73,'0'0'28,"0"0"-5,0 0-8,5-17-2,-5 17-4,0 0-2,0 0-1,0 0-2,0 0-2,8 21 1,-8-21-1,8 30 0,1-9 1,-5-9-2,0 18 0,-4-5 1,9 4-1,-5 5-1,0 4 1,1-1 0,-5 1 0,0-4 0,4 4 0,-4-5-1,0 5 1,-4-9-1,8 5 1,-4-9 0,0 0-1,0 1 0,0-5 1,4-9-1,-4 5 1,0-17-1,0 21 1,0-21-1,0 0 0,0 17 0,0-17 1,0 0-1,0 0 0,0 17 1,0-17-1,0 0 1,0 0-1,0 0 1,0 16-1,0-16 1,0 0-1,0 17 0,0-17 0,-4 17 0,4-17 0,0 13 0,0-13 0,0 0 1,0 0-1,0 0 0,0 0 0,0 0 1,0 0-1,0 0 0,0 0 0,4 16 0,-4-16 0,0 0 0,0 0 1,0 0-1,0 0 0,0 0 1,0 0-1,0 0 1,4-16-1,-4 16 1,-4-21-1,4 4 0,0 0 1,0-4-1,0 4 0,0-8 0,0 4 0,0-4 0,0 0 0,0 4 0,4-5 0,-4 5 0,5-4 0,-5 4 1,0 0-1,0-4 0,4 4 0,-8-4 0,4 0 0,0-1 0,0 10 0,0-10 0,-5 5 0,5 0 0,0 5 0,0-1 0,0 0 0,0 0 1,5 0-1,-5 1 0,0-1 0,8 4 0,-4-4 0,0 5 0,5-9 0,-1 4-1,5 0 1,4 0-1,-4-4 1,8 5 0,-4-1 0,0 0-1,-5 4 1,5-3 1,0 7-1,0 1 0,-4 4 0,4-5 0,-4 1 0,4 8 0,-1 0 0,1 0 0,-4-4 0,4 4 0,0 0 0,4 0 0,-4 0 0,4 0 0,0 0 0,-4 0 0,5 0 0,-6 0 1,6 0-1,-10 0 0,5 0 0,0 0 0,-4 0 0,-13 0-1,25 8 2,-25-8-2,17 4 2,-17-4-1,0 0 0,21 13 0,-21-13 0,0 0 0,13 21 0,-13-21 1,9 21-1,-5-4 1,-4-5-1,4 9 1,5-4-1,-9 4 1,4 0 0,-4 4 0,4-4-2,-4 4 2,4 1-1,-4-1 1,0 0-1,4 0 0,1 5 1,-5-5-1,0 0 0,4 4 0,-4 1 0,0-9 0,0 4 0,0-4 0,0 4 1,0-8-1,0 4 0,0 4 1,4-4-1,-4 4 0,0-4 1,4 0-1,-8 0 1,4-4-1,0 4 0,0-4 1,0 0-1,0-5 1,0-12-1,0 26 1,0-26-1,4 16 1,-4-16-1,0 0 1,0 0-1,0 0 0,-4 17 1,4-17-1,0 0 1,0 0-1,0 0 0,0 0-1,0 0-1,9-17-5,-18 1-16,9 16-16,0-26 1,0 26-1,-4-25 0</inkml:trace>
  <inkml:trace contextRef="#ctx0" brushRef="#br0" timeOffset="1985">152 653 69,'4'-16'29,"-4"16"-7,13-21-3,-13 4-4,0 17-2,8-13-2,-8 13-3,0 0-1,17-12-2,-17 12 0,0 0-2,0 0 0,21-5 0,-21 5-1,21 5-1,-4-5 1,5 4-1,-1-8 0,8 8 0,1-4 0,8-4-1,-4 4 1,0-5 0,0 5 0,-5 0 0,-3 0 0,3 0 0,-7 0-1,3 0 1,-8 0 0,0 0 0,0 0-1,-5 0 1,5 0-1,-17 0 0,26 0 1,-26 0-1,21 0 1,-21 0-1,0 0 0,13 0 1,-13 0-1,0 0 1,0 0-1,0 0 0,17-12 1,-17 12-1,0 0 0,0 0 0,0 0 1,0 0-1,0 0-1,0 0 0,0 0-3,0 0-20,0 0-14,0 0 0,-5-17-1,5 17 0</inkml:trace>
</inkml:ink>
</file>

<file path=ppt/ink/ink11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0:01.140"/>
    </inkml:context>
    <inkml:brush xml:id="br0">
      <inkml:brushProperty name="width" value="0.05292" units="cm"/>
      <inkml:brushProperty name="height" value="0.05292" units="cm"/>
      <inkml:brushProperty name="color" value="#0000FF"/>
      <inkml:brushProperty name="fitToCurve" value="1"/>
      <inkml:brushProperty name="ignorePressure" value="1"/>
    </inkml:brush>
  </inkml:definitions>
  <inkml:trace contextRef="#ctx0" brushRef="#br0">423 48 51,'0'0'29,"-16"-19"2,16 19-9,0 0-8,-10-19-3,10 19-4,0 0-3,0 0 0,0 0-2,0 0 0,-21-19 1,21 19-1,0 0 1,-21 10-1,21-10 0,-31 5 0,10 4 0,5 0 0,-10 5 0,0 1-2,-6-1 1,11 4-1,-5 1 1,5 0-2,6 0 2,-1 0-2,16-19 1,-21 23 1,21-23-1,-5 24 0,5-24 1,0 0-1,5 18 1,-5-18-1,0 0 0,26 10 0,-26-10 1,26 4-1,-26-4 0,32 5 1,-32-5-1,36 5 0,-36-5 1,37 4-1,-37-4 0,26 10 0,-26-10 1,26 5-1,-26-5 1,21 14-1,-21-14 1,0 0-1,16 18 1,-16-18 0,0 0-1,16 19 0,-16-19 1,0 0-1,0 0 0,15 24 1,-15-24-1,0 0 1,0 0-1,21 18 1,-21-18-1,0 0 1,11 19-1,-11-19 1,0 0-1,5 14 1,-5-14-1,0 0 1,0 0-1,0 19 0,0-19 1,0 0-1,0 0 1,0 0 0,0 0-1,-11 19 1,11-19-1,0 0 0,0 0 1,-15 19-1,15-19 1,0 0-1,-21 14 0,21-14 0,-21 14 1,21-14-1,-21 14 0,21-14 0,-31 14 0,31-14 1,-27 9-1,27-9 0,-36 10 1,20-10 0,-5 5-1,-5-5 1,5 0 0,0 0 0,0 0 0,0 0-1,6 0 1,15 0-1,-32-10 1,32 10-1,-20-9-1,20 9-4,0 0-17,0 0-17,0 0 0,0 0 0,0 0-1</inkml:trace>
</inkml:ink>
</file>

<file path=ppt/ink/ink11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5:36.875"/>
    </inkml:context>
    <inkml:brush xml:id="br0">
      <inkml:brushProperty name="width" value="0.07938" units="cm"/>
      <inkml:brushProperty name="height" value="0.07938" units="cm"/>
      <inkml:brushProperty name="color" value="#800080"/>
      <inkml:brushProperty name="fitToCurve" value="1"/>
      <inkml:brushProperty name="ignorePressure" value="1"/>
    </inkml:brush>
  </inkml:definitions>
  <inkml:trace contextRef="#ctx0" brushRef="#br0">56 254 54,'0'0'15,"0"0"-2,-3-13 1,3 13 0,0 0-1,0 0-2,8-13-4,-8 13 0,10-10-1,1 7-1,0-5-2,2 0 0,0 1-1,3 1-1,0 1 0,-1 0 0,0 2-1,-1 3 1,-1 0-1,-3 5 1,1-2-1,-11-3 1,16 11 0,-16-11-1,13 13 1,-9-3 0,1-2 0,1 5 1,-4-3-1,1 1 0,-3 2-1,0 3 1,-5-3-1,2 1 1,-2-4-1,0 6 0,-2-5 0,1 2 0,-2-2 0,1 2 1,1 0-1,-2-5 1,0 3-1,0-1 0,8-10 1,-13 14-1,13-14 0,-13 8 1,13-8-1,-10 2 0,10-2 1,-15-8-1,15 8 0,-8-10 1,8 10-1,-16-14 0,16 14 0,-13-15 0,13 15 1,-19-19-1,14 8 0,-8 1 0,7-4 0,-4 4 0,2-6 0,4 3 0,-7-1 0,3-4 0,6 5 0,-4-1 0,-2-4 0,3 3 0,2-4 1,1 6-1,-1-3 0,0 3 0,3-1 0,3 4 0,0-1 0,-1 1 0,1-4 0,5 4 0,3-1 1,-1 0-2,1 1 2,4-1-2,0 3 2,4 0-1,2 0 0,0 3 0,2 0 0,-2 2 0,3 3 1,0-3 0,-3 3 0,1 0-1,-3-2 1,2-1-2,0 6-2,0-9-14,-1 9-17,-4-3-1,5 3 0</inkml:trace>
</inkml:ink>
</file>

<file path=ppt/ink/ink11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3:55:44.578"/>
    </inkml:context>
    <inkml:brush xml:id="br0">
      <inkml:brushProperty name="width" value="0.05292" units="cm"/>
      <inkml:brushProperty name="height" value="0.05292" units="cm"/>
      <inkml:brushProperty name="color" value="#0000FF"/>
      <inkml:brushProperty name="fitToCurve" value="1"/>
      <inkml:brushProperty name="ignorePressure" value="1"/>
    </inkml:brush>
  </inkml:definitions>
  <inkml:trace contextRef="#ctx0" brushRef="#br0">174 27 50,'0'0'29,"0"0"-7,-20-15-1,20 15-4,0 0-3,0 0-3,-16-12-2,16 12-2,0 0-3,-20 12-1,20-12-1,-19 23 0,7 1 0,0 0-1,-4 12 0,4-1 0,-4 5 1,0 11-1,8 1 1,4 11-1,0-4 0,8 5 1,0 7-1,4-12 0,4 1 0,4-9-2,4-11-1,0-13-13,11-3-19,1 0-1,0-8-1,4-4 1</inkml:trace>
</inkml:ink>
</file>

<file path=ppt/ink/ink11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3:55:45.390"/>
    </inkml:context>
    <inkml:brush xml:id="br0">
      <inkml:brushProperty name="width" value="0.05292" units="cm"/>
      <inkml:brushProperty name="height" value="0.05292" units="cm"/>
      <inkml:brushProperty name="color" value="#0000FF"/>
      <inkml:brushProperty name="fitToCurve" value="1"/>
      <inkml:brushProperty name="ignorePressure" value="1"/>
    </inkml:brush>
  </inkml:definitions>
  <inkml:trace contextRef="#ctx0" brushRef="#br0">24 0 72,'4'16'34,"-4"-3"1,0-13-13,8 36-9,-12-20-2,8 17-3,-8-5-5,0-4-13,-4 1-23,0-1-1,-4-12-1,12-12 0</inkml:trace>
</inkml:ink>
</file>

<file path=ppt/ink/ink1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2:54:59.093"/>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-1 45 51,'0'0'27,"0"0"-3,0 0-7,0 0-3,0 0 0,0 0-1,0 0-3,0 0 0,13 9-3,-13-9-1,0 23-2,0-23-1,4 31-1,-4-13 0,5 0-1,-10 5 1,5-1-1,0 0 0,0 1 0,-4-5 0,4 0 0,0 4-1,0-22 1,0 23-2,0-23 0,0 13-5,0-13-9,0 0-20,0 0-1,0 0-1,0 0 1</inkml:trace>
  <inkml:trace contextRef="#ctx0" brushRef="#br0" timeOffset="719">184 14 51,'0'0'30,"0"0"2,0 0-12,0 0-2,0 0-6,0 0-2,0 0-1,0 0-2,0 18-2,0-18 0,0 0-1,-13 22-1,13-22 0,0 23-1,0-5 0,0-5 0,0 10 0,0-5-2,0 4 1,0-4 0,0 0 0,0 0 0,0 0 0,0-18 0,0 27 0,0-27 0,0 22 0,0-22-1,0 18 1,0-18-1,0 0 0,0 23 0,0-23 0,0 0 0,0 0 0,0 18 0,0-18 0,0 0 0,0 0 0,0 0-2,0 0-2,0 0-10,0 0-24,0 0 0,0 0-1,8-23 1</inkml:trace>
  <inkml:trace contextRef="#ctx0" brushRef="#br0" timeOffset="1563">321 23 48,'0'0'24,"0"0"-5,0 0-3,4-23 0,-4 23-2,0 0-1,0 0-1,0 0-2,0 0-1,0 0-2,0 0-1,0 0-2,0 0 0,0 0 0,0 0-2,0 0 0,0 0 0,9 18 0,-9-18-1,0 23 1,0-23-1,4 36 1,-4-27-1,0 9 0,4 0 1,-8 4-1,4-8 0,0-14 0,0 31 0,0-31 0,-4 22-1,4-22 1,0 23-1,0-23 0,0 27 1,0-27-1,-9 22 0,9-22 0,0 18 0,0-18 0,0 0 0,0 0 0,0 18 0,0-18 0,0 0 0,0 0 0,0 0 1,0 0-2,0 0-1,0 0-1,0 0-3,0 0-7,0 0-21,0 0-4,-4-18-1,4 18 1</inkml:trace>
</inkml:ink>
</file>

<file path=ppt/ink/ink12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3:55:51.51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16 0 60,'0'0'22,"0"0"-1,0 0-4,-16 0-2,16 0-1,0 0-4,0 0-2,0 0-2,0 16-2,0-16-1,4 16 0,-4-16-1,8 20 0,-8-20 0,15 24-1,-7-12 0,0 3 0,0 5 0,3 0 1,-3 4-1,8 0 0,-8-5 0,3 1 0,1 4-1,0-4 1,-5 0-1,5 3 1,-4-3-1,0 0 0,-1 4 1,1-4-1,-4 3 0,0 1 1,0 0-1,0 4 1,-4-5-1,-4 1 1,4-4 0,-4 0 0,0-4-1,0 0 1,-4-5-1,4 5 0,-3-4 1,-1 8-1,-4 0 0,1 0 0,-5 3-1,0 1-3,9 4-8,-17-4-22,13-8-1,-9 3 0,9 1 1</inkml:trace>
</inkml:ink>
</file>

<file path=ppt/ink/ink12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15.437"/>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32 220 49,'0'0'15,"3"-10"3,-3 10 1,0 0 0,-3-16-3,3 16 0,0 0-2,0 0-2,-3-11-2,3 11-2,0 0-3,0 0-2,-8 11-1,8-11 0,-2 18 0,2-5 0,-3 6 0,3-1-1,0 6 0,0-1 0,0 3-1,0 3 1,3 0-1,-1 0 0,-2 2 0,3-4 0,0-1 0,-1-2 0,4-3 0,-6-6 0,2-2 0,1-5 1,-3-8-1,0 0 0,0 0 0,0 0-2,0 0-5,0-21-20,0 6-9,-3-6-1,3 2 0</inkml:trace>
  <inkml:trace contextRef="#ctx0" brushRef="#br0" timeOffset="609">0 189 50,'0'0'27,"0"-11"-6,0 11-2,0 0-1,0 0-2,3-13-4,-3 13-2,0 0-2,0 0-1,0 0-2,0 0 0,3-10-2,-3 10 0,0 0-1,0 0 0,0-11 0,0 11 0,0 0-1,0 0 1,0-10 0,0 10-1,0 0 1,0 0-1,0 0 1,0 0-1,0 0 0,0 0 0,10 2-1,-10-2 1,19 16 0,-6-6-1,2 3 1,1 1-1,0-1 1,2 5-1,-2-2 1,-3 0-1,0-1 0,1 4 1,-6-4-1,-1-2 0,-1-5 0,-1 3 0,-5-11 0,8 13 0,-8-13 1,0 0-1,10 10 0,-10-10 0,0 0 0,8 6 0,-8-6 0,0 0 0,0 0 1,0 0-1,0 0 0,0 0 0,0 0 1,11-3-1,-11 3 0,0 0 0,0 0 0,2-10 0,-2 10 0,6-11 0,-6 11 0,5-18 1,0 7-1,0 3 0,3-5 0,0-2 0,0-4 1,5 3-1,-5-2 0,3-3 0,-4 0 0,7 0 0,-4-2 0,-2 2 0,3 2 0,-4 1-1,1 5 1,-2 2 0,-1 1 0,-5 10 0,5-11 0,-5 11-1,0 0 1,0 0 0,0 0 0,0 0 0,0 0 0,0 0 0,0 0 0,11-10 0,-11 10 0,0 0 0,0 0 0,5-11 0,-5 11 0,0 0 0,8-10 0,-8 10 0,0 0 0,0 0 0,0 0 0,0 0 0,0 0 0,0 0 0,0 0 0,0 0 0,0 0 0,0 0 0,0 0 0,0 0 0,0 0 0,0 0 0,5 16 0,-5-9 0,0 4 1,0 2-1,0 3 0,0 2 0,0-2 0,0 2 0,0-2 0,3 2 0,-1 1 0,1-1 0,-1 6 0,4-3 0,-4 2-1,1 1 1,-3-3 0,0 0 0,3 0-1,-3 0 1,5-3-1,-2 0 1,-1-2 0,1-3 0,-1 0-1,-2 0 2,3 1-1,0-4 0,-6 1 0,3-11 0,3 15 0,-3-15 0,2 11 0,-2-11 0,0 13 0,0-13 0,3 10 0,-3-10 1,3 16-1,-3-16 0,0 13 0,0-13 0,2 16 0,-2-6 0,5-2 0,-5 3 0,0-3 0,0-8 1,0 15-1,0-15 1,3 14-1,-3-14 1,0 0-1,0 0 1,0 0-1,0 0 0,0 0-1,0 0-2,0 0-7,-8-8-28,8 8-1,-2-13 1,2 13-2</inkml:trace>
  <inkml:trace contextRef="#ctx0" brushRef="#br0" timeOffset="2875">878 414 71,'0'0'31,"-2"-13"-4,2 13-9,-8-10-3,8 10-3,-5-14-4,5 14-2,-16-15-1,16 15 0,-19-13-1,9 13-1,-1-6-1,1 9 0,2 0-1,-5 4-1,0 1 1,5 5-1,-3-2 0,3 2 0,1 0 1,1 0-1,1-2 0,2 2 1,1 3-1,4-6 1,1 3 0,0 0-1,-1 3 0,4-3 1,-1-5-1,0 3 0,-5-11 0,11 15 0,-11-15 0,18 11 0,-8-9 1,-2 1-1,5-3 0,-2 0 0,-3-3 1,2 1-1,-10 2 0,16-13 0,-11 5 0,6-5 1,-8 0-1,2-1 0,0 1 0,0-2 1,3 1-1,-8 1 0,3 3 0,-3-3 0,2 2 0,1-2 0,-3 0 1,3 3-1,-3-4 1,2 1-1,1 0 0,2-3 1,-2 1-1,0-1 1,-3 0-1,2 1 0,-2-1 0,0-3 0,0 4 0,0-4 0,0 4 0,0 1 0,0-1 0,0 4 0,0-2 0,-2 3 0,2 2 0,0 8 0,0-13 0,0 13 0,0 0 0,-3-13 0,3 13 0,0 0 0,0 0 0,0 0 0,0 0 0,0 0 0,-5-8 0,5 8 0,0 0 0,0 0 0,0 0 0,0 0 1,-3 8-1,3-8 0,-5 10 0,5-10 1,0 16-1,-3-6 0,-2 3 0,5 1 1,0-1-1,0 2 0,0 4 0,2 2 1,-2 2-1,6 1 0,-4 0 0,-2-1 1,3 3-2,2 1 2,-2-1-2,2-3 1,0 1 1,6 0-1,-8-9 0,4 4 1,1-6 0,0 3-1,0-6 1,-3 1-1,-5-11 0,13 13 1,-13-13-1,11 8 0,-11-8 0,0 0 0,11 2 0,-11-2 0,0 0 1,0 0-1,0 0 0,0 0-2,10 0-1,-10 0-6,0 0-12,0 0-16,0 0-2,0-10 1,0 10-1</inkml:trace>
</inkml:ink>
</file>

<file path=ppt/ink/ink12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0:04.390"/>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215 40 74,'0'0'31,"-5"-14"-3,5 14-13,0 0-2,-11-23-3,11 23-4,0 0-1,0 0-2,0 0 0,0 0-1,-31-5 0,31 5-1,-27 14 0,27-14-1,-31 18 1,31-18-1,-31 24 1,31-24-1,-27 18 0,27-18 1,-10 23-1,10-23 0,-5 19 1,5-19 0,10 18 0,-10-18-2,11 19 2,-11-19-2,21 18 2,-21-18-1,31 10 0,-31-10-1,26 9 1,-26-9 1,32 5 0,-32-5-1,26 9 1,-26-9-1,26 4 1,-26-4-1,21 5 1,-21-5-1,0 0 1,21 14 0,-21-14-1,0 0 1,10 18 0,-10-18-1,0 0 1,6 19-1,-6-19 1,0 0-1,0 0 1,5 19-1,-5-19 0,0 0 1,0 0-1,0 18 1,0-18-1,0 0 1,0 0-1,-21 19 0,21-19 1,-21 13-1,21-13 0,-21 19 0,21-19 1,-31 9-1,31-9 1,-27 10-1,27-10 1,-31 4 0,31-4 0,-31 9 0,31-9-1,-32 5 1,32-5 0,-31 0-1,31 0-1,-32-5-10,32 5-26,0 0 0,-5-18-1,5 18 1</inkml:trace>
</inkml:ink>
</file>

<file path=ppt/ink/ink12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05:47.453"/>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132 0 60,'0'0'29,"0"0"-5,0 0-4,0 0 1,0 11-7,0-11-4,-8 19-2,-2-3 0,2 10-1,-5 4-3,0-1-2,-3 6-5,-2-6-12,3 6-20,2-9 0,2-2-1,3-5-1</inkml:trace>
</inkml:ink>
</file>

<file path=ppt/ink/ink12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15.437"/>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32 221 49,'0'0'15,"2"-11"3,-2 11 1,0 0 0,-2-16-3,2 16 0,0 0-2,0 0-2,-3-10-2,3 10-2,0 0-3,0 0-2,-8 10-1,8-10 0,-2 19 0,2-6 0,-3 5 0,3 1-1,0 5 0,0-1 0,0 4-1,0 1 1,3 1-1,-1 0 0,-2 3 0,3-6 0,-1 1 0,1-4 0,2-2 0,-5-5 0,3-3 0,0-5 1,-3-8-1,0 0 0,0 0 0,0 0-2,0 0-5,0-21-20,0 5-9,-3-5-1,3 3 0</inkml:trace>
  <inkml:trace contextRef="#ctx0" brushRef="#br0" timeOffset="609">0 189 50,'0'0'27,"0"-10"-6,0 10-2,0 0-1,0 0-2,3-13-4,-3 13-2,0 0-2,0 0-1,0 0-2,0 0 0,3-11-2,-3 11 0,0 0-1,0 0 0,0-11 0,0 11 0,0 0-1,0 0 1,0-10 0,0 10-1,0 0 1,0 0-1,0 0 1,0 0-1,0 0 0,0 0 0,10 3-1,-10-3 1,18 15 0,-5-4-1,3 2 1,0 0-1,-1 0 1,4 6-1,-4-3 1,-2-1-1,0 1 0,0 3 1,-5-4-1,0-2 0,-3-5 0,1 3 0,-6-11 0,7 13 0,-7-13 1,0 0-1,11 11 0,-11-11 0,0 0 0,8 5 0,-8-5 0,0 0 0,0 0 1,0 0-1,0 0 0,0 0 0,0 0 1,10-3-1,-10 3 0,0 0 0,0 0 0,3-10 0,-3 10 0,5-11 0,-5 11 0,5-18 1,0 7-1,1 3 0,1-5 0,1-3 0,0-2 1,5 2-1,-5-2 0,2-3 0,-2 0 0,5 0 0,-2-3 0,-3 3 0,2 2 0,-2 1-1,0 5 1,-3 2 0,0 1 0,-5 10 0,5-11 0,-5 11-1,0 0 1,0 0 0,0 0 0,0 0 0,0 0 0,0 0 0,0 0 0,11-10 0,-11 10 0,0 0 0,0 0 0,5-11 0,-5 11 0,0 0 0,8-10 0,-8 10 0,0 0 0,0 0 0,0 0 0,0 0 0,0 0 0,0 0 0,0 0 0,0 0 0,0 0 0,0 0 0,0 0 0,0 0 0,0 0 0,0 0 0,5 16 0,-5-9 0,0 4 1,0 2-1,0 3 0,0 2 0,0-2 0,0 3 0,0-4 0,3 4 0,-1-1 0,1 1 0,0 4 0,2-2 0,-3 3-1,1 0 1,-3-3 0,0 0 0,3 0-1,-3 0 1,5-3-1,-3 1 1,1-4 0,0-1 0,-1-1-1,-2 0 2,3 0-1,-1-2 0,-4-1 0,2-10 0,2 16 0,-2-16 0,3 10 0,-3-10 0,0 14 0,0-14 0,3 10 0,-3-10 1,2 16-1,-2-16 0,0 13 0,0-13 0,3 16 0,-3-6 0,5-2 0,-5 3 0,0-3 0,0-8 1,0 15-1,0-15 1,3 14-1,-3-14 1,0 0-1,0 0 1,0 0-1,0 0 0,0 0-1,0 0-2,0 0-7,-8-8-28,8 8-1,-3-13 1,3 13-2</inkml:trace>
  <inkml:trace contextRef="#ctx0" brushRef="#br0" timeOffset="2875">872 415 71,'0'0'31,"-2"-13"-4,2 13-9,-8-10-3,8 10-3,-5-13-4,5 13-2,-16-16-1,16 16 0,-18-13-1,7 13-1,1-6-1,-1 9 0,4 0-1,-7 5-1,1-1 1,6 7-1,-4-4 0,3 3 0,1 0 1,1 1-1,1-4 0,2 3 1,1 3-1,4-5 1,1 2 0,0 0-1,-1 3 0,4-3 1,-1-5-1,0 2 0,-5-10 0,10 16 0,-10-16 0,19 11 0,-9-9 1,-2 1-1,5-3 0,-3 0 0,-2-3 1,3 1-1,-11 2 0,15-14 0,-9 6 0,4-5 1,-7 0-1,2 0 0,0 0 0,0-3 1,3 3-1,-8 0 0,3 2 0,-3-2 0,2 3 0,1-4 0,-3 1 1,3 3-1,-3-3 1,2-1-1,1 1 0,2-2 1,-2-1-1,-1 0 1,-2 0-1,3 0 0,-3 1 0,0-4 0,0 3 0,0-2 0,0 2 0,0 3 0,0-3 0,0 6 0,0-3 0,-3 2 0,3 3 0,0 8 0,0-13 0,0 13 0,0 0 0,-2-13 0,2 13 0,0 0 0,0 0 0,0 0 0,0 0 0,0 0 0,-6-8 0,6 8 0,0 0 0,0 0 0,0 0 0,0 0 1,-2 8-1,2-8 0,-5 10 0,5-10 1,0 16-1,-3-5 0,-2 2 0,5 0 1,0 0-1,0 3 0,0 2 0,2 3 1,-2 3-1,6 0 0,-4-1 0,-2 1 1,3 2-2,2 1 2,-2-1-2,2-2 1,0-1 1,6 1-1,-9-8 0,6 2 1,0-5 0,0 3-1,-1-5 1,-1-1-1,-6-10 0,13 13 1,-13-13-1,10 8 0,-10-8 0,0 0 0,11 3 0,-11-3 0,0 0 1,0 0-1,0 0 0,0 0-2,10 0-1,-10 0-6,0 0-12,0 0-16,0 0-2,0-11 1,0 11-1</inkml:trace>
</inkml:ink>
</file>

<file path=ppt/ink/ink12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35:30.109"/>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6 651 69,'0'0'32,"0"0"-6,21 13-6,-21-13-4,0 0-4,0 0-3,-13 26-4,13-26-1,-4 30-1,0-9-2,4 0 1,0 13-1,0-4 0,0 8 0,0 1 0,0-1 0,0 0 0,0 1-1,4-5 1,-4 0-1,0-4 1,4-5-1,0-4 1,-4-4-1,0-17 0,9 26 0,-9-26 0,4 17 0,-4-17 1,0 0-1,0 0 0,4 17 1,-4-17-1,0 0 1,0 0-1,0 0 0,0 0 1,4 13-1,-4-13 0,0 0 1,0 0-1,0 0 1,0 0-1,0 0 1,0 0-1,0 0 1,0 0 0,0 0 0,0 0-1,0 0 1,5-17 0,-5 17-1,4-17 0,-4 17 1,4-34-1,0 17 0,-4-5 0,4-3 1,1-5-1,-1 0 0,0 0 0,-4-4 1,0 5-1,4-6 0,-4 6 0,4 3 0,-4-4 0,5 5 0,-1-1 0,0 5 0,9 0 0,-13-1 0,8 5 0,-4-4 0,0 8 0,1-4 0,-1 4 0,-4 13 0,12-25 0,-12 25 0,13-30 0,-13 30 0,25-30 0,-8 13 0,0 0 0,0-4-1,-1 0 1,5-5 0,0 9 0,-4-4 0,0 4 0,0 4 0,0 0 0,-1 5 0,-3 3 0,-13 5 0,25-4 1,-25 4-1,30 0 0,-30 0 0,25 0 0,-13 0 0,-12 0 1,34 9-1,-21-5 0,-13-4 0,25 8 1,-25-8-1,25 17 1,-25-17-1,21 22 0,-21-22 1,21 25-1,-21-25 0,17 30 0,-13-13 1,-4-17-1,13 30 1,-13-30-1,12 30 1,-7-17-1,-1 8 1,0-4-1,0 4 0,-4-4 1,0 9-1,4-5 1,-4 0-1,0 5 0,0-5 0,0 5 1,0-1-1,0 1 0,0-1 0,0-3 0,0-1 0,5 4 1,-5 5-1,0-8 1,4 3-1,-4 1 0,0-1 1,0 1-1,0-1 1,0-3-1,0-1 0,0 0 1,0-8-1,4 4 0,-4 0 1,0-4-1,0-13 1,0 30-1,0-30 1,0 25-1,0-25 1,0 17-1,0-17 0,0 0 0,0 21 0,0-21 0,0 0 1,0 0-1,0 0 0,0 0 0,0 0 1,0 0-1,0 0 0,0 0 1,0 0-1,0 0 0,0 0-1,0 0-1,0 0 0,0 0-3,0 0-2,0-17-5,0 17-7,0 0-17,0 0-2,0-17-1,0 17 2</inkml:trace>
  <inkml:trace contextRef="#ctx0" brushRef="#br0" timeOffset="1734">94 1060 57,'0'0'33,"0"0"1,0 0-2,0 0-16,0 0-5,0 0-4,0 0-2,17 0-1,-17 0-1,21-4 0,-4 0-1,4-1 0,4-3 0,13-1 0,4-3 0,4-1-1,4 0 1,-8 5-1,0-5 1,0 9-1,0-1 0,-12 1 1,-5 0-1,0 4 0,-8-4 0,0 4 0,-17 0-1,25-5 1,-25 5 0,17 0-1,-17 0 1,0 0-1,0 0 1,17 0-1,-17 0 0,0 0 0,0 0 0,0 0 0,0 0-2,0 0-3,0 0-7,0 0-23,-9-21-4,9 21 1,-8-26-1</inkml:trace>
  <inkml:trace contextRef="#ctx0" brushRef="#br0" timeOffset="2750">35 200 63,'0'0'30,"0"0"1,-13-13-15,13 13-2,0 0-3,17-13-2,-17 13-3,13-21 0,-13 21-2,25-21 0,-25 21-1,21-26-1,-4 14 0,0-1-1,-5 0 1,5 5-1,0-1 0,-4 0 0,-13 9-1,25-8 1,-25 8 0,17-4-1,-17 4 1,21 4 0,-21-4-1,12 8 1,-12-8-1,17 13 1,-17-13-1,13 22 1,-13-22-1,16 17 1,-16-17 0,17 17-1,-17-17 1,21 21 0,-21-21-1,25 25 1,-25-25-1,26 22 1,-26-22-1,25 21 0,-25-21 1,29 17-1,-29-17 1,25 17-1,-25-17 1,26 13-1,-26-13 1,21 4-1,-21-4 0,21 4 1,-21-4-1,21-8 1,-21 8-1,25-9 0,-25 9 1,21-12-1,-21 12 1,25-22-1,-16 5 1,3 4-1,5-4 1,0 0-1,4-4 0,-4 4 1,-5 0 0,1 0-1,-1 0 1,-12 17 0,17-21 0,-17 21 0,0 0 0,13-22 0,-13 22 0,0 0-1,0 0 1,0 0-1,0 0 0,0 0 0,0 0 0,0 0 0,0 0-2,0 0-1,0 0-8,0 0-28,0 0 0,8-8-1,-8 8 0</inkml:trace>
</inkml:ink>
</file>

<file path=ppt/ink/ink12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35:41.203"/>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 98 59,'0'0'19,"4"-22"-2,-4 22 1,0 0-1,0 0-2,4-21-2,-4 21-3,0 0-2,0 0-1,0 0-2,0 0-2,0 0-1,0 0-1,4 13 0,-4-13 1,-4 30 0,4-13-1,0-1 2,0 1-2,0 4 1,0 0-1,-4 0 1,8 0-2,-4 9 1,4 0 0,1-5-1,-1 5 0,0-1 1,4 5-1,-3-5 1,-1 5 0,0-4-1,0 4 1,1-4-1,3 4 1,-4-1-1,1 1 1,-1 0-1,0-5 0,5 1 0,-5 0 0,4-9 0,-3 4 0,3-3 0,-4-6 0,5 5 0,-1-4 0,-4 0 0,-4-17 0,13 25 1,-13-25-1,13 13 0,-13-13 0,0 0 0,17 17 1,-17-17-1,0 0 0,21 0 0,-21 0 1,17-9-1,-17 9 0,17-17 1,-17 17-1,21-33 0,-4 11 0,-4 1 1,4 1-1,-4-14 0,4 4 0,-1-4 1,1 5-1,-4-5 0,4 0 0,-4 4 0,0-3 0,-1-1 1,1 0-1,-4 4 0,7 1 0,-11-1 0,-1-4 1,0 8-1,5-2 0,3 2 0,-12 1 0,9-1 0,-9 5 0,4-4 0,0 3 0,1 1-1,-1 4 1,-4 0 0,8 0 0,-3 0-1,-1 1 2,0 4-1,-4-5 0,4 0 0,5 0-1,-9 17 1,8-26 0,-8 26 0,9-17 0,-9 17 0,0 0 1,0 0-1,0 0 0,0 0 1,0 0-1,0 0 0,0 0 1,0 0-1,0 0 0,0 0 1,0 0-1,0 0 0,-9 17 0,9-17 0,-8 21 1,8-4-1,0 0 0,-4 5 1,4 6-1,-5-2 1,1 4-1,4 3 1,-4 10-1,0-5 1,4 0-1,-13 4 0,13-4 0,-9 0 1,9 0-1,0-4 0,0-4 0,0 0 0,0-1 1,9-8-1,-9 0 0,8-8 0,-3 12 0,-1-8 0,4 0 0,1 0 0,-5-4 0,9 4 0,-9-5 1,-4-12-1,8 30 0,-8-30 0,9 21 0,-9-21 1,13 17-1,-13-17 0,12 16 0,-12-16 1,0 0-1,17 17 0,-17-17 1,0 0-1,22 13 1,-22-13-1,12 4 1,-12-4-1,26 9 1,-26-9 0,12 4-1,-12-4 1,22 9-1,-22-9 1,12 4-1,-12-4 1,0 0-1,22 4 1,-22-4-1,0 0 0,0 0 1,12 4-1,-12-4 0,0 0 1,0 0-1,26 9 0,-26-9 1,0 0-1,8 4 1,-8-4-1,0 0 0,0 0-2,0 0-2,17-4-17,-17 4-20,0-17 0,0 17-1,-8-26 1</inkml:trace>
</inkml:ink>
</file>

<file path=ppt/ink/ink12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35:43.51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230 132 67,'0'0'23,"5"-13"0,-5 13-3,0 0-1,0 0-2,0 0-4,0 17-3,0-17-2,-5 17-2,5-17-2,0 34-1,-4-13 0,8 9-1,-4 4 0,0 0-1,5 4 0,-5 4 0,0-3 0,4 3 0,0-4-1,1 0 1,-1-4 0,0 5-1,0-10 1,1 1-1,-1-9 1,0 0-1,0-4 1,-4-17-1,5 17 0,-5-17 1,0 0-1,0 0 1,0 0-1,0 0 0,0 0 1,0 0-1,0 0-1,0 0 0,0 0-4,0 0-5,0 0-23,4-25-5,-4 25 0,0-30-1</inkml:trace>
  <inkml:trace contextRef="#ctx0" brushRef="#br0" timeOffset="703">0 68 73,'0'0'33,"0"0"1,0 0-14,0 0-6,0 0-3,0 0-5,30-8 0,-30 8-2,34-9 0,-13 5-1,5-4-1,4 3 0,0 1-1,4-4 0,0 8 0,0-9 0,5 5-1,-5 0 0,-4 4 1,4-5-1,-9 5 1,10 5-1,-6-5 1,-3 4 0,0 4 0,4-3 0,-9 3 0,4 1 0,1 3 0,0 1 0,-1 0 0,-3 0-1,-1 4 1,0-1-1,1 1 1,-1 0-1,-4 5 1,0-5-1,-4 0 0,4 4 0,-4-4 0,4 0 0,-8 4 1,3-8-1,-3 4 0,4 0 0,-5-5 0,-3 5 1,-5-17-1,12 30 0,-12-30 1,9 25-1,-9-25 0,4 30 1,-4-30-1,-4 21 0,4-21 1,-4 30-1,4-30 0,-13 25 0,4-8 1,9-17-1,-25 26 0,8-9 1,4-4-1,-4 4 0,0 0 0,0-5 0,-1 5 0,1-4 0,5 0 1,-10-1-1,5 10 0,-4-10 0,-1 1 0,1 0 1,4-5-1,-9 5 0,5-5 0,0 1 0,-5-5 0,5 5 0,-1-5 1,-3 4-1,3-3 0,-3-5 0,3 4 0,5 0 0,-4-4 0,0 0 0,4 0 0,4-4 0,-4 4 0,17 0 0,-30-9 0,13 1 0,4 8 0,-4-4 0,4-1 0,-4 5 0,17 0 0,-26-8 0,26 8 0,-25 0 1,25 0-1,-26 4 0,26-4 1,-21 4-1,21-4 1,-22 5-1,22-5 0,0 0 0,-17 0 1,17 0-1,0 0 0,-17 0 0,17 0 0,0 0 0,0 0-2,-13-5-1,13 5-5,5-12-31,-5 12 0,8-22-1,-8 22-1</inkml:trace>
</inkml:ink>
</file>

<file path=ppt/ink/ink12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35:46.609"/>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0 825 56,'0'0'27,"0"0"-2,0 0-2,4-21-3,-4 21-5,0 0-2,0 0-2,0 0-2,0 0-2,0 0-2,0 0-1,0 0 0,17-5-1,-17 5-1,0 0 0,0 0-1,0 0 0,8 18-1,-8-18 0,13 21 0,4 5 1,-8-1-1,-5 5 0,9 9 0,0-1 1,-1 0 0,-7 5-1,7 4 1,5-4-1,-4 8 1,4-12-1,-4-1 0,0-4 0,8-4 1,-8-4-1,4-5 0,-4-4 0,-1 0 0,-12-17 1,26 22-1,-26-22 0,13 17 0,-13-17 0,0 0 1,21 8-1,-21-8 0,0 0 0,0 0 1,13 5-1,-13-5 0,0 0 0,0 0 0,0 0 1,0 0-1,0 0 0,0 0 0,17 0 0,-17 0 0,0 0 0,0 0 0,0 0 0,0 0 0,0 0 0,13 8 0,-13-8 1,0 0-1,0 0 0,0 0 1,0 0-1,17-13 0,-17 13 1,0 0-1,17-17 1,-17 17-1,8-17 0,-8 17 1,26-30-1,-18 5 1,1-10-1,-1 1 0,5-8 0,0-5 0,0-5 0,-1 5 0,1-8 0,0 3 0,0 5 0,-1 0 0,1 9 0,-4 4 1,3 0-1,1 4 0,-4 4 0,-5-4 0,5 13 0,-5-9 0,0 14 1,0-5-1,-4 17 2,0-26-2,0 26 1,5-17 0,-5 17 0,0 0-1,0-22 1,0 22-1,0 0 0,4-17 1,-4 17-1,0 0 0,4-17 0,-4 17 0,0 0 0,0 0 0,0 0 0,0 0 0,0 0-1,0 0-2,-17-13-3,17 13-14,0 0-21,0 0 1,0 0-2,17-21 2</inkml:trace>
  <inkml:trace contextRef="#ctx0" brushRef="#br0" timeOffset="1422">1166 5 65,'0'0'31,"9"-17"-4,-9 17-5,0 0-4,0 0-2,0 0-4,0 0-2,0 0-3,0 0-2,4 30 0,-8-13-2,4 4 0,-9 5-1,9 8 0,-4-4-1,4 4 0,-4 0-1,4 0 1,0 0 0,0 1 0,0-1-1,4 4 1,-4 1 0,0 3 0,4-3 0,-4-1-1,0 1 1,0-1-1,0-4 1,0 1-1,0-1 0,0-9 0,-4 5 0,4-4 0,0-9 1,0 4-1,0-3 1,0-18-1,-4 25 1,4-25-1,0 17 1,0-17-1,0 0 0,0 0 1,0 13-1,0-13 0,0 0 0,0 0 0,0 0-2,0-21-1,0 21-3,-5-30-8,5 17-26,0-8 1,0 4-1,-4-5 1</inkml:trace>
  <inkml:trace contextRef="#ctx0" brushRef="#br0" timeOffset="2078">987 423 61,'0'0'35,"0"0"0,-21 0 0,21 0-17,0 0-6,0 0-4,0 0-2,0 0-1,0 0-2,21 0 0,-4 0-1,13-8 1,0 8-2,0-4 0,8-1 0,0 1 0,1 4 0,3-8-1,-8 3 0,-4 5 1,-4 0-1,-1 0 1,-3 0-1,-22 0 1,25 5 0,-25-5-1,21 0 1,-21 0-1,13 4 1,-13-4-1,0 0 1,22 0-1,-22 0 1,0 0-1,0 0 1,0 0 0,0 0-1,0 0 1,0 0-1,0 0-1,0 0-1,0 0-2,0 0-4,0 0-13,0 0-18,0 0 0,-26-13 0,26 13 0</inkml:trace>
</inkml:ink>
</file>

<file path=ppt/ink/ink12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40:01.406"/>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0 213 63,'0'0'22,"0"0"-4,0 0 0,0 0-3,0 0-3,0 0-4,0 0-1,0 0-1,34 0-2,-34 0-1,59 0-1,-17-9 0,8 9 0,9 0-3,-25-8-3,25 8-8,0 0-14,-25-17-5,25 17-1,-25 0 0</inkml:trace>
  <inkml:trace contextRef="#ctx0" brushRef="#br0" timeOffset="703">0 13 52,'0'0'16,"0"0"-1,0 0-1,0 0-1,0 0-2,0 0-2,0 0-3,0 0 0,0 0-1,0 0 0,42 0-2,-42 0 0,34 0 1,-34 0-1,42 17 0,0-17-1,0 0-1,9 0 0,-9 0 0,9-17 0,8 9-2,-9 8-1,-8 0-4,18 0-8,-35 8-16,-25-8-1,50-8 0</inkml:trace>
</inkml:ink>
</file>

<file path=ppt/ink/ink1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5T20:54:38.937"/>
    </inkml:context>
    <inkml:brush xml:id="br0">
      <inkml:brushProperty name="width" value="0.07938" units="cm"/>
      <inkml:brushProperty name="height" value="0.07938" units="cm"/>
      <inkml:brushProperty name="color" value="#0000FF"/>
      <inkml:brushProperty name="fitToCurve" value="1"/>
      <inkml:brushProperty name="ignorePressure" value="1"/>
    </inkml:brush>
  </inkml:definitions>
  <inkml:trace contextRef="#ctx0" brushRef="#br0">21 65 55,'0'0'16,"0"0"-2,0 0-3,0 0-1,-12 23-1,12-23-1,0 24-2,0-24-1,-6 23 0,6-23-2,0 30 0,0-30 0,-6 35-1,6-35 0,6 29-1,-6-29 1,0 36-1,0-36 0,0 35 0,0-35 0,0 35 0,0-35 0,0 29 0,0-29-1,0 30 1,0-30-1,0 23 0,0-23 1,0 0-1,6 24 0,-6-24 1,0 0-1,0 0 0,0 0 1,0 0-1,0 0 0,0 0 0,0 0 0,0 0 0,0 0 0,0 0 0,0 0 0,0 0 0,0 0 1,0 0-1,0 0 0,-6 18 0,6-18 0,0 0 0,0 0 1,0 0-1,0 0 0,0 0 1,0 0-1,0 0 1,0 0-1,0 0 1,0 0-1,0 0 1,0 0-1,0 0 1,0 0-1,0 0 0,0-18 0,0 18 1,0 0-1,6-35 0,-6 35 0,12-30 1,-12 30-1,6-35 1,-6 35-1,7-29 1,-7 29-1,12-30 1,-12 30 0,0-23-1,0 23 1,6-30-1,-6 30 1,6-29 0,-6 29-1,12-29 1,-12 29 0,6-36-1,-6 36 0,12-29 1,-12 29-1,0-30 1,0 30-1,6-17 1,-6 17-2,0 0 2,12-24-1,-12 24 0,0 0 0,0 0 0,0 0 0,24-23 0,-24 23 0,0 0 0,0 0 0,0 0 0,0 0 0,25-12 0,-25 12 0,0 0 0,0 0 0,18 0 0,-18 0 0,0 0 0,0 0 0,30 0 0,-30 0 0,0 0 0,0 0 0,18 12 0,-18-12 0,0 0 0,18 0 0,-18 0 0,0 0 0,0 0 0,37 6 0,-37-6 0,0 0 1,0 0-1,12-6 0,-12 6 0,0 0 0,0 0 0,30 6 0,-30-6 0,0 0 0,0 0 1,0 0-1,18 11 0,-18-11 1,0 0-1,0 0 1,0 0-1,31 24 1,-31-24-1,6 23 0,-6-23 0,12 24 1,-12-24-2,0 35 2,0-35-2,0 41 2,0-41-1,-6 30 0,6-30 1,-12 29-1,12-29 0,0 41 0,0-41 1,0 36-2,0-36 2,6 29-2,-6-29 1,0 23 0,0-23 0,6 18 0,-6-18 1,0 0-1,6 24 0,-6-24 0,0 0 0,0 0 0,0 0 0,18 23 0,-18-23 0,0 0-1,0 0 1,18 24 0,-18-24 0,0 0 0,0 0 0,0 0 0,6 23 1,-6-23-1,0 0 0,0 0 1,0 0-1,0 0 1,0 0-1,0 0 1,0 0-1,0 0 1,0 0-1,0 0 1,0 0-1,0 0 1,0 0-1,-24 6 0,24-6 0,0 0 0,0 0 0,0 0 0,-24 6 0,24-6 0,0 0-1,0 0-2,0 0-5,24 18-22,-24-18-3,0 0-2,0 0 1</inkml:trace>
</inkml:ink>
</file>

<file path=ppt/ink/ink13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40:08.218"/>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17 9 56,'0'0'23,"0"0"-7,0 0 1,0 0-3,26 0-5,-26 0-3,0 0 0,33 51-2,-33-51-2,34 42 1,-34-42-1,59 51 0,-59-51-1,51 51-1,-51-51 1,51 59-1,-51-59-1,42 51-2,-42-51-12,0 0-14,0 0 0,0 0 0</inkml:trace>
  <inkml:trace contextRef="#ctx0" brushRef="#br0" timeOffset="407">254 0 47,'0'0'22,"0"0"0,-17 43-4,17-43-6,-42 50-1,33-33-1,-8 34-5,0-8-3,-16-1-1,24 0-4,-25-16-7,9 8-12,8 8-7,-17-25 1</inkml:trace>
</inkml:ink>
</file>

<file path=ppt/ink/ink13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40:15.890"/>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 0 69,'0'0'19,"0"0"-4,0 0 1,0 0-6,34 9 0,-34-9-1,25 34-2,-25-34-2,52 42-1,-52-42-1,60 50-1,-60-50 0,59 59-2,-59-59 1,52 42-1,-52-42-1,34 26-5,-34-26-8,34 25-17,-34-25 1,0 0-1</inkml:trace>
  <inkml:trace contextRef="#ctx0" brushRef="#br0" timeOffset="485">283 59 47,'0'0'20,"0"0"1,0 0-1,0 0-4,-9 26-4,9-26-1,0 42-2,0-42-2,-17 42-3,17-42-1,-34 42 0,34-42-2,-43 59-2,43-59-4,-43 51-12,26-9-14,-17-17 0,26 0 0</inkml:trace>
</inkml:ink>
</file>

<file path=ppt/ink/ink13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42:44.12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241 14 55,'0'0'20,"0"0"0,0 0 0,0 0-4,0 0 0,0 0-4,0 0-2,0 0-3,0 0-2,0 0-2,0 0 0,0 0-2,0 0 1,0 0-1,13 26 0,-13-5 0,4 4 1,0-3-1,-4 16 1,0-8-1,4 8 0,-4 0 1,0 0-1,0 1 1,0-5-2,5 0 2,-1-5-1,4 1 1,-8-4-2,0-9 1,0 0 0,0-17 0,0 21 0,0-21 0,0 0-1,0 17 1,0-17-1,0 0-1,0 0-1,0 0-3,0 0-7,0 0-15,0-21-10,0 21 1,0-22 0</inkml:trace>
  <inkml:trace contextRef="#ctx0" brushRef="#br0" timeOffset="703">0 142 53,'0'0'28,"4"-17"-7,-4 17-3,13-17-3,-13 17-3,17-17-3,-5 8-2,-12 9-2,43-21-1,-22 12-1,4 1-1,1-5 0,3 5-1,5-1 1,0 5-1,0 0 0,4-1 0,-4 1 0,-1 8 0,1-4 0,-4 5 0,-5-1-1,5 4 1,-13-3-1,4 7 1,-4-3-1,4-1 1,-4 1-1,4 4 1,-4-1-1,0-3 1,0 4-1,4-1 1,-8 1-1,3 4 1,-3-4-1,4 4 1,-17-17-1,25 25 1,-16-8-1,-1-4 1,5 4-1,-5-4 1,-8 4-1,9 0 1,-5 0 0,0 4-1,1-4 2,-5 0-2,4 0 1,-4 0-1,0 0 2,-4 0-2,4-17 1,-13 30 0,13-30-1,-13 30 1,5-18 0,-1 5 0,-3 0-1,-1 0 1,4-4-1,9-13 1,-29 30-1,12-17 1,0-1-1,-4 1 0,0-4 1,0 3-1,-5-3 0,-3-1 0,3-3 0,-3-1 1,-1-4-1,1 4 0,-1-4 0,-4 0 0,5-4 1,-1 0-1,0 4 0,5-5 0,-5 1 1,9 4 0,0-8-1,0 3 1,0 1 0,4 0 1,-4 4-1,4-9 0,0 9-1,4-8 1,13 8-1,-25-4 1,25 4-2,-13-9-3,13 9-8,0 0-25,0 0-1,21-13 0,0 5-1</inkml:trace>
</inkml:ink>
</file>

<file path=ppt/ink/ink13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42:59.51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247 33 46,'0'0'28,"-17"-13"0,17 13-9,0 0-7,-21-8-1,21 8-3,-21-5-3,21 5-1,-22-4-2,22 4 0,-34-4 0,34 4-1,-29 8 0,12-3 0,4 3 0,-4 5-1,4 0 1,0 0 0,13-13 0,-21 30-1,21-30 1,-4 21 0,4-21 0,0 0-1,-9 17 1,9-17 0,0 0 0,17 13 1,-17-13-1,13 13 0,-13-13 0,21 8 0,-21-8-1,22 13 1,-22-13-1,21 9 0,-21-9 1,30 12-1,-22-7 0,-8-5 0,30 4 0,-30-4 0,25 17 1,-25-17-1,22 17 0,-22-17 1,17 9-1,-17-9 0,12 21 1,-12-21-1,9 17 0,-9-17 1,8 17-1,-8-17 0,9 22 0,-9-22 1,13 21-1,-13-21 0,0 13 0,0-13 0,0 0 0,4 21 1,-4-21-1,0 0 0,4 13 0,-4-13 0,0 0 0,0 0 0,0 17 0,0-17 0,0 0 1,0 0-1,0 0 1,-8 17-1,8-17 0,0 0 1,-22 4-1,22-4 0,0 0 0,-17 5 1,17-5-1,-17 0 0,17 0 1,-25 4-1,25-4 1,-21 0 0,21 0 0,-26-4 0,9 4 0,17 0 1,-25-5-2,25 5 1,-22-4 0,22 4-1,-25 4 1,25-4-1,-21 0-2,21 0-6,-13-17-26,13 17-1,0 0 0,-9-13-1</inkml:trace>
</inkml:ink>
</file>

<file path=ppt/ink/ink13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43:03.796"/>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64 320 55,'0'0'23,"0"0"-2,0 0-4,0 0-4,0 0-2,5 17-2,-5-17-2,-5 30-3,1-9 0,-9-4 1,13 13-1,-4-4 0,0 3 0,-5 1 0,5 0 0,0-4-1,-1 4 0,-3-5-1,8 5-1,-4-13 0,-1 0 0,5-17-1,0 22 1,0-22-1,0 0 0,0 0-1,0 0-6,5-17-17,-1-1-9,-4-3-1,8 4 0</inkml:trace>
  <inkml:trace contextRef="#ctx0" brushRef="#br0" timeOffset="579">235 482 65,'17'4'21,"-17"-4"-3,0 0-2,0 0-2,0 0-3,-22 17-3,22-17-3,-8 17 0,8-17-1,0 26-2,0-9 1,0-17 0,-4 30 0,4-30-1,0 25 0,0-25 0,4 22 0,-4-22-1,8 21 0,-8-21 0,9 17-1,-9-17 1,30 17-1,-30-17 1,21 13-1,-21-13 1,17 9-1,-17-9 1,26 0-1,-26 0 1,12 0-1,-12 0 0,22-5 1,-22 5-1,17-8 1,-17 8-1,8-13 1,-8 13 0,17-13-1,-17 13 1,0 0-1,22-21 1,-22 21-1,0 0 0,0 0 1,17-21-1,-17 21 1,0 0-1,8-22 0,-8 22 0,4-13 1,-4 13-1,0 0 0,5-17 0,-5 17 0,0 0 1,0 0-1,4-17 0,-4 17 0,0 0 1,0 0-1,-4-17 1,4 17 0,0 0 0,0 0 0,-9-17 0,9 17 0,0 0 0,0 0 1,-8-21-1,8 21 0,0 0 0,-22-13 1,22 13-1,-21-13 0,21 13 0,-26-8 0,9 3-1,0 1 1,-4 4-2,-4 0-2,12 9-7,-13-9-27,26 0 1,-21 0 0,21 0-1</inkml:trace>
  <inkml:trace contextRef="#ctx0" brushRef="#br0" timeOffset="1610">541 234 51,'0'0'31,"0"0"0,17 17 0,-17-17-15,17 9-6,5 0-3,-5-9-4,4-5-7,5 5-26,3-4-1,-3 0 0,8-1-1</inkml:trace>
  <inkml:trace contextRef="#ctx0" brushRef="#br0" timeOffset="2282">1052 0 60,'-21'0'24,"21"0"-11,-17 4-1,17-4-3,-17 9-2,17-9-3,-17 8-1,17-8 0,-13 17-1,13-17 0,-8 17-1,8-17 1,-5 17 0,5-17 0,0 17 0,0-17 0,0 0 1,5 22-2,-5-22 1,0 0-1,17 21 0,-17-21 0,17 9 0,-17-9 0,21 8 1,-21-8-1,21 13 1,-21-13 0,22 8 0,-22-8 1,17 9-1,-17-9 0,17 8 0,-17-8-1,0 0 1,17 13-1,-17-13 0,0 0 0,21 17 1,-21-17-1,9 17 1,-9-17-1,8 13 1,-8-13 0,9 17 0,-9-17-1,12 17 0,-12-17 0,5 17 0,-5-17 0,4 17-1,-4-17 1,-4 18 0,4-18 0,-5 17-1,5-17 1,0 0 0,-25 8 0,25-8-1,-21 9 0,21-9 1,-30 0-1,30 0 0,-26-9 0,26 9 0,-25-8 0,25 8 0,-17-13-1,17 13 1,-17-22 0,17 22-1,-9-12 1,9 12 0,0-30 0,0 30-1,9-22 1,-9 22 0,8-21-1,-8 21 1,13-21 0,-13 21 0,13-26 0,-13 26 0,21-17 0,-21 17 0,21-13 0,-21 13 0,13-12 0,-13 12 0,17-9 0,-17 9 0,0 0 0,0 0 0,21-9 0,-21 9 0,0 0 0,0 0 0,0 0 0,17-8 1,-17 8-1,0 0 0,0 0 0,0 0 1,5-17-1,-5 17 1,-5-21-1,5 21 1,-8-22 0,8 22-1,-13-21 1,13 21-2,-17-17-5,17 17-20,-21-13-9,21 13 0,-17 0 0</inkml:trace>
</inkml:ink>
</file>

<file path=ppt/ink/ink13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43:23.375"/>
    </inkml:context>
    <inkml:brush xml:id="br0">
      <inkml:brushProperty name="width" value="0.05292" units="cm"/>
      <inkml:brushProperty name="height" value="0.05292" units="cm"/>
      <inkml:brushProperty name="color" value="#800080"/>
      <inkml:brushProperty name="fitToCurve" value="1"/>
      <inkml:brushProperty name="ignorePressure" value="1"/>
    </inkml:brush>
    <inkml:brush xml:id="br1">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77 910 73,'0'0'26,"0"0"-4,0 0-5,0 0-4,0 0-2,0 17-2,0-17-3,-13 29-1,4-12-2,5 8 0,-4-3 0,8 3-1,-13 0 0,9 5 0,-5-5-1,5-4 1,0 1-1,-1-6 0,1 6-1,4-22-1,4 21-2,-4-21-8,0 0-18,0 0-5,0 0-1,13-17 1</inkml:trace>
  <inkml:trace contextRef="#ctx0" brushRef="#br0" timeOffset="484">298 1032 50,'0'0'30,"0"0"0,0 0-12,0 0-3,-21 13-5,21-13-2,-5 17-3,5 0-1,0-17-1,0 25 0,0-25 0,-4 30 0,4-13-1,4 0 0,-8-1 0,8 6-1,-4-6 0,5-3 0,-5-13-1,12 26 1,-12-26-1,22 12 1,-22-12-1,17 9 0,-17-9 1,17 0-1,-17 0 0,17 0 1,-17 0-1,21-9 0,-21 9 0,21-8 0,-21 8 1,22-13-1,-22 13 0,21-13 0,-21 13 1,17-17-1,-17 17 0,0 0 0,17-21 0,-17 21 0,13-17 0,-13 17 1,8-16-1,-8 16 0,4-17 0,-4 17 1,5-17-1,-5 17 0,0 0 1,0-17-1,0 17 1,0 0 1,-5-17-1,5 17 1,0 0 0,-8-13 0,8 13-1,0 0 1,-21-21-1,21 21 0,-22-13-1,22 13-2,-21-8-6,4 8-27,17 0-1,-17-17 0,17 17 0</inkml:trace>
  <inkml:trace contextRef="#ctx0" brushRef="#br0" timeOffset="1328">609 880 62,'-5'17'32,"5"-17"0,0 0-12,0 0-6,0 0-3,22 13-4,-22-13-3,29-5-4,-7 10-7,-1-10-22,0-3-3,5 4-1,4-5 0</inkml:trace>
  <inkml:trace contextRef="#ctx0" brushRef="#br0" timeOffset="2125">992 753 48,'0'0'31,"0"0"-1,0 0-7,0 0-7,0 0-3,0 0-4,0 0-4,-5 26-2,5-26-1,-4 21 0,4-21 0,-13 38-1,9-21 0,0 0 1,0-1-1,-1 1 0,1 0 0,0-4 1,4-13-1,-5 25 0,5-25 0,0 17-1,0-17 1,0 0-1,0 0 0,0 0 1,0 0-1,0 0 1,0 0 0,13 13 0,-13-13-1,0 0 1,22-4 0,-22 4-1,21-9 1,-21 9-1,25-4 0,-25 4 0,26-4-1,-26 4-3,30-9-6,-30 9-11,0 0-14,21-8 0,-21 8 0</inkml:trace>
  <inkml:trace contextRef="#ctx0" brushRef="#br0" timeOffset="2687">1089 876 50,'0'0'30,"0"0"1,-17 25 0,17-12-18,0-13-5,-17 34-2,9-13-3,-1 0-1,5 0-5,-4-4-9,3 0-19,1 4-1,0-8 1</inkml:trace>
  <inkml:trace contextRef="#ctx0" brushRef="#br1" timeOffset="20734">1558 1 51,'0'0'14,"0"0"-1,0 0-1,0 0-1,0 0-2,0 0-1,0 0-1,4 12-2,-4-12-2,8 30-2,-8-30 2,9 25-1,-5-8 0,-4-17 0,4 26 1,-4-26 0,5 29 0,-5-12 0,4 0 0,0 0-1,5 0-1,-9-4 0,4 3 1,0 1-2,0-4 1,1 4-1,-10-4 0,5-13 1,9 29 0,-5-12-1,-4-17 0,4 25 1,1-8-1,-5-4 1,8 4-1,-8 0 0,4 0 1,1 0 0,-5 0-1,4 4 2,-4 0-2,4 0 1,-4 4-1,4-3 1,1 3-1,-5-4 0,4 4-1,0-8 2,0 0-1,-4 0 0,5 9 1,-1-18-1,0 13 1,1 0-1,-5 0 1,4 1-1,0-6 0,-4 6 1,9 3-1,-9-4 0,4 0 0,0 5 0,0-5 0,1 0 1,-5 0-1,8 4 0,-8-3 1,4-1-1,-4 4 0,9 0 0,-5-3 0,0 7 0,1-4 0,-1 1 1,0-1-1,13 1 0,-13-1 0,5-4 1,-5 4-1,5 1 0,8 3 1,-13-7-1,0-1 0,5 4 1,-1-4-1,5 9 1,-4-9-1,-5 4 1,4-4-1,-3 5 1,3-1 0,-4 1 0,1-1 0,3 0 0,1 5-1,-5-9 1,4 4-1,1-3 1,-5-1-1,0 0 0,1 0 1,-1 0-1,4 4 1,1-3-1,-5 3 1,0 0-1,5 1 0,-5-1 1,5 0-1,-1-3 0,-4-1 1,5 0-1,-5 0 0,5 0 1,-5 0-1,4 0 1,-3 1-1,-1 7 0,5-8 1,-1 0-1,1 9 0,-1-9 0,-4 0 0,5 5 1,4-5-1,-5-4 0,5 4 0,-5-4 0,1 4 1,-1 0-1,1-4-1,-1 0 2,5 0-2,-4 4 2,-1-4-2,1 4 1,-1 0 0,-4 0 0,5 0 1,0 0-1,-5-4 0,4 5 1,1-1-1,4-4 0,-1 0 1,1-1-1,4-3 0,-4 4 0,0 0 1,-1 0-1,5 0 0,0 0 1,-4 4-1,4-4 0,-4 4 1,4-4-1,-4 0 1,0 0-1,4-1 0,-5 1 0,5 0 0,-4 0 0,0 0 0,0-4 1,-1 4-1,1-5-1,-13-12 2,26 26-1,-26-26 0,25 25 0,-25-25 0,30 30 0,-17-22 0,-13-8 0,30 30 0,-18-18 0,1 10 0,4-14 0,-17-8 1,26 25-1,-9-12 0,-4 0 0,4 4 0,0-5 0,0 1 0,0 0 0,0-5 0,0 5-1,-5 0 1,5-1 1,0 1-1,0-5 0,1 5 0,-1 0 0,0-5 1,0 1-1,0 3 0,4-3 0,-4-1 1,0 5-1,4-9 0,-4 5 0,5-1 0,-1 1 1,-8 3-1,12-3 0,-12-1 0,8 1 0,-8-1 0,0 1 0,8-5 0,-8 4 0,8-4 1,-8 1-1,8 3 0,-4 1 1,4-1-1,-4 0 0,5 1 0,-5-1 0,4 1-1,-4-1 1,-4-3 0,8 3 0,-4-4-1,0 0 1,0 1 0,0-1 0,0 0 0,0 0 0,0 1 0,0 3 0,0-4 0,0 0 1,0 5-1,0-5 0,0 0 0,5 5 0,-1-5 0,0 0 0,-4 1 0,9-1 0,-9 0 0,4 0 1,-4 0-1,0 1 0,0-1 0,0 0 0,0 0 0,0 1 0,0-1 0,0 0 0,4 0 0,-4 0 0,-4 1 0,13-1 0,-13 4 1,12-8-1,-4 9 0,-4-1 0,13-3 0,-13 3 0,9-4 0,-5 5 0,0-5 0,5 4 0,-5 1 0,0-5 0,1 5 0,-1-9 0,4 12 0,1-12 0,0 9 0,-1-1 0,1-4 0,-1 1 0,-4-1 0,1 0 0,-1-4 0,0 0 0,1 4 0,-1-4 0,0 0 0,0 4 0,1 1 0,-1-5 0,0 0 0,0 0 1,-4 4-1,9-4 0,-5 0 0,9 0 0,-4 0 0,-5 0 0,13 0 0,-4 0 0,4 4 0,-9-4 0,5 4 0,8 1 1,-4 3-1,0-4 0,5 5 0,-1-1 0,-4-4 0,4 5 0,5-1 0,-5 1 0,5-1 0,-1-4 0,1 5 0,0-1 0,3-3 0,-3 3 0,-1-4 0,-8 5 0,5-9 0,-5 8 0,-4-4 0,8 1 0,-4-1 0,4 4 0,-8-3 0,4 3 0,0-4 0,0 0 1,0 1-1,-4-1 0,0 0 0,0 0 0,-1 1 0,5-1 0,-4 0 0,9 0 0,-1 5 0,-8-5 0,12 0 0,1 0 0,-5 1 0,0-5 0,9 8 0,-9-4 0,1 1 0,-1-1 0,-4-4 0,4 4 0,-4-4 0,1 4 0,-1 1 0,-5-5 0,5 4 1,-4 0-2,0 0 2,0 0-2,0-4 2,-9 5-1,9-1 0,-5 0 0,-8 0 0,0 1 0,4-1 1,-8 0-1,4 0 1,-4 0-1,-13-4 0,30 5 1,-30-5-1,21 4 1,-21-4-1,21 4 0,-21-4 0,17 0 0,-17 0 0,0 0 0,22 0 0,-22 0-1,0 0 0,0 0-4,0-17-7,0 17-24,0 0-1,0 0 0,-13 0-1</inkml:trace>
</inkml:ink>
</file>

<file path=ppt/ink/ink13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44:46.453"/>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17 9 59,'-17'-9'26,"17"9"-4,0 0-8,0 0-4,0 0-3,13 5-3,-13-5-5,35 17-21,-4-4-4,-1-5-1</inkml:trace>
</inkml:ink>
</file>

<file path=ppt/ink/ink13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44:47.76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0 39 65,'0'0'26,"0"0"-12,17 0-1,0 0-3,4 0-1,0-10-5,9 10-4,0-5-5,-1-4-6,1-1-14,-5 10-1,-8-4 0</inkml:trace>
</inkml:ink>
</file>

<file path=ppt/ink/ink13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45:03.968"/>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229 67 50,'0'0'30,"0"0"1,0 0-9,0 0-4,0 0-5,0 0-3,-9-16-3,9 16-1,0 0-2,4-17 0,-4 17-1,0 0-1,-16-17 0,16 17 0,0 0 0,-13-9-1,13 9 0,-17-4 0,17 4 0,-17-4-1,17 4 1,-21 0-1,21 0 0,-17 0 0,17 0 0,-17 0 0,17 0 0,-21 4 0,21-4 0,-17 4 0,17-4 0,-17 9 0,17-9 0,-17 12 0,17-12 0,-13 17 0,13-17 0,-8 21 0,8-21 0,-8 17 0,8-17 0,-5 22 0,5-22 0,0 21 1,0-21-1,0 12 0,0-12 0,5 22 1,-5-22-1,4 21 0,-4-21 0,4 8 0,-4-8 1,0 0-1,8 21 0,-8-21 0,0 0 1,0 0-1,22 13 0,-22-13 0,0 0 1,21 0-1,-21 0 0,12 4 0,-12-4 0,17 0 0,-17 0 0,17 0 1,-17 0-1,0 0 0,21 9 0,-21-9 0,0 0 0,13 0 0,-13 0 0,0 0 0,17 4 0,-17-4 1,0 0-1,0 0 0,21 8 0,-21-8 0,0 0 0,17 9 0,-17-9 0,0 0 0,21 8-1,-21-8 2,0 0-1,0 0 0,9 22 0,-9-22 0,0 0 1,0 0-1,8 12 0,-8-12 0,0 0 1,0 0-1,0 0 0,4 17 1,-4-17-1,0 0 0,0 0 1,-4 17-1,4-17 1,0 0-1,0 0 1,-4 17-1,4-17 1,0 0-1,-17 9 1,17-9-1,0 0 1,-17 16-1,17-16 0,-21 9 1,21-9-1,-13 8 0,13-8 0,-17 0 0,17 0 0,0 0 0,-17 17 0,17-17 0,0 0 0,-12 9 0,12-9 0,0 0 0,0 0 0,-17 8 0,17-8 1,0 0-1,0 0 0,-21 0 1,21 0-1,0 0 1,0 0-1,-13-4 1,13 4 0,0 0-1,0 0 1,-17-13 0,17 13 0,0 0-1,-13-8 1,13 8 0,0 0-1,0 0 0,-17-13 0,17 13-2,0 0-12,0 0-24,0 0-1,-21-17 0,21 17 0</inkml:trace>
  <inkml:trace contextRef="#ctx0" brushRef="#br0" timeOffset="2078">622 118 61,'0'0'22,"0"0"-5,0 0-1,0 0-2,0 0-2,0 0-1,0 0-1,-13-17-2,13 17-1,0 0-3,0 0 0,-17-12-2,17 12 0,0 0-1,-21-13 1,21 13-1,-8-13-1,8 13 1,0 0 0,-26-25-1,26 25 1,-16-13 0,16 13-1,-17 0 1,17 0 0,-17 0 0,17 0-1,0 0 1,-17-4 0,17 4-1,0 0 1,-17-4 0,17 4-1,0 0 1,-17 0 0,17 0 0,0 0-1,-21 8 1,21-8-1,-4 17 1,4-17-1,-5 17 1,5-17-1,-4 21 1,4-21-1,0 17 0,0-17 1,0 0-1,-8 21 1,8-21-1,0 13 0,0-13 0,0 0 1,4 21-1,-4-21 0,0 0 0,8 17 1,-8-17-1,0 0 0,17 13 0,-17-13 0,0 0 0,26 21 0,-26-21 0,12 8 0,-12-8 0,17 9 1,-17-9-1,0 0 0,17 4 0,-17-4 0,0 0 0,13 4 0,-13-4 0,0 0 0,21 0 1,-21 0-1,0 0 0,21 5 0,-21-5 0,0 0 0,21 0 0,-21 0 0,0 0 0,0 0 0,13 4 0,-13-4 0,0 0 0,0 0 1,17 8-1,-17-8 0,0 0 0,0 0 0,0 0 0,8 21 0,-8-21 0,0 0 0,9 17 0,-9-17 0,0 13 0,0-13 0,0 0 0,4 21 1,-4-21-1,0 0 0,0 0 0,4 17 0,-4-17 1,0 0-1,0 0 1,0 0-1,-4 17 1,4-17-1,0 0 1,-8 17-1,8-17 1,0 0-1,-13 17 0,13-17 0,0 0 0,0 0 1,-17 17-1,17-17 0,0 0 0,0 0 1,-13 13-1,13-13 0,0 0 0,-21 12 0,21-12 0,0 0 0,-21 9 0,21-9 0,0 0 1,-17 0-1,17 0 0,0 0 1,-13 0-1,13 0 0,0 0 1,-17 0-1,17 0 0,0 0 0,0 0 0,-16 0 0,16 0 1,0 0-1,0 0 0,0 0 1,-17 0-1,17 0 1,0 0-1,0 0 1,-17-5 0,17 5-1,0 0 1,0 0 0,0 0-1,0 0 0,0 0 0,-13-16 0,13 16-3,-4-17-6,4 17-30,0 0 1,-9-17-1,9 17 0</inkml:trace>
</inkml:ink>
</file>

<file path=ppt/ink/ink13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50:23.546"/>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13 0 55,'0'0'18,"0"0"-1,0 0-1,0 0-3,0 0-3,0 0-1,0 0-1,0 0-2,0 0-1,0 0-2,0 0 1,0 0-1,-9 22 0,9-22-1,0 0 0,-8 13 0,8-13-1,0 0 1,0 0 0,0 0-1,0 0 1,0 0 0,0 0-1,0 0 1,0 0 0,0 0-1,13-13 1,-13 13-1,0 0-1,8-17-3,-8 17-11,0 0-19,0 0-1,0 0 0</inkml:trace>
  <inkml:trace contextRef="#ctx0" brushRef="#br0" timeOffset="797">304 35 58,'0'0'15,"0"0"0,4-17-1,-4 17-2,0 0-1,0 0-1,0 0-1,0 0-1,0 0-1,0 0-1,0 0-2,0 0 0,-4 17-2,4-17 0,0 0-1,0 0 0,0 0 0,-4 18 0,4-18 1,0 0-1,0 0 1,0 0-1,0 0 1,0 0 0,0 0 0,0 0 0,0 0 0,0 0-1,0 0 0,0 0 0,0 0 0,0 0 0,0 0-1,0 0 1,0 0-1,0 0 1,0 0-1,0 0 1,0 0-1,13 8 0,-13-8 1,0 0-1,0 0 1,0 0-1,0 0 0,0 0-2,0 0-8,0 0-25,13-17 1,-13 17-2,12-13 0</inkml:trace>
  <inkml:trace contextRef="#ctx0" brushRef="#br0" timeOffset="1797">595 22 59,'0'0'21,"0"0"-5,0 0-2,0 0-2,0 0-2,0 0-2,0 0-1,0 0-1,0 0 0,0 0 0,0 0-1,0 0-1,0 0-1,0 0 0,0 0-1,0 18 0,0-18-1,0 0 0,0 0 0,0 0 0,0 0 0,0 0 0,0 0 0,5-18 0,-5 18 0,0 0 0,0 0 0,0 0-1,0 0 0,0 0 0,0 0-1,0 0-5,0 0-15,0 0-12,0 0-2,0 0 1</inkml:trace>
</inkml:ink>
</file>

<file path=ppt/ink/ink1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5T20:57:26.625"/>
    </inkml:context>
    <inkml:brush xml:id="br0">
      <inkml:brushProperty name="width" value="0.07938" units="cm"/>
      <inkml:brushProperty name="height" value="0.07938" units="cm"/>
      <inkml:brushProperty name="color" value="#0000FF"/>
      <inkml:brushProperty name="fitToCurve" value="1"/>
      <inkml:brushProperty name="ignorePressure" value="1"/>
    </inkml:brush>
  </inkml:definitions>
  <inkml:trace contextRef="#ctx0" brushRef="#br0">48 78 52,'0'0'20,"0"0"-3,0 0-4,0 0-2,0 0-3,0 0 0,0 0-3,0 0 1,0 0-2,0 0 0,-6-18 0,6 18-1,0 0 0,0 0-1,0 0 0,6-30 0,-6 30-1,0 0 0,0 0 0,0 0 0,6-18 1,-6 18-1,0 0 1,0 0 0,0 0-1,0 0 1,0 0-1,0 0 0,0 0 0,0 0 0,0 0 0,0 0 0,0 0-1,0 0 1,0 0-1,0 0 1,0 0-1,0 0 1,0 0 0,-12 24-1,12-24 1,0 36 0,-6-6-1,6-12 1,0 17 0,-6-11-1,6 6 1,-6 0 0,6-6-1,0 0 1,0 6-1,0-6 1,-6-6-1,6-18 0,0 42 1,0-42-1,0 36 0,0-36 0,-6 29 0,6-29 1,0 0-1,0 18 0,0-18 0,0 0 0,0 0 0,0 0 0,-12 24 0,12-24 0,0 0 0,0 0 0,0 0 0,0 0 0,0 0 0,0 0 0,0 0 0,0 0 0,0 0 1,0 0-1,0 0 0,0-30 0,0 30 0,12-41 0,-12 23 0,0-12 0,0 6 0,6 0 0,-6 0 0,0 0 0,0 0 0,0 0 0,0 24 0,6-36 0,-6 36 0,0-30 0,0 30 0,0-35 0,0 35 0,0-30 0,0 30 0,0-24 0,0 24 0,0-24 0,0 24 0,0 0 0,0-24 0,0 24 0,0 0 0,0 0 1,0-18-1,0 18 0,0 0 0,0 0 0,0 0 0,0 0 0,0 0 0,0 0 1,0 0-1,0 0 0,0 0 1,0 0-1,0 0 1,0 0-1,0 0 1,0 0-1,0 0 1,0-24-1,0 24 0,0 0 0,0 0 1,0 0-1,0 0 0,0 0 0,0 0 1,0 0-1,0 0 0,0 0 1,0 0-1,12 24 0,-12-24 1,6 18-1,-6-18 1,24 30-1,-24-30 1,12 36 0,0-12 0,-1-1 0,-5-5-1,6 6 1,-6 0-1,0-6 1,-6-18-1,18 36 1,-18-36-1,18 42 0,-18-42 0,18 30 1,-18-30-1,12 30 0,-12-30 0,17 24 0,-17-24 1,0 0-1,18 24 0,-18-24 0,0 0 0,24 12 0,-24-12 0,0 0 0,0 0 0,18 12 0,-18-12 0,0 0 0,0 0 0,0 0 0,24 17 0,-24-17 0,0 0 0,0 0 0,0 0 1,0 0-1,23 18 0,-23-18 0,0 0 0,0 0 0,0 0 0,12 24 0,-12-24 0,0 0 0,0 0 0,0 0 0,0 0 0,0 0 0,18 24 0,-18-24 0,0 0 0,0 0 0,0 0 0,0 0 0,0 0 0,24 12 0,-24-12 0,0 0 0,0 0 0,0 0 0,0 0 0,0 0 0,0 0 0,0 0 0,0 0 0,18 6 0,-18-6 0,0 0 0,0 0 0,0 0 0,0 0 0,0 0 0,0 0 0,0 0 0,0 0 0,0 0 0,0 0 0,0 0 0,0 0 0,0 0 0,0 0 0,0 0 0,0 0 1,0 0-1,0 0 0,0 0 0,24-18 0,-24 18 0,0 0 0,0 0 0,0 0 0,0 0 0,0 0 0,0-24 0,0 24 0,0-24 0,0 24 0,0-24 0,0 24 0,0-35 1,0 35-1,0-36 0,0 36 0,0-36 0,0 36 0,0-30 0,0 30 0,0-36 0,0 36 0,0-36 0,0 36-1,5-30 1,-5 30 0,0-30 0,0 30 1,0-30-1,0 30 0,0 0 0,0-17 0,0 17 0,0 0 0,0 0 0,-5-30 0,5 30 0,0 0 0,0 0 0,5-24 0,-5 24 0,0 0 0,0 0 0,0-24 0,0 24 0,0 0 0,0-18 0,0 18 0,0 0 0,0-24 0,0 24 0,0 0 0,0-18 0,0 18 0,0 0 0,0 0 0,0 0 0,0 0 0,0 0 0,0 0 0,0 0 0,0 0 0,0 0 0,0 0 0,0 0 0,0 0 0,0 0 0,0 0 0,0 0 0,0 0 0,0 0 0,0 0 0,0 0 0,0 0-2,0 0-3,0 0-11,0 0-21,0 0 1,0 0-1,0 0 0</inkml:trace>
</inkml:ink>
</file>

<file path=ppt/ink/ink14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8:25.10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30 88 60,'0'0'25,"0"0"-6,0 0-4,-12 3-1,12-3-2,0 0-2,0 0-1,0 0-1,0 0-2,0 0-1,0 0-1,0 0-1,0 15-1,0-15 0,0 0-1,-3 18 0,3-18-1,-3 21 1,3-6 0,0-3 0,0 6 0,0 0-1,-3 3 1,3 0-1,3 0 1,-9 0-1,9 0 1,-3 0-1,0 1 0,0 2 0,0-9 0,0 3 0,0 3 0,0-3 0,0 0 0,0-3 0,0 0 1,0-3-1,0 3 0,0-3 0,0 0 0,-3 0 0,3-3 0,0 3 1,0-3-2,0-9 1,-3 21 0,3-21 0,0 18 0,0-18 0,0 15 0,0-15 0,0 12 0,0-12 0,-3 12 0,3-12 0,0 0 0,0 9 0,0-9 0,0 0 0,0 0 0,0 0 0,0 0 0,0 0 0,0 12 0,0-12 0,0 0 0,0 0 0,0 0 0,0 0 0,0 0-5,0 0-12,0 0-17,9-15-1,-9 0 1,0 0-1</inkml:trace>
  <inkml:trace contextRef="#ctx0" brushRef="#br0" timeOffset="1000">21 124 65,'0'0'29,"0"0"0,0 0-14,6-12-4,9 6-3,-6-9-2,3 9-2,-1-6 0,7 3-2,-3 0 0,6-3 0,-3 3-1,0 3 0,2-3 0,-2 6-1,0-3 1,0 3-1,0 0 1,-3 3-1,-3 0 0,2 0 0,-5 0 1,3 0-1,0 0 0,-12 0 0,18-3 1,-18 3-1,18 3 0,-18-3 0,15 3 1,-15-3 0,12 9-1,-12-9 1,11 6-1,-11-6 1,12 9 0,-12-9-1,0 0 1,15 15-1,-15-15 1,6 12-1,-6-12 0,9 15 1,-9-15-1,6 18 1,-6-18-1,6 18 1,-6-18-1,6 21 1,-6-12-1,0 6 1,3 0-1,-3 0 1,0 3-1,3 0 1,-3 0-1,-3 3 0,3-3 1,0 0-1,0 3 0,0-6 1,-3 4-1,3-1 0,0-3 0,0 3 0,0-3 1,0 0-1,0-3 0,0 6 0,-3-6 0,3 0 1,0 3-1,0-3 0,0 0 0,0 0 0,3-3 0,-3 3 0,0 0 0,0-3 0,0-9 0,0 18 0,0-18 0,-3 18 0,3-18 1,0 12-1,0-12 0,-3 12 0,3-12 0,0 0 1,0 15-1,0-15 0,0 0 0,0 0 0,0 9 0,0-9 1,0 0-1,0 0 0,3 15 0,-3-15 0,0 0 0,0 0 0,0 9 0,0-9 0,0 0 0,0 0 0,0 0 1,0 0-1,-6 12 0,6-12 0,0 0 0,0 0-1,0 0-1,0 0-4,0 0-17,0-12-11,0 12-2,-3-12 2</inkml:trace>
  <inkml:trace contextRef="#ctx0" brushRef="#br0" timeOffset="2266">101 416 46,'-12'6'30,"12"-6"0,0 0 1,0 0-16,0 0-4,0 0-3,0 0-3,12 0-1,-12 0 0,18 3 0,-6-3-2,0 0 1,0 0-1,3 0 0,2 0-1,-2 0 1,6 0-1,-6 0-1,3 0 1,-3-3 0,3 3-1,-4 0 1,-2-3-1,0 3 1,0-3 0,-12 3-1,18-3 1,-18 3-1,15-6 1,-15 6-1,0 0 1,9 0-1,-9 0 0,0 0 1,0 0 0,0 0-1,0 0 1,0 0-1,12 3 0,-12-3 1,0 0-2,0 0 1,0 0-2,11 0-1,-11 0-7,0 0-25,0 0-1,0 0 1,0 0-1</inkml:trace>
</inkml:ink>
</file>

<file path=ppt/ink/ink14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8:28.531"/>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11 55 54,'0'0'29,"0"0"2,-12 0-13,12 0-3,0 0-4,6 12-3,-6-12-1,0 19-2,0-7-1,3 9 0,-3-6-2,3 7 1,-3 5-2,-3-5 0,3 5-1,0-2 1,3-1-1,-3 1 1,0-4-1,3 4 1,0-4 0,0 0-1,-3 1 1,3-1-1,-3 1 1,3-7-1,-3 6 1,0-5-1,0-1 1,3-3-1,-6-3 0,3-9 1,0 19-1,0-19 0,-3 12 1,3-12-1,0 0 0,0 0 0,-3 9 0,3-9 1,0 0-1,0 0 0,0 0 0,0 0 0,0 0 0,0 0 1,0 0-1,0 0-1,0 0 0,0 0-1,0 0-4,-3-15-6,3 15-21,9-16-2,-6 4-1,-3 0 1</inkml:trace>
  <inkml:trace contextRef="#ctx0" brushRef="#br0" timeOffset="625">20 144 70,'3'-16'31,"0"7"-10,-3 9-4,12-24-4,-4 18-4,-5-7-2,9 10-2,-12 3-1,15-15-2,-15 15 0,18-9 0,-18 9-1,15-9 0,-15 9 1,21-6-1,-6 3 0,-6-1 1,0 1-1,6 0 0,-6 3 0,5 0 0,-5 0 0,6-3 0,-6 0 0,9 3-1,-9 0 1,3 0-1,3-9 0,-3 6 0,6 3 1,-9-3-1,-9 3 0,17 0 0,-17 0 0,12 3 0,-12-3 0,0 0 0,12 6 1,-12-6-1,0 0 0,15 3 0,-15-3 1,0 0-1,12 19 0,-12-19 1,3 21-1,0-9 1,-3 3-1,0 4 1,0-4-1,3 6 1,-3-2-1,3-4 0,0 7 0,-3-4 1,0 0-1,3 1 0,-3 2 0,0-3 0,0 1 0,0-1 1,0 0-1,3 1 0,-3-1 0,0 0 0,3-2 1,-3 2-2,3-6 2,-3 4-1,3-1 1,-3-6-2,0 6 2,3-6 0,-3-9-1,0 19 1,0-19-1,0 15 1,0-15-1,3 9 0,-3-9 1,0 0-1,0 16 0,0-16 0,0 0 1,0 0-1,-6 12 0,6-12 0,0 0 0,0 0 1,0 0-1,0 0 0,0 12 0,0-12 0,0 0 0,0 9 0,0-9 0,0 0 0,0 0 0,0 12 0,0-12 0,0 0 0,0 0 0,0 0 0,0 0 0,0 0 0,0 0 0,0 0 0,0 0 0,0 16 0,0-16 0,0 0 0,0 0-1,-3 12 1,3-12 0,0 0-2,0 0-1,0 0-4,0 0-14,0 0-15,0-15-1,0 15 0</inkml:trace>
  <inkml:trace contextRef="#ctx0" brushRef="#br0" timeOffset="1859">103 336 57,'-9'6'31,"9"-6"0,0 0-12,0 0-3,0 0-5,0 0-3,12 7-1,-12-7-1,15 3-2,-15-3 0,21 0 0,-9 0-2,3 3 0,0-3-1,5 3 0,-5-3 0,3 0 0,3 0-1,0 0 1,-6 0-1,6 0 1,-9 0-1,2 0 1,-5-3-1,6 3 1,-15 0 0,9 0 0,-9 0-1,0 0 1,18 6 0,-18-6-1,0 0 0,0 0 1,12 0-1,-12 0 0,0 0-2,0 0-4,0 0-29,0 0-3,0 0 2,0 0-2</inkml:trace>
</inkml:ink>
</file>

<file path=ppt/ink/ink14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8:31.671"/>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30 61 63,'0'0'30,"0"0"-2,0 0-7,0 0-4,0 0-3,0 0-4,-9 14-3,12-2-1,-9 3-2,6 3-1,-3 3 0,3 8-1,-3-5-1,0 3 1,0 0-1,3-1 1,0-2-2,0 3 1,0-3 0,0-1-1,0 1 1,3 3-2,-3-6 2,3-1-1,-3-2 0,0 0 0,0-3 0,0 3 1,0-7-1,0 4 1,-3-6-1,3 3 0,0-12 1,-3 15-1,3-15 0,0 12 1,0-12-1,0 0 0,0 0 1,-3 12-1,3-12 0,0 0 1,0 0-1,0 0 1,0 0-1,0 0 0,-3 15 0,3-15 0,0 0 0,0 0-1,0 0-2,0-18-4,0 18-8,0-15-20,6 3-2,-6-6 1,6 0-1</inkml:trace>
  <inkml:trace contextRef="#ctx0" brushRef="#br0" timeOffset="704">9 123 60,'-6'-15'30,"6"15"-2,0 0-8,3-15-3,-3 15-4,12-18-2,0 10-2,-3-4-3,3 6-1,3-6-2,2 6-1,1-3 0,3 0-1,-3 9-1,6-6 1,-4 3-1,4 0 0,-12 3 0,9 0 1,-6 3-1,-3 0 0,-3 0 0,-9-3 0,17 6 0,-17-6 1,21 6-1,-21-6 0,12 12 0,-12-12 0,18 12 0,-18-12 0,12 18 1,-12-18-1,15 20 0,-15-20 1,6 18-1,-6-18 1,8 18-1,-8-18 1,12 21 0,-9-12-1,-3 3 1,3-4-1,0 7 1,3-6 0,0 3-1,-3 6 1,-3-6 0,0 3-1,3 2 1,-3-2-1,0 0 0,0 0 1,-3 0-1,3 3 0,0-7 1,0 4-1,-3 3 1,3-3-1,-6-3 1,6 6-1,-3-6 0,3-4 0,0 7 0,0-15 0,-3 18 0,3-18 0,0 18 0,0-18 0,0 18 1,0-18-1,0 18 0,0-18 0,0 14 0,0-14 1,0 12-1,0-12 0,0 0 0,3 9 1,-3-9-1,0 0 0,0 0 0,3 12 0,-3-12 0,0 0 0,0 0 0,0 12 0,0-12 0,0 0 0,0 0 0,0 0 0,0 0 0,6 12 0,-6-12 0,0 0 0,0 0 1,3 12-1,-3-12 0,0 0 0,0 0 0,0 0-1,0 0 0,0 0-1,0 0-2,0 0-3,0 0-6,-12-18-12,12 18-12,0 0 0,-9-15 1</inkml:trace>
  <inkml:trace contextRef="#ctx0" brushRef="#br0" timeOffset="1860">131 363 59,'-12'-3'31,"12"3"2,0 0 0,0 0-16,0 0-5,0 0-3,0 0-3,0 0-1,0 0-1,0 0 0,0 0-2,0 0 1,0 0-1,0 0 0,15 0-1,-3 0-1,0-3 1,5 3 0,1 0-1,0-3 0,3 3 1,6-2-1,-9 2 0,2 0 0,1 0 0,-9 0 0,6 0 0,-3 0 0,-3 2 0,-12-2 0,17 0 0,-17 0 0,9 3 0,-9-3 0,12 0 0,-12 0 1,0 0-1,0 0 0,12 3 0,-12-3 0,0 0 0,0 0 1,0 0-1,0 0-1,0 0 0,0 0-2,0 0-4,0 0-15,0 0-14,-15 0-2,15 0 2,0 0-2</inkml:trace>
</inkml:ink>
</file>

<file path=ppt/ink/ink14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36:38.031"/>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9 113 60,'0'0'20,"0"0"-2,0 0-4,0 0-2,0 0-2,0 0-3,0 0-1,-6 12-1,6-12-1,0 0-1,0 15 0,0-15 0,0 18 0,0-6-1,0-12 1,3 21-1,-6-12 0,3 6 0,0 0-1,0 0 1,0 1-1,0 5 0,0-3 0,0 0 0,0-3-1,0 3 1,0 0 0,0 0-1,0-3 0,3 0 1,-3 0-1,0 3 0,0-3 1,0 0-2,0-3 2,0 3-1,0-6 0,-3 3-1,3-12 2,0 21-2,0-21 2,0 15-1,0-15 0,0 12 0,0-12 1,0 9-1,0-9 0,0 0 0,0 12 0,0-12 1,0 0-1,-3 12 0,3-12 0,0 0 0,0 12 0,0-12 0,0 0 1,0 0-1,-6 12 0,6-12 0,0 0 0,0 0 1,0 0-1,0 0 0,0 0 0,0 0 0,0 0 0,0 0 0,0 0-3,0 0-4,0 0-6,0 0-10,0 0-11,0-12 0,0 12-1</inkml:trace>
  <inkml:trace contextRef="#ctx0" brushRef="#br0" timeOffset="1047">31 158 47,'0'0'20,"0"0"-2,0 0-3,0 0-2,0 0-2,0 0-1,0 0-3,0 0 0,6-9-2,-6 9-1,12-15 0,-3 3-1,3 6-1,-3-3 1,6 0-1,0-3 0,0 6-1,0-6 0,0 3 0,0 0-1,3 0 1,-3-3-1,3 3 0,0 3 0,-6 0 0,3 0 0,-6 3 0,-9 3 0,19 0 1,-19 0-1,15 3 0,-15-3 0,12 3 0,-12-3 0,12 6 0,-12-6 0,0 0 0,12 12 0,-12-12 0,0 0 0,12 15 0,-12-15 0,12 15 0,-12-15 1,6 9-1,-6-9 0,12 6 0,-12-6 0,9 15 1,-9-15-1,9 9 1,-9-9-1,9 15 1,-9-15-1,6 15 1,-6-15 0,6 15-1,-6-15 1,3 15 0,-3-15 0,6 15 0,-6-15 0,3 21-1,-3-21 1,6 18 0,-6-18-1,3 18 0,-3-6 1,0-12-1,6 22 0,-6-13 0,0-9 1,3 21-1,-3-21 0,0 21 1,0-21-1,0 21 1,0-21-1,6 21 0,-6-12 0,0-9 1,3 21-1,-3-21 0,3 18 0,-3-18 0,0 21 0,0-21 0,3 18 1,-3-18-1,3 15 0,-3-15 1,0 18-1,0-18 0,0 18 1,0-18-1,0 18 0,0-18 0,0 15 0,0-15 0,0 15 1,0-15-1,0 12 0,0-12 1,0 12-1,0-12 0,0 15 1,0-15-1,0 6 1,0-6-1,0 15 1,0-15-1,0 0 0,0 0 1,0 12-1,0-12 0,0 0 1,0 0-1,0 0 0,0 0 0,0 0 0,0 0 0,0 0 0,0 0 0,0 9 0,0-9 0,0 0 1,0 0-1,0 0 0,0 0 0,0 0 0,0 0 0,0 12 0,0-12 0,0 0 0,0 0 0,-3 12 0,3-12 0,0 0 0,0 0-1,0 0-2,0 0-3,0 0-5,0 0-13,0 0-12,-9-15 0,9 15 0</inkml:trace>
  <inkml:trace contextRef="#ctx0" brushRef="#br0" timeOffset="2609">118 366 64,'0'0'31,"0"0"-10,0 0-2,0 0-5,0 0-3,0 0-3,0 0-2,0 0-1,0 0-1,0 0-2,0 0 1,12-9-2,-12 9 1,15-6-1,-3 6 0,0-3 0,0 0-1,0 3 1,3 0-1,0 0 1,0 0 0,0 0-1,0 0 0,1 0 1,-1 0-1,0 0 0,3 0 1,-6 0-1,3 3 0,-15-3 0,15 0 0,-15 0 1,18 0-1,-18 0 0,9 0 0,-9 0 0,0 0 1,12-3-1,-12 3 0,0 0 0,12 3 0,-12-3 1,0 0-1,0 0 0,9 0 1,-9 0-1,0 0 0,0 0 0,0 0-2,0 0-3,0 0-4,0 0-12,0 0-15,0 0 1,0 0-1</inkml:trace>
</inkml:ink>
</file>

<file path=ppt/ink/ink14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59.203"/>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39 0 62,'-18'4'30,"18"-4"0,0 0-15,-13 14-2,13-14-3,0 0-4,-9 21-2,9-21-1,0 0-1,0 0 0,0 0 0,0 0 0,22-11 0,-22 11 1,18-17 0,-18 17-1,17-15 1,-17 15 0,0 0 0,0 0 0,0 0 0,0 0-1,5 15 0,-5-15 0,-13 17-1,13-17 0,0 0 0,-9 11-1,9-11 0,0 0 1,0 0 0,0 0 0,-5 11 0,5-11 0,0 0 0,0 0-1,0 0-2,0 0-15,0-18-19,0 18-1,9-14 0,-9 14-1</inkml:trace>
</inkml:ink>
</file>

<file path=ppt/ink/ink14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4:00.28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55 49 60,'0'0'30,"0"0"0,0 0-12,-17 0-5,17 0-4,0 0-3,0 0-2,0 0 0,0 0-2,0 0 0,-20-3 1,20 3-1,0 0 0,0 0-1,-17 3 1,17-3-1,0 0 1,0 0-1,0 0 1,0 0 0,0 0 0,12-12-1,-12 12 1,0 0 0,0 0-1,0 0 1,0 0-1,0 0 0,0 0 0,0 0 1,0 0-1,21-9 1,-21 9-1,0 0 0,4-12 0,-4 12 0,0 0 1,0 0-1,0 0 0,13-16 0,-13 16 0,0 0 0,0 0 0,0 0 0,0 0 0,0 0-1,0 0 1,0 0 0,-4 16 0,4-16-1,0 0 1,0 0-2,0 0-2,0 12-12,0-12-22,0 0-2,0 9 1,0-9-1</inkml:trace>
  <inkml:trace contextRef="#ctx0" brushRef="#br0" timeOffset="1156">512 22 64,'0'15'32,"0"-15"-1,0 0-11,0 0-5,0 0-4,0 0-6,0 0-2,0 0-1,0 0 0,0 0 1,0 0-1,0 0 0,0 0 0,0 0-1,0 0 1,21 3 0,-21-3 0,0 0 0,0 0 1,17-3-1,-17 3 0,0 0 1,0 0 0,0 0-1,0 0 0,0 0 0,0 0 0,4 9-1,-4-9 0,0 0 0,0 0 0,0 0 0,0 0-1,0 0-2,0 0-7,0 0-28,0 0-1,0 0 0,0 0-1</inkml:trace>
</inkml:ink>
</file>

<file path=ppt/ink/ink14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50:23.546"/>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21 1 55,'0'0'18,"0"0"-1,0 0-1,0 0-3,0 0-3,0 0-1,0 0-1,0 0-2,0 0-1,0 0-2,0 0 1,0 0-1,-14 37 0,14-37-1,0 0 0,-14 22 0,14-22-1,0 0 1,0 0 0,0 0-1,0 0 1,0 0 0,0 0-1,0 0 1,0 0 0,0 0-1,21-22 1,-21 22-1,0 0-1,13-30-3,-13 30-11,0 0-19,0 0-1,0 0 0</inkml:trace>
  <inkml:trace contextRef="#ctx0" brushRef="#br0" timeOffset="797">483 60 58,'0'0'15,"0"0"0,7-30-1,-7 30-2,0 0-1,0 0-1,0 0-1,0 0-1,0 0-1,0 0-1,0 0-2,0 0 0,-7 30-2,7-30 0,0 0-1,0 0 0,0 0 0,-6 30 0,6-30 1,0 0-1,0 0 1,0 0-1,0 0 1,0 0 0,0 0 0,0 0 0,0 0 0,0 0-1,0 0 0,0 0 0,0 0 0,0 0 0,0 0-1,0 0 1,0 0-1,0 0 1,0 0-1,0 0 1,0 0-1,20 15 0,-20-15 1,0 0-1,0 0 1,0 0-1,0 0 0,0 0-2,0 0-8,0 0-25,20-30 1,-20 30-2,21-22 0</inkml:trace>
  <inkml:trace contextRef="#ctx0" brushRef="#br0" timeOffset="1797">946 38 59,'0'0'21,"0"0"-5,0 0-2,0 0-2,0 0-2,0 0-2,0 0-1,0 0-1,0 0 0,0 0 0,0 0-1,0 0-1,0 0-1,0 0 0,0 0-1,0 30 0,0-30-1,0 0 0,0 0 0,0 0 0,0 0 0,0 0 0,0 0 0,7-30 0,-7 30 0,0 0 0,0 0 0,0 0-1,0 0 0,0 0 0,0 0-1,0 0-5,0 0-15,0 0-12,0 0-2,0 0 1</inkml:trace>
</inkml:ink>
</file>

<file path=ppt/ink/ink14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8:25.10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48 147 60,'0'0'25,"0"0"-6,0 0-4,-19 6-1,19-6-2,0 0-2,0 0-1,0 0-1,0 0-2,0 0-1,0 0-1,0 0-1,0 25-1,0-25 0,0 0-1,-5 30 0,5-30-1,-5 35 1,5-9 0,0-6 0,0 10 0,0 1-1,-5 4 1,5 0-1,5 1 1,-14-1-1,13 0 1,-4 1-1,0-2 0,0 6 0,0-14 0,0 4 0,0 5 0,0-4 0,0-1 0,0-5 0,0 1 1,0-6-1,0 5 0,0-5 0,0 0 0,-4 1 0,4-6 0,0 5 1,0-5-2,0-15 1,-5 35 0,5-35 0,0 31 0,0-31 0,0 25 0,0-25 0,0 20 0,0-20 0,-5 20 0,5-20 0,0 0 0,0 16 0,0-16 0,0 0 0,0 0 0,0 0 0,0 0 0,0 0 0,0 20 0,0-20 0,0 0 0,0 0 0,0 0 0,0 0 0,0 0-5,0 0-12,0 0-17,14-25-1,-14-1 1,0 1-1</inkml:trace>
  <inkml:trace contextRef="#ctx0" brushRef="#br0" timeOffset="1000">33 208 65,'0'0'29,"0"0"0,0 0-14,10-20-4,14 10-3,-10-15-2,5 14-2,0-9 0,9 5-2,-4 0 0,9-5 0,-5 5-1,1 4 0,4-4 0,-4 10-1,-1-5 1,-1 5-1,2 0 1,-5 5-1,-5 0 0,4 0 0,-9 0 1,5 0-1,0 0 0,-19 0 0,29-5 1,-29 5-1,28 5 0,-28-5 0,24 5 1,-24-5 0,19 15-1,-19-15 1,19 10-1,-19-10 1,19 15 0,-19-15-1,0 0 1,24 26-1,-24-26 1,9 20-1,-9-20 0,14 25 1,-14-25-1,10 31 1,-10-31-1,9 30 1,-9-30-1,10 35 1,-10-20-1,0 11 1,5-1-1,-5 0 1,0 5-1,4 1 1,-4-1-1,-4 5 0,4-4 1,0-1-1,0 5 0,0-9 1,-5 3-1,5 1 0,0-4 0,0 4 0,0-5 1,0 0-1,0-4 0,0 9 0,-5-10 0,5 0 1,0 6-1,0-6 0,0 0 0,0 0 0,5-5 0,-5 5 0,0 1 0,0-6 0,0-15 0,0 30 0,0-30 0,-5 30 0,5-30 1,0 21-1,0-21 0,-5 20 0,5-20 0,0 0 1,0 25-1,0-25 0,0 0 0,0 0 0,0 15 0,0-15 1,0 0-1,0 0 0,5 26 0,-5-26 0,0 0 0,0 0 0,0 15 0,0-15 0,0 0 0,0 0 0,0 0 1,0 0-1,-9 20 0,9-20 0,0 0 0,0 0-1,0 0-1,0 0-4,0 0-17,0-20-11,0 20-2,-5-21 2</inkml:trace>
  <inkml:trace contextRef="#ctx0" brushRef="#br0" timeOffset="2266">161 697 46,'-19'10'30,"19"-10"0,0 0 1,0 0-16,0 0-4,0 0-3,0 0-3,19 0-1,-19 0 0,29 5 0,-10-5-2,0 0 1,0 0-1,4 0 0,6 0-1,-5 0 1,9 0-1,-11 0-1,7 0 1,-5-5 0,4 5-1,-4 0 1,-5-5-1,0 5 1,0-5 0,-19 5-1,28-5 1,-28 5-1,24-10 1,-24 10-1,0 0 1,14 0-1,-14 0 0,0 0 1,0 0 0,0 0-1,0 0 1,0 0-1,19 5 0,-19-5 1,0 0-2,0 0 1,0 0-2,19 0-1,-19 0-7,0 0-25,0 0-1,0 0 1,0 0-1</inkml:trace>
</inkml:ink>
</file>

<file path=ppt/ink/ink14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8:28.531"/>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17 90 54,'0'0'29,"0"0"2,-19 0-13,19 0-3,0 0-4,10 20-3,-10-20-1,0 30-2,0-10-1,4 15 0,-4-10-2,5 10 1,-5 10-2,-5-10 0,5 11-1,0-6 1,5 0-1,-5 0 1,0-5-1,5 5 1,0-5 0,-1 0-1,-4 0 1,5 0-1,-5 0 1,5-10-1,-5 10 1,0-10-1,0 0 1,5-5-1,-10-5 0,5-15 1,0 30-1,0-30 0,-5 20 1,5-20-1,0 0 0,0 0 0,-5 15 0,5-15 1,0 0-1,0 0 0,0 0 0,0 0 0,0 0 0,0 0 1,0 0-1,0 0-1,0 0 0,0 0-1,0 0-4,-4-25-6,4 25-21,14-25-2,-9 5-1,-5 0 1</inkml:trace>
  <inkml:trace contextRef="#ctx0" brushRef="#br0" timeOffset="625">31 235 70,'5'-25'31,"0"10"-10,-5 15-4,19-40-4,-5 30-4,-9-10-2,14 15-2,-19 5-1,24-25-2,-24 25 0,28-15 0,-28 15-1,24-15 0,-24 15 1,33-10-1,-9 5 0,-10 0 1,0 0-1,10 0 0,-10 5 0,10 0 0,-10 0 0,10-5 0,-10 0 0,15 5-1,-15 0 1,5 0-1,5-15 0,-5 10 0,10 5 1,-15-5-1,-14 5 0,28 0 0,-28 0 0,19 5 0,-19-5 0,0 0 0,19 10 1,-19-10-1,0 0 0,24 5 0,-24-5 1,0 0-1,19 30 0,-19-30 1,5 35-1,0-15 1,-5 5-1,0 5 1,0-5-1,4 10 1,-4-5-1,5-5 0,0 10 0,-5-5 1,0 0-1,5 1 0,-5 4 0,0-5 0,0 0 0,0 0 1,0 0-1,4 0 0,-4 0 0,0 0 0,5-5 1,-5 5-2,5-10 2,-5 5-1,5 0 1,-5-10-2,0 10 2,4-10 0,-4-15-1,0 30 1,0-30-1,0 25 1,0-25-1,5 15 0,-5-15 1,0 0-1,0 25 0,0-25 0,0 0 1,0 0-1,-9 20 0,9-20 0,0 0 0,0 0 1,0 0-1,0 0 0,0 20 0,0-20 0,0 0 0,0 15 0,0-15 0,0 0 0,0 0 0,0 20 0,0-20 0,0 0 0,0 0 0,0 0 0,0 0 0,0 0 0,0 0 0,0 0 0,0 0 0,0 25 0,0-25 0,0 0 0,0 0-1,-5 21 1,5-21 0,0 0-2,0 0-1,0 0-4,0 0-14,0 0-15,0-26-1,0 26 0</inkml:trace>
  <inkml:trace contextRef="#ctx0" brushRef="#br0" timeOffset="1859">164 551 57,'-14'10'31,"14"-10"0,0 0-12,0 0-3,0 0-5,0 0-3,19 10-1,-19-10-1,24 5-2,-24-5 0,33 0 0,-14 0-2,5 5 0,0-5-1,9 5 0,-9-5 0,4 0 0,6 0-1,-1 0 1,-9 0-1,9 0 1,-14 0-1,5 0 1,-10-5-1,10 5 1,-24 0 0,14 0 0,-14 0-1,0 0 1,28 10 0,-28-10-1,0 0 0,0 0 1,19 0-1,-19 0 0,0 0-2,0 0-4,0 0-29,0 0-3,0 0 2,0 0-2</inkml:trace>
</inkml:ink>
</file>

<file path=ppt/ink/ink14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8:31.671"/>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47 102 63,'0'0'30,"0"0"-2,0 0-7,0 0-4,0 0-3,0 0-4,-14 25-3,19-5-1,-14 5-2,9 5-1,-5 5 0,5 15-1,-5-10-1,0 5 1,1 0-1,4 0 1,0-5-2,0 5 1,0-5 0,0 0-1,0 0 1,4 5-2,-4-10 2,5 0-1,-5-5 0,0 0 0,0-5 0,0 5 1,0-10-1,0 5 1,-5-10-1,5 5 0,0-20 1,-4 25-1,4-25 0,0 20 1,0-20-1,0 0 0,0 0 1,-5 20-1,5-20 0,0 0 1,0 0-1,0 0 1,0 0-1,0 0 0,-5 25 0,5-25 0,0 0 0,0 0-1,0 0-2,0-30-4,0 30-8,0-25-20,10 5-2,-10-10 1,9 0-1</inkml:trace>
  <inkml:trace contextRef="#ctx0" brushRef="#br0" timeOffset="704">14 207 60,'-9'-25'30,"9"25"-2,0 0-8,5-25-3,-5 25-4,19-30-2,-1 15-2,-3-5-3,3 10-1,6-10-2,4 10-1,1-5 0,4 0-1,-5 15-1,10-10 1,-5 5-1,5 0 0,-19 5 0,14 0 1,-10 5-1,-4 0 0,-5 0 0,-14-5 0,29 10 0,-29-10 1,33 10-1,-33-10 0,19 20 0,-19-20 0,28 20 0,-28-20 0,19 30 1,-19-30-1,23 35 0,-23-35 1,10 30-1,-10-30 1,14 30-1,-14-30 1,19 35 0,-14-20-1,-5 5 1,4-5-1,1 10 1,5-10 0,-1 5-1,-4 10 1,-5-10 0,0 5-1,4 5 1,-4-5-1,0 0 0,0 0 1,-4 0-1,4 5 0,0-10 1,0 5-1,-5 5 1,5-5-1,-9-5 1,9 10-1,-5-10 0,5-5 0,0 10 0,0-25 0,-5 30 0,5-30 0,0 30 0,0-30 0,0 30 1,0-30-1,0 30 0,0-30 0,0 25 0,0-25 1,0 20-1,0-20 0,0 0 0,5 15 1,-5-15-1,0 0 0,0 0 0,5 20 0,-5-20 0,0 0 0,0 0 0,0 20 0,0-20 0,0 0 0,0 0 0,0 0 0,0 0 0,9 20 0,-9-20 0,0 0 0,0 0 1,5 20-1,-5-20 0,0 0 0,0 0 0,0 0-1,0 0 0,0 0-1,0 0-2,0 0-3,0 0-6,-19-30-12,19 30-12,0 0 0,-14-25 1</inkml:trace>
  <inkml:trace contextRef="#ctx0" brushRef="#br0" timeOffset="1860">208 612 59,'-19'-5'31,"19"5"2,0 0 0,0 0-16,0 0-5,0 0-3,0 0-3,0 0-1,0 0-1,0 0 0,0 0-2,0 0 1,0 0-1,0 0 0,24 0-1,-5 0-1,-1-5 1,11 5 0,-1 0-1,0-5 0,6 5 1,8-5-1,-14 5 0,5 0 0,0 0 0,-14 0 0,10 0 0,-6 0 0,-4 5 0,-19-5 0,29 0 0,-29 0 0,14 5 0,-14-5 0,19 0 0,-19 0 1,0 0-1,0 0 0,18 5 0,-18-5 0,0 0 0,0 0 1,0 0-1,0 0-1,0 0 0,0 0-2,0 0-4,0 0-15,0 0-14,-23 0-2,23 0 2,0 0-2</inkml:trace>
</inkml:ink>
</file>

<file path=ppt/ink/ink1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37:15.531"/>
    </inkml:context>
    <inkml:brush xml:id="br0">
      <inkml:brushProperty name="width" value="0.03528" units="cm"/>
      <inkml:brushProperty name="height" value="0.03528" units="cm"/>
      <inkml:brushProperty name="color" value="#0000FF"/>
      <inkml:brushProperty name="fitToCurve" value="1"/>
    </inkml:brush>
  </inkml:definitions>
  <inkml:trace contextRef="#ctx0" brushRef="#br0">335-4 52,'0'0'29,"0"0"1,0 0-14,-23 0-2,23 0-1,0 0-4,0 0-2,-28 0-2,28 0 0,-23 0 0,23 0-2,-23 11-1,23-11 0,-28 6-1,28-6 0,-40 11 0,40-11-1,-28 11 1,28-11 0,-29 11 0,29-11 0,0 0-1,-17 23 1,17-23 0,0 0 0,-5 28-1,5-28 1,5 23-1,-5-23 1,0 0 0,17 28 0,-17-28 0,23 17-1,-23-17 1,28 11-1,-28-11 1,23 11 0,-23-11-1,23 11 0,-23-11 1,0 0-1,28 23 0,-28-23 0,0 0 1,17 28-1,-17-28 0,17 23 0,-17-23 0,12 22 0,-12-22 0,0 0 0,22 23 0,-22-23 0,0 0 0,17 17 1,-17-17-1,0 0 0,0 0 0,23 22 0,-23-22 0,0 0 1,0 0-1,0 0 0,12 23 0,-12-23 0,0 0 0,0 0 1,0 0 0,0 0 0,5 17 0,-5-17-1,0 0 1,0 0 1,-17 33-1,17-33-1,-11 29 1,11-29 0,-23 28 0,23-28 0,-23 22-1,23-22 1,0 0 0,-28 11 0,28-11-1,0 0 1,-28 6 0,28-6-1,0 0 1,-29 6-1,29-6 0,-23-12 1,23 12-1,-28-16 0,28 16 1,-28-23-1,28 23 0,-29-17-1,29 17-3,-40-17-13,40 17-21,-22 6-1,22-6-1,-34 11 1</inkml:trace>
</inkml:ink>
</file>

<file path=ppt/ink/ink15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9T05:17:36.812"/>
    </inkml:context>
    <inkml:brush xml:id="br0">
      <inkml:brushProperty name="width" value="0.05292" units="cm"/>
      <inkml:brushProperty name="height" value="0.05292" units="cm"/>
      <inkml:brushProperty name="fitToCurve" value="1"/>
    </inkml:brush>
  </inkml:definitions>
  <inkml:trace contextRef="#ctx0" brushRef="#br0">217 149 60,'0'0'18,"0"0"-3,0 0-2,0 0-3,0 0-2,0 0 0,0 0-2,0 0 0,0 0-2,0 0 0,-18 0-1,18 0 0,0 0 0,0 0 0,0 0-1,0 0 0,0 0 0,0 0-1,0 0 1,0 0-1,0 0 1,0 0-1,0 0 0,0 0 0,-23 24 0,23-24-1,0 0 1,-12 29 0,12-29-1,-12 24 1,12-24 0,-12 30-1,12-30 1,-12 35-1,6-11 0,0 0 0,0 0 1,0-1-1,0 1 0,0 0 1,0-6-1,0 5 1,0 1-1,0-6 0,0 6 0,0-1 1,0 1-1,0-6 0,0 6 0,6-1 0,-6-5 1,6-18-1,-6 48 0,0-24 0,6-7 1,0-17-1,-6 42 0,6-42 0,0 36 0,-6-19 0,6-17 0,0 42 0,0-24 0,0-18-1,-6 41 2,6-41-2,0 36 1,0-36-1,0 36 1,0-36-1,0 23 2,0-23-1,0 30 0,0-30 0,0 24 0,0-24 0,0 23 0,0-23 0,6 24 0,-6-24 0,0 0 0,6 24 0,-6-24 0,0 0 0,12 30 0,-12-30 0,0 0 1,12 29-1,-12-29 0,6 24 0,-6-24 0,0 0 0,30 24 1,-30-24-1,0 0 0,18 29 1,-18-29-1,30 12 1,-30-12 0,24 12-1,-24-12 1,0 0 0,24 6 0,-24-6 0,0 0-1,0 0 1,0 0-1,0 0-1,23 0-8,-23 0-24,0 0-2,-6-30 1,6 30-1</inkml:trace>
  <inkml:trace contextRef="#ctx0" brushRef="#br0" timeOffset="2453">504 262 65,'0'0'16,"0"0"-1,0 0-3,0 0-2,0 0-1,0 0-3,0 0 0,0 0-1,0 0-1,0 0 1,0 0-1,0 0-1,0 0 0,-24 35-1,24-35 0,0 30 0,0-30-1,-6 30 0,6-30 0,0 41 0,0-41 0,-6 36 0,6-36-1,0 35 1,0-11 0,0-24 0,0 36 0,0-36 0,0 35-1,0-35 1,-6 42 0,6-42-1,0 30 1,0-30-1,-6 35 1,6-35-1,0 30 0,0-30 1,0 30-1,0-30 1,0 29-1,0-29 0,0 24 1,0-24-1,0 30 0,0-30 1,0 24-1,0-24 0,6 23 0,-6-23 0,0 24 1,0-24-1,0 30 0,0-30 0,0 35 0,0-35 0,-6 18-1,6-18 2,0 42-2,0-42 1,0 29 0,0-29 0,0 24 0,0-24 0,0 24 0,0-24 1,6 24-1,-6-24 0,0 0 0,6 23 1,-6-23-1,0 0 0,0 24 1,0-24-1,0 0 0,0 0 1,0 0-1,12 18 0,-12-18 1,0 0-1,0 0 1,24 12-1,-24-12 1,0 0-1,24-6 1,-24 6-1,0 0 1,24-12-1,-24 12 0,0 0 0,29-12 0,-29 12 0,18-12-2,-18 12-2,24-12-3,-24 12-8,0 0-11,24-17-8,-24 17 0</inkml:trace>
  <inkml:trace contextRef="#ctx0" brushRef="#br0" timeOffset="3563">325 814 62,'0'0'21,"0"0"-2,0 0-3,0 0-3,-18-18-3,18 18-1,0 0-3,0 0-1,0 0-1,30-6-1,-30 6 0,0 0-1,36-6 1,-36 6-2,35-6 1,-11 0-1,6 6 0,-12 0 0,12 0 0,-6 0 0,-6 6 0,-18-6 0,35 6 0,-35-6 0,24 6 0,-24-6-1,0 0 1,0 0-1,0 0-1,0 0-3,24 12-10,-24-12-19,0 0 0,0 0 0</inkml:trace>
  <inkml:trace contextRef="#ctx0" brushRef="#br0" timeOffset="4844">1083 737 58,'0'0'20,"0"0"-3,0 0-4,0 0-2,0 0-3,0 0-1,0 0-1,0 0-1,12 29-1,-12-29-1,0 30-1,0-30 0,12 30 0,-12-7-1,0-23 0,6 42-1,-6-24 2,0 6-2,0-7 1,0-17-1,0 42 2,-6-18-2,6-24 0,0 29 1,0-29-1,-6 30 1,6-30-1,0 30 1,0-30-1,0 0 0,0 17 1,0-17-1,0 0 1,0 0-1,0 0 0,0 0 1,0 0-1,-6 24 0,6-24 0,0 0 0,0 0 0,0 0 0,0 0-2,0 0-2,0 0-4,0 0-4,0 0-11,0 0-7,0 0-2</inkml:trace>
  <inkml:trace contextRef="#ctx0" brushRef="#br0" timeOffset="5516">964 968 67,'0'0'21,"0"0"-4,29 6-2,-29-6-2,30-12-3,-30 12-3,36-12-1,-36 12-2,36 0-1,-12-6 0,-24 6 0,42-6-1,-24 6 0,-18 0 0,35 6-1,-35-6 0,24-6 1,-24 6-1,0 0-1,0 0-2,0 0-5,30 6-12,-30-6-14,0 0 1,0 0 0</inkml:trace>
  <inkml:trace contextRef="#ctx0" brushRef="#br0" timeOffset="6328">1668 725 52,'0'0'21,"0"0"-2,0 0-2,0 0-4,0 0-1,0 0-3,0 0-2,0 0-2,-6 23-2,6-23-1,-12 30-1,0-6 0,6 6 0,-12-1 0,12 7-1,-12-6 0,7 5 0,-7-5 1,12-6-2,-6-7 1,12-17 0,-18 36 0,18-36 0,-6 18 0,6-18 1,0 0-1,0 0 0,0 0 0,0 0 0,0 0 0,0 0 1,0 0-1,0 0 0,0 0 0,0 0 0,0 0 0,0 0 1,0 0-1,18 24 0,-18-24 1,24 0-1,-24 0 0,35 11 1,-17-11-1,6 6 0,0-6 1,0 0-1,6 0 1,-12 0 0,6 0-1,-24 0 1,35 0-1,-35 0 1,36 0-1,-36 0 0,24 0 0,-24 0 0,0 0 0,30 6 1,-30-6-1,0 0 0,0 0 1,24 0-1,-24 0 1,0 0-1,0 0 0,0 0 1,0 0-1,0 0 0,0 0 0,0 0 1,0 0-1,0 0 1,0 0-1,0 0 0,0 0 1,0 0-1,0 0 0,0 0 1,0 0-1,0 0 0,0 0 1,0 0-1,0 0 1,0 0-1,0 0 1,0 0 0,0-29-1,0 29 1,0-30-1,0 30 1,-6-36-1,0 7 1,0 11 0,-12-6 0,0 6-1,6-11 1,0 5-1,12 24 1,-24-36-1,24 36 1,-18-29-1,18 29 0,-11-30 1,11 30-1,-18-24 0,18 24 1,0 0-1,-24-24 1,24 24-1,0 0 1,0 0-1,-18-23 0,18 23 1,0 0-1,0 0 0,0 0 0,0 0 0,0 0 1,0 0-1,0 0 0,0 0 0,0 0 0,0 0 1,0 0-2,0 0-2,0 0-6,0 0-25,0 0 0,0 0 0,0 0-1</inkml:trace>
  <inkml:trace contextRef="#ctx0" brushRef="#br0" timeOffset="7891">2164 291 62,'0'0'20,"0"0"-3,0 0-3,0 0-2,0 0-2,6 24-1,-6-24-3,0 0-1,0 0-1,6 36 0,-6-36-1,11 23 0,-11-23 0,0 30-1,0-30-1,6 30 0,-6-30 0,6 41 0,-6-41 0,6 30 0,-6-30 0,6 30-1,-6-30 1,6 35 0,-6-35 0,0 36-1,0-36 1,0 36-1,0-36 1,0 29-1,0-29 1,0 36-1,0-36 1,-6 30 0,6-30-1,0 29 1,0-29-1,-6 36 1,6-36-1,0 30 0,0-30 0,0 29 0,0-29 1,6 30-1,-6-30 0,0 24 0,0-24 0,6 23 0,-6-23 1,0 0-1,0 24 0,0-24-1,0 0 1,6 30-1,-6-30 1,0 0-1,6 36 1,-6-36 0,0 0 0,12 29 0,-12-29 0,0 0 0,6 30 1,-6-30-1,0 0 0,6 18 0,-6-18 0,0 0 0,6 23 0,-6-23 0,0 0 0,0 0 1,0 0-1,12 24 0,-12-24 0,0 0 0,0 0 1,0 0-1,24 12 0,-24-12 0,0 0 0,24-6 0,-24 6 0,24-12-2,-24 12-4,24-18-9,-1 7-13,-23 11-6,24-30-1</inkml:trace>
  <inkml:trace contextRef="#ctx0" brushRef="#br0" timeOffset="8859">2050 802 75,'0'0'30,"-18"18"-6,18-18-8,0 0-3,0 0-4,0 0-2,0 0-1,30 6-2,-30-6-1,30 0 0,-30 0-1,48-6 0,-24 6-1,-1-6-1,7 6 0,-6-6-3,12 6-10,-18 0-21,18-6 1,-12-6-2,0 6 1</inkml:trace>
  <inkml:trace contextRef="#ctx0" brushRef="#br0" timeOffset="9813">2564 256 51,'0'0'24,"0"0"-5,0 0-3,0 0-3,0 0-3,0 0-2,0 0-1,0 0-2,0 0-1,0 0 0,23 29-1,-23-29-1,30 36 0,-18-12 0,6-6-1,-6 5 0,-12-23 0,42 42-1,-24-24 1,0 5 0,0-5-1,0 6 0,-18-24 1,23 42-1,-11-25 1,0 7-1,-6-6 1,6 6-1,-12-24 0,12 41 0,-12-41 1,12 36-1,-12-36 0,12 35 1,-12-35-1,6 42 0,-6-42 1,6 36-1,-6-36 0,6 29 0,-6-29 1,0 36-1,0-36 0,6 42-1,-6-42 2,-6 29-2,6-29 1,-6 36-1,6-36 2,-18 35-2,18-35 1,-12 30 0,12-30 0,0 30 1,0-30-1,-6 29 0,6-29 1,-18 36-1,18-36 0,-12 30 1,12-30-1,-18 35 0,18-35 1,-23 30-1,23-30 0,-18 30-3,18-30-4,-18 24-11,18-24-15,0 0 0,-30 17 0</inkml:trace>
  <inkml:trace contextRef="#ctx0" brushRef="#br0" timeOffset="11797">3023 0 68,'-6'18'17,"6"-18"-4,0 0-2,0 0-1,6 30-3,-6-30-1,18 42 0,-18-42-1,36 41-2,-18-11 0,12 11-1,0-11 0,-1 6 0,13 5-1,-6-11 1,0 17-2,6-5 2,-12-6-1,-1-1 0,1-5 0,0 5 0,0-5 0,-6 0 0,-6-1-1,12-5 1,-18 0-1,-12-24 0,35 36 0,-35-36 1,18 23-1,-18-23 1,0 0 0,30 18-1,-30-18 1,0 0 0,0 0 0,0 0-1,0 0 1,0 0-1,0 0 1,12 6 0,-12-6-1,0 0 1,0 0 0,0 0-1,0 0 1,0 0 0,0 0-1,0 0 1,0 0 0,0 0-1,0 0 0,0 0 1,0 0-1,0 0 0,0 0 1,0 0-1,0 0 0,0 0 0,0 0 0,0 0 1,-12 18-1,12-18 0,-30 24 0,30-24 0,-18 41 0,-11-11 0,11 6 0,-12 5-1,0 1 1,0 11-1,0 0 1,-6 7-1,7-7 1,-1-5 0,6-1 0,0-5 0,0-1 0,0-11 0,12 0 1,0-12-1,12-18 0,-12 41 0,12-41 0,0 0 0,-12 18 0,12-18 0,0 0 0,0 0 0,0 0 0,0 0 0,-12 18 0,12-18 0,0 0 0,0 0 0,-11 23 0,11-23 0,0 0 0,-12 24 0,12-24 0,0 0 0,-12 24 0,12-24 0,0 0 0,0 0-1,0 0-1,0 0-3,0 0-8,0 0-7,0 0-13,0 0 0,0 0 0</inkml:trace>
</inkml:ink>
</file>

<file path=ppt/ink/ink15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9T05:17:58.234"/>
    </inkml:context>
    <inkml:brush xml:id="br0">
      <inkml:brushProperty name="width" value="0.05292" units="cm"/>
      <inkml:brushProperty name="height" value="0.05292" units="cm"/>
      <inkml:brushProperty name="fitToCurve" value="1"/>
    </inkml:brush>
  </inkml:definitions>
  <inkml:trace contextRef="#ctx0" brushRef="#br0">461 309 55,'0'0'10,"0"0"0,0 0 0,0 0 0,0 0-2,0 0 1,0 0-1,0 0 0,0 0-2,0 0-1,0 0-2,0 0-1,0 0 0,0 0 0,0 0 0,29-18-1,-29 18 1,30-6-1,-30 6 1,30 6-1,-30-6 0,30 6 0,-30-6-1,24 18 1,-24-18 0,18 23-1,-18-23 1,18 24 0,-18-24-1,12 24 1,-12-24 0,6 36 0,-6-36 1,18 35-1,-18-11 0,-12 0 1,12 0-1,-6 5 0,6-5 0,0 0 0,0 5 0,0 1-1,0-6 1,6 0-1,6-1 0,-12 1 0,6-6 1,6 6-2,-12-24 2,18 29-1,-18-29 1,24 18 0,-24-18-1,30 18 1,-30-18 0,42 6 0,-24-12 0,12 6-1,-6-6 1,5 0 0,-11 0-1,18-6 1,-12 6-1,-6-5 0,6 5 1,-24 6-1,36-24 0,-36 24 0,30-18 1,-30 18-1,30-18 0,-30 18 0,30-29 1,-30 29 0,30-30-2,-30 30 2,36-30-1,-36 30 1,36-35-1,-36 35 1,29-30-1,-29 30 0,30-36 1,-30 36 0,24-35-1,-24 35 1,12-42 0,-12 42 0,6-30 0,-6 30 0,6-29 0,-6 29-1,0-18 1,0 18 0,0 0-1,-6-24 1,6 24-1,-6-24 1,6 24-1,-6-24 0,6 24 1,-6-17-1,6 17-1,0 0-2,0 0-4,-18-30-9,18 30-18,0 0 0,0 0 0,0 0-1</inkml:trace>
  <inkml:trace contextRef="#ctx0" brushRef="#br0" timeOffset="1328">999 208 52,'0'0'12,"0"0"0,0 0 1,24-18 0,-24 18-1,0 0-1,0 0-1,0 0 0,0 0-3,0 0-2,0 0 0,0 0-1,0 0-1,0 0 0,0 0-1,0 36 1,0-36-1,-6 29-1,6-29 1,0 42 0,0-18-1,0 5 0,0 7 0,6-6 0,-6 5 0,6 7 0,-6-6-1,0 11 1,0 1 0,0-1-2,0 1 2,0 5-2,0 1 2,-6-1-2,6-6 1,0 7 0,-6-12 0,0 5 0,6 1 0,-12-7 1,6 1-1,0-1 0,6-5 0,-6-6 1,6-1-1,0-5 0,0 0 0,0-24 0,0 30 1,0-30-1,0 0 0,-6 29 0,6-29 0,0 0 1,0 0-1,0 0 0,0 30 0,0-30 1,0 0-1,0 0 1,0 0-1,0 0-2,0 0-5,-6-30-11,6 30-15,0-24-1,0 24 0</inkml:trace>
  <inkml:trace contextRef="#ctx0" brushRef="#br0" timeOffset="2594">0 0 58,'0'0'26,"0"0"-5,0 0-4,0 0-3,0 0-4,0 0-1,0 0-1,0 0-2,0 0-2,0 0 0,0 0 0,6 24-2,-6-24 0,0 29 0,6-5-1,0 0 0,-6 6 1,6-1-2,0 7 2,0 0-2,0 5 1,0 7 0,-6-7 0,6 7-1,-6-7 1,6 1-1,-6-1 0,6 1 1,-6 0-2,6-1 1,0 1-1,0-7 2,-6 7-2,0-6 1,0-1 0,0-5 0,0 0 0,0-1 0,0-5 1,0 0-1,-12 0 0,12-7 0,-6 13 0,6-18 0,0 18 0,-6-1 0,6-5 1,-6 0-1,6 0 0,0-6 0,0-18 0,-6 35 1,6-35-1,0 36 0,0-36 0,0 29 0,0-29 0,0 30 0,0-30 1,0 24-1,0-24 0,0 0 0,-6 30 1,6-30-1,0 0 0,0 0 0,0 0 0,0 0 1,-6 23-1,6-23 0,0 0 0,0 0 0,0 0 0,0 0 0,0 18 0,0-18 0,0 0 0,0 0 1,0 0-1,0 0 0,0 0 0,0 24 0,0-24 1,0 0-1,0 0 0,0 0 0,0 0-1,0 0-2,0 0-3,0 0-11,0 0-17,0 0-1,0 0 1</inkml:trace>
</inkml:ink>
</file>

<file path=ppt/ink/ink15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9T05:18:34.843"/>
    </inkml:context>
    <inkml:brush xml:id="br0">
      <inkml:brushProperty name="width" value="0.05292" units="cm"/>
      <inkml:brushProperty name="height" value="0.05292" units="cm"/>
      <inkml:brushProperty name="fitToCurve" value="1"/>
    </inkml:brush>
  </inkml:definitions>
  <inkml:trace contextRef="#ctx0" brushRef="#br0">23 212 57,'0'0'17,"0"0"-2,0 0-2,-24 6-3,24-6-1,0 0-1,0 0-2,0 0 0,24 6-1,-24-6-1,0 0 0,0 0-1,0 0 0,0 0-1,0 0 1,0 0-2,0 0 1,0 0-1,0 0 0,0 0 0,24 12 0,-24-12 0,24 0 1,-24 0-1,43 6 0,-19-12 0,0 6-1,0 0 1,6-6 0,-5 0 0,5 6 0,-6 0-1,0-6 2,-6 6-2,7 0 1,-25 0-1,30 0 1,-30 0-1,24-6 1,-24 6 0,24 0 0,-24 0-1,0 0 2,24-6-2,-24 6 1,0 0 0,0 0-1,0 0 1,0 0-1,0 0 0,0 0 1,0 0-1,0 0 0,0 0 0,0 0 0,0 0 1,0 0-1,0 0-3,0 0-9,0 0-20,0 0-2,7-17 0,-7 17 0</inkml:trace>
  <inkml:trace contextRef="#ctx0" brushRef="#br0" timeOffset="1141">59 53 54,'0'0'15,"0"0"-1,0 0-2,0 0-2,0 0-1,0 0-3,0 0-1,0 0-1,0 0 0,0 0 0,0 0 0,0 0 0,0 0 1,0 0-1,0 0 0,0 0-1,0 0 0,0 0 0,0 0-1,0 0 0,0 0-1,0 0 0,0 0 0,0 0 0,0 0-1,0 0 1,24-6-1,-24 6 0,0 0 1,31-6-1,-31 6 1,30 0-1,-30 0 0,36-12 0,-36 12 0,30 0 0,-30 0 1,25 0-1,-25 0 0,18-6 0,-18 6 0,0 0 0,30 0 0,-30 0 0,0 0 0,24 0 0,-24 0 0,24 0 0,-24 0 0,25-11 0,-25 11 0,18 0 0,-18 0 0,0 0 0,30 0 0,-30 0 0,0 0 0,12 0 0,-12 0 0,0 0 0,0 0 1,0 0-1,30-12 0,-30 12 0,0 0 0,0 0 0,0 0 1,0 0-1,0 0 0,0 0 0,0 0 0,0 0 0,0 0 0,0 0 0,0 0 0,0 0 0,0 0 0,0 0 0,0 0-3,0 0-10,0 0-19,0 0 1,0 0-2</inkml:trace>
</inkml:ink>
</file>

<file path=ppt/ink/ink15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50:23.546"/>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13 0 55,'0'0'18,"0"0"-1,0 0-1,0 0-3,0 0-3,0 0-1,0 0-1,0 0-2,0 0-1,0 0-2,0 0 1,0 0-1,-9 27 0,9-27-1,0 0 0,-8 15 0,8-15-1,0 0 1,0 0 0,0 0-1,0 0 1,0 0 0,0 0-1,0 0 1,0 0 0,0 0-1,12-15 1,-12 15-1,0 0-1,9-21-3,-9 21-11,0 0-19,0 0-1,0 0 0</inkml:trace>
  <inkml:trace contextRef="#ctx0" brushRef="#br0" timeOffset="797">295 42 58,'0'0'15,"0"0"0,4-21-1,-4 21-2,0 0-1,0 0-1,0 0-1,0 0-1,0 0-1,0 0-1,0 0-2,0 0 0,-4 21-2,4-21 0,0 0-1,0 0 0,0 0 0,-4 21 0,4-21 1,0 0-1,0 0 1,0 0-1,0 0 1,0 0 0,0 0 0,0 0 0,0 0 0,0 0-1,0 0 0,0 0 0,0 0 0,0 0 0,0 0-1,0 0 1,0 0-1,0 0 1,0 0-1,0 0 1,0 0-1,12 11 0,-12-11 1,0 0-1,0 0 1,0 0-1,0 0 0,0 0-2,0 0-8,0 0-25,13-21 1,-13 21-2,12-16 0</inkml:trace>
  <inkml:trace contextRef="#ctx0" brushRef="#br0" timeOffset="1797">578 27 59,'0'0'21,"0"0"-5,0 0-2,0 0-2,0 0-2,0 0-2,0 0-1,0 0-1,0 0 0,0 0 0,0 0-1,0 0-1,0 0-1,0 0 0,0 0-1,0 21 0,0-21-1,0 0 0,0 0 0,0 0 0,0 0 0,0 0 0,0 0 0,4-21 0,-4 21 0,0 0 0,0 0 0,0 0-1,0 0 0,0 0 0,0 0-1,0 0-5,0 0-15,0 0-12,0 0-2,0 0 1</inkml:trace>
</inkml:ink>
</file>

<file path=ppt/ink/ink15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0T15:04:19.703"/>
    </inkml:context>
    <inkml:brush xml:id="br0">
      <inkml:brushProperty name="width" value="0.03528" units="cm"/>
      <inkml:brushProperty name="height" value="0.03528" units="cm"/>
      <inkml:brushProperty name="color" value="#800080"/>
      <inkml:brushProperty name="fitToCurve" value="1"/>
      <inkml:brushProperty name="ignorePressure" value="1"/>
    </inkml:brush>
  </inkml:definitions>
  <inkml:trace contextRef="#ctx0" brushRef="#br0">125 283 57,'0'0'14,"0"0"-1,0 0-2,0 0-2,0 0-1,0 0-1,0 0-1,0 0-1,0 0 0,0 0-2,0 0 1,0 0-1,0 0 0,0 0 0,0 0-1,0 0 1,-6-24-1,6 24 0,0 0 0,0 0 0,24-12 0,-24 12 0,0 0-1,24-11 0,-24 11 1,18-6-1,-18 6 0,30-12 0,-30 12-1,30-18 1,-30 18 0,36-6-1,-36 6 1,35-6-1,-17 6 1,6-11-1,0 11 0,6-6 1,-6 0-1,6 6 0,0-6 1,6 6 0,-1 0-1,1-6 1,0 0-1,0 6 1,0-6-1,0 6 1,-6-6-1,0 6 0,-1 0 0,1-6 0,-6 6 0,12 0 1,-18 0-1,12 0 0,-12 6 0,0-6 0,6 6 0,0 0 0,5-6 0,-11 6 0,12 0 0,-12 0 0,12 6 0,-6-6 0,-24-6 0,42 17 0,-42-17 0,24 18 0,-24-18 1,30 12-1,-30-12 0,17 12 0,-17-12 0,36 17 1,-36-17-1,18 18 1,-18-18-1,0 0 1,36 18-1,-36-18 1,0 0 0,0 0 0,0 0 0,0 0 0,0 0 0,12 17 0,-12-17 0,0 0 0,0 0 0,0 0 0,0 0 0,0 0 1,0 0-1,0 0-1,0 0-2,0 0-7,0 0-27,-12-23 0,12 23-2,-6-24 1</inkml:trace>
  <inkml:trace contextRef="#ctx0" brushRef="#br0" timeOffset="1531">215 11 62,'0'0'16,"0"0"-1,18-11-3,-18 11-1,0 0-2,0 0-2,0 0-1,0 0-1,0 0 0,0 0-2,0 23 0,0-23 0,-18 36-1,18-36-1,-36 41 0,18-12 0,-6 1 0,6-18-1,-6 17 1,6 1-1,0-13 1,18-17 0,-29 36 0,29-36-1,-18 24 1,18-24-1,0 0 1,0 0-1,-12 17 1,12-17-1,0 0 0,0 0 1,0 0-1,0 0 1,0 0-1,0 0 1,0 0-1,0 0 1,24 18 0,-24-18 0,0 0-1,29 6 1,-29-6 0,30 6 0,-6 0 0,0-6 0,0 6 0,0-1 0,6-5 0,-6 6 1,0 0-1,0-6 0,-24 0 0,29 6 1,-29-6-1,0 0 0,24 0 1,-24 0-1,0 0 0,0 0 0,0 0 0,0 0 0,0 0-1,0 0-4,0 0-17,0 0-15,0 0-1,18-23 0</inkml:trace>
  <inkml:trace contextRef="#ctx0" brushRef="#br0" timeOffset="2750">1362 23 63,'0'0'18,"0"0"-2,0 0-2,0 0-3,0 0-1,0 0-2,-18 6-2,18-6-3,0 0 1,6 30-2,-6-30 1,0 17-2,0-17 0,6 30 0,-6-30 0,18 29 0,-18-29-1,36 18 1,-36-18 0,24 30-1,-24-30 0,30 29 1,-30-29-1,24 12 0,-24-12 0,0 0 0,24 29 0,-24-29 1,0 0-1,0 0 0,18 18 0,-18-18 1,0 0-1,0 0 0,0 0 0,0 0 1,30 0-1,-30 0 0,0 0 0,0 0 0,0 0 0,0 0 0,0 0 0,0 0 1,0 0-1,0 0 0,0 0 0,0 0 0,0 0 0,0 0 0,0 0 0,0 0 0,0 0 0,0 0 0,0 0 1,0 0-1,0 0 1,0 0-1,0 0 1,0 0 0,0 0 0,-30 30-1,30-30 1,-18 11 0,-12-5-1,12 0 1,-12 0 0,6 6 0,-12 0 0,12-6 0,-6 5-1,7-5 1,-7 0 0,30-6 0,-30 12 0,30-12 0,-24 12 0,24-12-1,0 0 1,-18 0-1,18 0 1,0 0-1,0 0 0,0 0-2,0 0-5,0 0-22,0 0-5,24-6-1,-24 6-1</inkml:trace>
</inkml:ink>
</file>

<file path=ppt/ink/ink15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5-11-17T21:18:08.821"/>
    </inkml:context>
    <inkml:brush xml:id="br0">
      <inkml:brushProperty name="width" value="0.03528" units="cm"/>
      <inkml:brushProperty name="height" value="0.03528" units="cm"/>
      <inkml:brushProperty name="color" value="#0033CB"/>
      <inkml:brushProperty name="fitToCurve" value="1"/>
      <inkml:brushProperty name="ignorePressure" value="1"/>
    </inkml:brush>
  </inkml:definitions>
  <inkml:trace contextRef="#ctx0" brushRef="#br0">0 0</inkml:trace>
</inkml:ink>
</file>

<file path=ppt/ink/ink1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37:28.796"/>
    </inkml:context>
    <inkml:brush xml:id="br0">
      <inkml:brushProperty name="width" value="0.03528" units="cm"/>
      <inkml:brushProperty name="height" value="0.03528" units="cm"/>
      <inkml:brushProperty name="color" value="#FF00FF"/>
      <inkml:brushProperty name="fitToCurve" value="1"/>
    </inkml:brush>
  </inkml:definitions>
  <inkml:trace contextRef="#ctx0" brushRef="#br0">453 276 63,'0'0'27,"0"0"-8,0-23-5,0 23-2,0 0-1,0 0 1,-23 12-3,23-12-2,-23 11-3,23-11 0,-29 5-1,29-5 1,-34 12-1,34-12-2,-29 0 0,29 0 0,-23 5-1,23-5 1,-34 23-1,34-23 1,-29 22 0,29-22-1,-22 17 1,22-17 0,-12 23-1,12-23 1,0 0-1,0 28 1,0-28-1,0 0 0,12 28 1,-12-28 0,22 17-1,-22-17 1,23 11-1,-23-11 1,29 17 1,-29-17-1,29 11 0,-29-11 0,22 17 0,-22-17 0,23 17 0,-23-17 0,23 17-1,-23-17 0,17 23 0,-17-23 0,0 0 1,18 22-1,-18-22 1,0 0 0,11 23-1,-11-23 1,0 0-1,0 0 1,0 0-1,0 0 1,11 22-1,-11-22 1,0 0-1,0 17 1,0-17-1,0 0 1,0 0-1,-5 23 1,5-23 0,0 0 0,0 0-1,-17 22 1,17-22 0,0 0-1,-23 17 1,23-17-1,0 0 1,0 0-1,-23 11 1,23-11-1,0 0 1,-29 12-1,29-12 1,-23 0-1,23 0 1,-23 5 0,23-5-1,-28 0 1,28 0-1,-23 6 1,23-6 0,-34 0 0,34 0 0,-35 0-1,35 0 1,-34 0-1,17 0 0,-6 0-1,23 0-2,-46-11-11,46 11-26,-28-12 1,28 12 0,-23-5-1</inkml:trace>
  <inkml:trace contextRef="#ctx0" brushRef="#br0" timeOffset="1891">767 0 51,'0'0'24,"0"0"1,0 0-4,0 0-3,0 0-4,0 0-3,0 0-2,0 0-1,-11 28-3,11-28-1,-6 39-2,0-22-1,6 0-1,0 17 2,-5-11-2,-7 5 1,12-6 1,0 1-1,-5-1 0,-1 1 0,6-23 0,-6 34-1,6-34-1,-6 17-6,6-17-13,0 0-14,-23 0-1,23 0 0</inkml:trace>
</inkml:ink>
</file>

<file path=ppt/ink/ink1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15.437"/>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35 237 49,'0'0'15,"2"-12"3,-2 12 1,0 0 0,-2-16-3,2 16 0,0 0-2,0 0-2,-3-12-2,3 12-2,0 0-3,0 0-2,-9 12-1,9-12 0,-3 19 0,3-5 0,-3 6 0,3 0-1,0 5 0,0 1 0,0 2-1,0 3 1,3 0-1,0 0 0,-3 3 0,3-6 0,0 0 0,0-2 0,2-4 0,-5-5 0,3-3 0,0-5 1,-3-9-1,0 0 0,0 0 0,0 0-2,0 0-5,0-23-20,0 6-9,-3-5-1,3 2 0</inkml:trace>
  <inkml:trace contextRef="#ctx0" brushRef="#br0" timeOffset="609">0 203 50,'0'0'27,"0"-11"-6,0 11-2,0 0-1,0 0-2,3-15-4,-3 15-2,0 0-2,0 0-1,0 0-2,0 0 0,3-11-2,-3 11 0,0 0-1,0 0 0,0-11 0,0 11 0,0 0-1,0 0 1,0-11 0,0 11-1,0 0 1,0 0-1,0 0 1,0 0-1,0 0 0,0 0 0,11 2-1,-11-2 1,20 17 0,-5-5-1,2 2 1,0 0-1,0 0 1,3 6-1,-3-3 1,-3 0-1,0 0 0,0 2 1,-5-2-1,-1-3 0,-2-5 0,0 2 0,-6-11 0,8 14 0,-8-14 1,0 0-1,11 11 0,-11-11 0,0 0 0,9 6 0,-9-6 0,0 0 0,0 0 1,0 0-1,0 0 0,0 0 0,0 0 1,11-3-1,-11 3 0,0 0 0,0 0 0,3-11 0,-3 11 0,6-11 0,-6 11 0,6-20 1,-1 9-1,1 2 0,2-5 0,1-3 0,-1-3 1,7 3-1,-7-2 0,4-4 0,-4 1 0,6-1 0,-2-2 0,-4 2 0,4 3 0,-4 1-1,1 4 1,-4 4 0,1 0 0,-6 11 0,6-11 0,-6 11-1,0 0 1,0 0 0,0 0 0,0 0 0,0 0 0,0 0 0,0 0 0,11-12 0,-11 12 0,0 0 0,0 0 0,6-11 0,-6 11 0,0 0 0,8-11 0,-8 11 0,0 0 0,0 0 0,0 0 0,0 0 0,0 0 0,0 0 0,0 0 0,0 0 0,0 0 0,0 0 0,0 0 0,0 0 0,0 0 0,0 0 0,6 17 0,-6-9 0,0 3 1,0 4-1,0 1 0,0 4 0,0-3 0,0 3 0,0-3 0,3 3 0,0-1 0,-1 1 0,1 5 0,3-2 0,-3 2-1,0 1 1,-3-4 0,0 1 0,2 0-1,-2-1 1,6-2-1,-3 0 1,0-3 0,0-3 0,-1 0-1,-2 0 2,3 0-1,0-3 0,-6 1 0,3-12 0,3 16 0,-3-16 0,3 12 0,-3-12 0,0 14 0,0-14 0,3 11 0,-3-11 1,3 17-1,-3-17 0,0 14 0,0-14 0,3 17 0,-3-6 0,5-2 0,-5 2 0,0-2 0,0-9 1,0 17-1,0-17 1,3 14-1,-3-14 1,0 0-1,0 0 1,0 0-1,0 0 0,0 0-1,0 0-2,0 0-7,-8-9-28,8 9-1,-3-14 1,3 14-2</inkml:trace>
  <inkml:trace contextRef="#ctx0" brushRef="#br0" timeOffset="2875">949 446 71,'0'0'31,"-3"-15"-4,3 15-9,-8-11-3,8 11-3,-6-14-4,6 14-2,-17-17-1,17 17 0,-20-14-1,9 14-1,-1-6-1,1 9 0,3 0-1,-7 5-1,1 1 1,6 5-1,-4-3 0,4 3 0,-1 1 1,4-1-1,-1-3 0,3 3 1,0 3-1,6-6 1,0 3 0,0 0-1,0 3 0,2-3 1,1-5-1,0 2 0,-6-11 0,11 17 0,-11-17 0,20 11 0,-9-8 1,-2 0-1,5-3 0,-3 0 0,-2-3 1,2 0-1,-11 3 0,17-14 0,-11 6 0,5-6 1,-8 0-1,3 0 0,-1-1 0,1-1 1,3 1-1,-9 1 0,2 3 0,-2-3 0,3 3 0,0-3 0,-3-1 1,3 4-1,-3-3 1,3 0-1,0 0 0,2-3 1,-2 0-1,0 0 1,-3 0-1,3 0 0,-3 0 0,0-3 0,0 4 0,0-4 0,0 3 0,0 3 0,0-3 0,0 6 0,0-4 0,-3 4 0,3 3 0,0 8 0,0-14 0,0 14 0,0 0 0,-3-15 0,3 15 0,0 0 0,0 0 0,0 0 0,0 0 0,0 0 0,-6-8 0,6 8 0,0 0 0,0 0 0,0 0 0,0 0 1,-2 8-1,2-8 0,-6 12 0,6-12 1,0 17-1,-3-6 0,-3 3 0,6 0 1,0 0-1,0 3 0,0 3 0,3 3 1,-3 2-1,6 0 0,-3 1 0,-3-1 1,3 3-2,2 1 2,-2-1-2,3-3 1,0 1 1,5-1-1,-8-8 0,5 3 1,1-6 0,-1 3-1,1-6 1,-4 0-1,-5-11 0,15 14 1,-15-14-1,11 9 0,-11-9 0,0 0 0,11 3 0,-11-3 0,0 0 1,0 0-1,0 0 0,0 0-2,12 0-1,-12 0-6,0 0-12,0 0-16,0 0-2,0-12 1,0 12-1</inkml:trace>
</inkml:ink>
</file>

<file path=ppt/ink/ink1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23.562"/>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245 487 51,'-5'-8'22,"5"8"-2,-9-14 0,0 3-2,9 11-2,-22-17-3,22 17-4,-29-14-2,18 2-1,-6 4-1,5 2-2,-2 3 0,0 3 0,-1 0-1,4 6-1,-1 3 0,1 2 0,-3 0 0,5 3-1,1 0 0,2 0 0,0 3 0,1-3 0,2 6 2,0 0-3,3-1 2,3 4-2,-3-6 2,5-3-1,-2 5 0,6-4 0,-3-4-1,2 0 1,3-3 1,-2 1-1,2-1 0,-2-2 0,2 0 0,1-1 0,-1-2 0,-2-3 0,2 0 0,1 0 0,-1-3 0,-11 3 1,17-5-1,-17 5 0,14-14 0,-14 14 0,15-9 1,-10-2-1,1 0 0,0-1 0,0 1 1,-1-6-1,1 3 0,3-3 1,-7 0-1,7 0 0,-3 1 0,-1-4 1,-2-3-1,0 7 1,0-4-1,3 3 0,-3-3 0,-3 1 0,2 2 1,-2-3-1,3 0 0,-3 1 0,3-1 0,-3 0 0,3-2 0,-3-1 0,3 1 0,2 2 0,-2-3 0,-3 4 0,6-1 1,-6 3-1,0 0 0,0 0 0,0 3 0,0 6 0,0 8 0,0-17 0,0 17 0,-3-11 0,3 11 0,0 0 0,0 0 0,-11-9 0,11 9 0,0 0 0,0 0 0,0 0 0,-12-8 0,12 8 0,0 0 0,-5-11 0,5 11 0,0 0 0,-3-14 0,3 14 0,0 0 0,0 0 0,0 0 0,-9 17 0,9-17 0,-5 19 0,2-5 0,3 0 0,-3 3 0,3 0 0,3 3 0,-3-1 0,3 1 0,-3 5 0,2 1 0,1 5 0,-3 0 0,0 0 0,0 0-1,0 0 1,3-1 0,-3 1 1,6-2-2,-3-4 2,0-3-2,2 1 1,-2-3 0,0 2-1,0-8 1,5 0-1,-5 0 2,0-2-2,0-1 1,-3-11 0,3 11 0,-3-11 0,0 0 1,5 14-1,-5-14 0,0 0 0,3 9 0,-3-9 0,0 0 1,9 14-1,-9-14 0,0 0 1,8 11-1,-8-11 1,0 0-1,0 0 0,0 0 1,0 0-1,0 0 0,0 0 0,0 0 0,9 0 1,-9 0-2,0 0 0,0 0-1,0 0-6,17 0-26,-17 0-2,0 0-2,0 0 1</inkml:trace>
</inkml:ink>
</file>

<file path=ppt/ink/ink1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30.718"/>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6 163 50,'0'0'31,"0"0"1,0 0-2,0 0-8,0 0-8,0 0-2,-3 12-2,6 2-2,-6-3-2,3 6-2,-2 3-2,4 5 0,-4 3 0,2 0 0,0 3-1,0 3 0,0 0 0,2-3 0,-2 3-1,3-6 1,-3-3-1,0 1 1,3-7 0,-3 4-1,3-6 0,-3 0 0,0-3 0,0 0 0,0-14 1,0 14-1,0-14 0,0 0-1,0 0-1,0 0-2,0 14-8,0-14-26,0 0-1,0 0 0,0 0 0</inkml:trace>
  <inkml:trace contextRef="#ctx0" brushRef="#br0" timeOffset="875">9 99 74,'0'0'31,"0"0"2,0 0-15,0 0-6,0 0-2,0 0-2,0 0-2,0 0 0,17 14-1,-17-14-1,14 14 0,-14-14 0,17 20-2,-8-6 0,-1 0 0,1 0-1,-1 0 0,4 0 0,-1 8 0,3-7 0,1-1-1,-1 5 1,0-2 0,0-3-1,0-2 1,-2-1-1,-1-3 1,-11-8-1,14 12 1,-14-12-1,0 0 0,12 5 1,-12-5-1,0 0 0,0 0 1,0 0-1,0 0 0,0 0 0,0 0 0,0 0 0,8 14 0,-8-14 0,0 0 0,0 0 0,11 9 1,-11-9-2,0 0 1,0 0 0,0 0 0,0 0 0,6 11 1,-6-11-2,0 0 1,0 0 0,0 0 1,0 0-1,0 0 0,11-11 0,-11 11 1,12-20-1,-4 6 0,6-3 0,-5-3 0,2 1 0,6-1 0,-2-3 0,-1 4 0,0-1 0,3 0 0,-6 3 0,3 0 0,-5 3-1,0 3 1,-9 11 0,11-17 0,-11 17 0,3-11 0,-3 11 0,0 0-1,5-11 1,-5 11 0,6-12 0,-6 12 0,3-8 0,-3 8 0,6-14-1,-6 14 1,5-11-1,-5 11 1,3-15-1,-3 15 1,6-14-1,-6 14 1,5-14-1,-5 14 1,3-11 0,-3 11 0,0 0 0,0 0 0,0 0 0,0 0 0,0 0 0,0 0 0,0 0 0,0 0 0,0 0 0,0 0 0,0 0 0,0 0 0,0 0 0,0 0 0,0 0 0,0 0 0,0 0 1,0 0-1,0 0 0,3 14 0,-3-14 0,0 0 0,3 11 0,-3-11 0,3 17 1,2-3-1,-5 0 0,3 3 0,0 3 0,0 0 0,0 2 1,0 1-1,-1-1 0,-2 4 0,3-7 0,0 4 0,0 0 0,-3-4 0,3 1 0,0-3 1,0 3-1,-1-4 0,-2 1 0,3-3 0,0 1 0,-3 1 0,3-4 0,0 2 0,0 3 0,-1-9 0,1 12 0,0-6 0,-3 3 0,3 0 0,-3-3 0,0-3 0,0 0-1,0 1 2,0-12-2,-3 17 1,3-17 0,0 14-1,0-14 1,0 16 0,0-4-1,0-12 1,0 17 0,0-17-1,-3 14 2,3-14-1,0 0 0,0 8 0,0-8 0,0 0 0,0 0 0,0 0 0,0 0 0,0 0 0,0 14 0,0-14 1,0 0-1,0 0 0,0 0 0,0 0 0,0 0 0,0 0 0,0 0 0,0 0 1,0 0-1,0 0-1,0 0-2,0 0-6,0-11-29,0 11 1,0-17-1,0 17-1</inkml:trace>
</inkml:ink>
</file>

<file path=ppt/ink/ink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0T15:40:08.453"/>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 50,'0'0'29,"0"0"-1,3 8-13,-3-8-7,0 0-9,0 0-18,0 0-6,0 0-2</inkml:trace>
</inkml:ink>
</file>

<file path=ppt/ink/ink2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5:36.875"/>
    </inkml:context>
    <inkml:brush xml:id="br0">
      <inkml:brushProperty name="width" value="0.05292" units="cm"/>
      <inkml:brushProperty name="height" value="0.07938" units="cm"/>
      <inkml:brushProperty name="color" value="#800080"/>
      <inkml:brushProperty name="fitToCurve" value="1"/>
      <inkml:brushProperty name="ignorePressure" value="1"/>
    </inkml:brush>
  </inkml:definitions>
  <inkml:trace contextRef="#ctx0" brushRef="#br0">61 271 54,'0'0'15,"0"0"-2,-3-14 1,3 14 0,0 0-1,0 0-2,9-14-4,-9 14 0,11-11-1,0 8-1,1-6-2,2 1 0,0-1-1,3 4-1,0-1 0,0 1 0,0 2-1,-2 3 1,-1 0-1,-3 5 1,0-2-1,-11-3 1,18 11 0,-18-11-1,14 15 1,-9-4 0,1-3 0,0 6 1,-3-2-1,-1-1 0,-2 3-1,0 3 1,-5-3-1,2 0 1,-3-3-1,1 6 0,-4-5 0,3 2 0,-2-3 0,-1 3 1,4 0-1,-4-5 1,1 2-1,-1 0 0,9-11 1,-14 14-1,14-14 0,-14 9 1,14-9-1,-12 3 0,12-3 1,-17-9-1,17 9 0,-8-11 1,8 11-1,-17-14 0,17 14 0,-15-17 0,15 17 1,-19-20-1,13 9 0,-8-1 0,8-2 0,-5 3 0,2-6 0,3 3 0,-5 0 0,3-6 0,5 6 0,-3 0 0,-3-6 0,4 3 0,2-2 1,0 5-1,0-3 0,0 3 0,3 0 0,3 2 0,0 1 0,0 0 0,0-3 0,5 2 0,4 1 1,-1 0-2,0-1 2,6 1-2,1 3 2,1-1-1,4 1 0,0 2 0,2 1 0,-2 2 0,3 3 1,-1-3 0,-2 3 0,3 0-1,-6-3 1,2 0-2,1 6-2,0-9-14,-1 9-17,-4-3-1,4 3 0</inkml:trace>
  <inkml:trace contextRef="#ctx0" brushRef="#br0" timeOffset="1375">459 356 67,'0'0'25,"0"0"-2,0 0-3,0 0-6,5 17-5,-5-17-1,0 19-1,-2-5-3,2 3-1,0 0-1,0 3 0,0 0-1,0-3-1,0 2 1,2-2 0,-2-3 0,3 0-1,-3-14 2,3 15-2,-3-15 1,3 14 0,-3-14 0,0 0 0,0 0-1,0 0 1,0 0-1,9-14 1,-4 5-2,1-2 1,0-9 0,2-2 0,1-1-1,2 0 1,0 1-1,1-1 1,-7 4 0,7 2 0,-4 3 0,-5 2 0,-3 12 0,17-14 0,-17 14 0,0 0 0,12 0 0,-12 0 0,0 0 0,11 14 0,-11-14 0,3 14 1,-3-14-1,5 14 0,-5-14 0,3 20 0,0-9 0,-3-11 1,9 20-1,-9-20 0,5 17 0,-5-17 0,6 20 0,-6-20 1,3 14-1,-3-14 1,11 17-1,-11-17 1,9 14-1,-9-14 1,3 11-1,-3-11 1,2 12 0,-2-12 0,3 14 0,-3-14-2,0 17 1,0-17-8,15 14-26,-15-14-1,19-3 0,-7-8-1</inkml:trace>
  <inkml:trace contextRef="#ctx0" brushRef="#br0" timeOffset="2578">928 325 65,'0'0'31,"0"14"-4,5 0-11,-10-6-3,10 15-2,-7-6-2,4 2-4,-2 1-1,3 0-2,0 0 0,-3 2-1,0-2 1,3 0-2,-3-6 1,0 0-1,0 0-2,0-14-10,3 17-15,-3-17-7,0 0 1,0 0-1</inkml:trace>
  <inkml:trace contextRef="#ctx0" brushRef="#br0" timeOffset="3031">871 449 75,'-12'-9'32,"12"9"0,0 0-16,0 0-5,0 0-2,0 0-4,18 3-3,-4-3-1,6 0-2,2-3-5,7 6-13,-1-3-14,1-3 1,-4 3-2</inkml:trace>
  <inkml:trace contextRef="#ctx0" brushRef="#br0" timeOffset="3671">1260 316 72,'0'0'30,"-6"23"-6,6-23-11,-2 22-3,-4-10-3,12 7 1,-12-5-3,12 9-1,-4-6-1,4 3 0,-3-1-1,3 7-1,-6-9 2,3 2-3,2-2-1,-5-17-10,12 20-10,-12-20-12,8 6 1,-8-6-2</inkml:trace>
</inkml:ink>
</file>

<file path=ppt/ink/ink2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12.562"/>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127 259 74,'0'0'31,"-8"-3"-8,8 3-6,0 0-4,0 0-4,5-14-2,-5 14-3,15-14-1,-4 6 0,0-4-1,3 1 1,-2 3-2,2-1 1,-6 3 0,4 1 0,-12 5 0,17 5-1,-17-5 0,11 15 0,-11-15 0,14 22-1,-8-11 1,-1 4 0,4-1-1,-3-6 1,-4 9 0,1 0 0,0-6 0,-3 3 0,0 1 0,-3-7-1,3 3 1,-3 1 0,3-12-1,-8 17 0,8-17 1,-9 16-1,9-16 1,-11 12-1,11-12 1,-14 11-1,14-11 1,-14 0-1,14 0 0,-14-3 0,14 3 0,-20-8 0,9 2 1,-1 0-1,4 1 0,-4-4-1,-2 1 2,3-1-1,0 7 0,2-10 0,-2 1 0,0 3 0,-1 2 0,1-3 0,2 1 0,-2-1 0,0-2 0,2 0 0,9 11 0,-17-17 0,17 17 0,-8-20 0,5 9 0,3 0 0,0-3 0,3-1 0,0-2 0,2 3 0,1-3 0,5 3 0,-2 0 0,2 0 0,0 0 0,4 3 0,-1 2 0,0-5 0,6 8 0,-1-5 0,1 6 0,3-4 0,2 3 1,1 1-1,2 2 0,0 0 1,-5 6 0,3-6 0,-7 6 0,-2 0 1,3 2-1,-11-2 0,5-3 1,-9 3-1,-5-3 0,20-6 0,-20 6-1,14-5-1,-14 5-4,0 0-34,17-11 0,-17 11-1,0 0-1</inkml:trace>
  <inkml:trace contextRef="#ctx0" brushRef="#br0" timeOffset="1813">453 443 56,'0'0'21,"-6"-12"-1,6 12-1,0 0 0,-3-11-3,3 11-2,0 0-5,0 0-1,0 11-3,3 1 0,-6-1-1,3 6-1,0 0-1,-3 8 0,1 3-1,2 1 0,0-1 0,0 3 0,2-3 0,-2-3-1,3-2 0,0-3 1,0-6 0,0-3-1,-3-11 1,3 14-1,-3-14 1,0 0 0,0 0-1,0 0 1,0 0-1,0 0 0,0 0 1,0 0-1,-9 9 0,9-9 0,0 0 0,-8 14 0,8-14 0,-6 8 0,6-8-1,0 0 1,0 0 0,0 0 0,0 0 0,0 0 0,0 0 0,0 0-1,0 0-1,0 0-3,0-8-4,-3-3-20,3 11-9,6-23 1,2 12-1</inkml:trace>
  <inkml:trace contextRef="#ctx0" brushRef="#br0" timeOffset="2547">473 423 55,'0'0'31,"-3"-9"-6,3 9-4,0 0-3,0 0-3,0 0-3,0 0-3,0 0-3,-9 12-2,9-12 0,0 0-1,3 17-1,3-9-1,-3 3 1,5 3-1,6 1 0,-3 2-1,6-1 1,0 4-1,-2-3 0,4 3-1,-2 0 2,-5-3-2,5-1 2,-9-1-1,6-4 0,-5 0 0,-4 0 1,-5-11-1,17 15 0,-17-15 0,12 14 0,-12-14 1,14 11-1,-14-11 0,6 6 0,-6-6 0,0 0 0,14 8 0,-14-8-1,0 0 1,0 0 1,0 0-1,8 11 0,-8-11 0,0 0 0,3 12 1,-3-12-1,3 8 0,-3-8 0,0 0 0,8 11 0,-8-11 0,0 0 0,0 0 0,0 0 0,12 12 0,-12-12 0,0 0 0,0 0 0,8 11 0,-8-11 0,0 0 0,0 0 0,0 0 1,14-3-1,-14 3 0,0 0 1,0-14-1,0 14 0,-3-11 0,3 11 0,-2-14 0,-1 5 0,-3-2 0,3-3 0,0 0 0,3-6-1,0 0 1,-2 0 0,-1-2 0,0 2 0,0 3 0,0-5 0,3-1 1,-3 6-1,1 0 1,-1 0-1,0 3 0,0 0 0,3 6 0,0 8 0,-3-17 0,3 17 0,0 0 1,0 0-1,0 0 0,0-9 0,0 9 0,0 0 0,0 0 0,0 0 0,-2-11 0,2 11 0,0 0 0,0-11 0,0 11 0,0 0 0,-3-9-1,3 9 1,0 0 0,0 0 1,0 0-1,0 0 0,0 0-1,0 0-3,0 0-33,0 0 0,0 0-2,0 0 1</inkml:trace>
</inkml:ink>
</file>

<file path=ppt/ink/ink2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59.203"/>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26 0 62,'-12'3'30,"12"-3"0,0 0-15,-9 12-2,9-12-3,0 0-4,-6 19-2,6-19-1,0 0-1,0 0 0,0 0 0,0 0 0,15-9 0,-15 9 1,12-16 0,-12 16-1,12-12 1,-12 12 0,0 0 0,0 0 0,0 0 0,0 0-1,3 12 0,-3-12 0,-9 16-1,9-16 0,0 0 0,-6 9-1,6-9 0,0 0 1,0 0 0,0 0 0,-3 9 0,3-9 0,0 0 0,0 0-1,0 0-2,0 0-15,0-15-19,0 15-1,6-13 0,-6 13-1</inkml:trace>
</inkml:ink>
</file>

<file path=ppt/ink/ink2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4:00.28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37 40 60,'0'0'30,"0"0"0,0 0-12,-11 0-5,11 0-4,0 0-3,0 0-2,0 0 0,0 0-2,0 0 0,-14-3 1,14 3-1,0 0 0,0 0-1,-12 3 1,12-3-1,0 0 1,0 0-1,0 0 1,0 0 0,0 0 0,9-10-1,-9 10 1,0 0 0,0 0-1,0 0 1,0 0-1,0 0 0,0 0 0,0 0 1,0 0-1,14-8 1,-14 8-1,0 0 0,3-10 0,-3 10 0,0 0 1,0 0-1,0 0 0,9-12 0,-9 12 0,0 0 0,0 0 0,0 0 0,0 0 0,0 0-1,0 0 1,0 0 0,-3 12 0,3-12-1,0 0 1,0 0-2,0 0-2,0 10-12,0-10-22,0 0-2,0 8 1,0-8-1</inkml:trace>
  <inkml:trace contextRef="#ctx0" brushRef="#br0" timeOffset="1156">346 17 64,'0'13'32,"0"-13"-1,0 0-11,0 0-5,0 0-4,0 0-6,0 0-2,0 0-1,0 0 0,0 0 1,0 0-1,0 0 0,0 0 0,0 0-1,0 0 1,15 2 0,-15-2 0,0 0 0,0 0 1,11-2-1,-11 2 0,0 0 1,0 0 0,0 0-1,0 0 0,0 0 0,0 0 0,3 7-1,-3-7 0,0 0 0,0 0 0,0 0 0,0 0-1,0 0-2,0 0-7,0 0-28,0 0-1,0 0 0,0 0-1</inkml:trace>
</inkml:ink>
</file>

<file path=ppt/ink/ink2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9:50.156"/>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289 8 52,'0'0'30,"0"0"1,0 0-10,0 0-3,0 0-3,0 0-5,0 0-1,0 0-3,0 0-1,-22-12-1,22 12-2,-29 0-1,29 0 0,-34 12-1,34-12 1,-28 5-1,5 1 0,23-6 0,-28 11 0,28-11 0,-29 12 0,29-12 0,-23 17 0,23-17 0,0 0 0,-17 22 0,17-22 0,0 0 0,-5 28 0,5-28 1,11 23-1,-11-23 0,11 17 1,-11-17-1,12 28 1,-12-28-1,28 28-1,-28-28 1,17 29 0,-17-29 0,29 22 0,-29-22 0,17 11 0,-17-11 0,22 12 0,-22-12 1,0 0 0,29 5-1,-29-5 1,23 12-1,-23-12 1,0 0 0,22 22-1,-22-22 1,0 0 0,17 17-1,-17-17 1,0 0-1,0 0 1,23 17 0,-23-17 0,0 0 0,0 0 0,0 0-1,0 0 1,0 0 0,0 0 0,0 0-1,0 0 1,0 0 0,0 0 0,0 0-1,-6 23 1,6-23-1,-28 5 1,28-5-1,-17 12 0,17-12 1,-28 28-1,28-28 0,-23 22 0,23-22 1,-29 23-1,29-23 1,0 0-1,-17 28 1,17-28-1,0 0 1,0 0-1,-34 6 0,34-6 1,-17 0 0,17 0-1,-28 0 1,28 0-1,-17-6 0,17 6-2,0 0-3,-40-28-20,40 28-14,-11-23 0,11 23-1,-18-22 0</inkml:trace>
</inkml:ink>
</file>

<file path=ppt/ink/ink2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2:38:44.312"/>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282 153 68,'0'0'31,"0"0"1,0 0-15,-12-17-4,12 17-4,0 0-4,0 0-1,0 0-2,-23 9 0,23-9 0,-24 8-1,24-8 0,-23 17 0,23-17 0,-35 17 1,35-17-1,-30 13 0,30-13 0,-17 17 0,17-17 0,-18 17-1,18-17 1,-6 17-1,6-17 1,0 17-1,0-17 1,0 0 0,0 17 0,0-17 0,0 0-1,0 0 1,0 0 0,30 17 0,-30-17-1,23 4 1,-23-4-1,29 9 0,-29-9 0,30 4 0,-30-4 1,29 8-1,-29-8 0,29 9 0,-29-9 0,24 4 0,-24-4 0,0 0 0,23 9 0,-23-9 1,0 0-1,0 0 1,23 12 0,-23-12-1,0 0 1,0 0 0,18 13-1,-18-13 1,0 0-1,0 0 0,23 21 1,-23-21-1,0 0 0,0 0 1,0 0-1,18 17 0,-18-17 1,0 0 0,0 0 0,12 17 0,-12-17 0,0 0 0,-6 17 0,6-17 0,0 0 0,0 22-1,0-22 0,0 0 1,-12 21-1,12-21 0,0 0 0,-12 21 0,12-21 1,0 0-1,-23 13 1,23-13 0,0 0-1,-29 13 1,29-13-1,0 0 1,-30 8-1,30-8 1,-23 4-1,23-4 1,-35 4-1,35-4 1,-35 0 0,17-4 0,-5 4 0,23 0 0,-41-4 0,41 4 0,-41-4-1,41 4 1,-24 0-2,24 0 0,-35 4-4,18-8-27,17 4-7,0 0-1,0 0 0</inkml:trace>
  <inkml:trace contextRef="#ctx0" brushRef="#br0" timeOffset="1391">715 1 59,'0'0'31,"-11"17"1,11-17-9,-6 21-7,6-8-3,0-13-5,-18 29-2,1-8-1,11 5-2,-6-1 0,6 1-2,-6-5 0,1 5 0,5-9-2,6-17-3,0 29-14,0-29-16,0 0-1,0 0 0</inkml:trace>
  <inkml:trace contextRef="#ctx0" brushRef="#br0" timeOffset="2000">979 9 76,'0'0'34,"0"0"-7,0 0-7,0 0-3,0 0-6,0 0-5,-23 21-1,17-4-2,-6 5-2,6 3 0,-11 5 0,11 4 0,0-5 0,-6 1 0,-5 0-1,5-9 0,6 0 0,0-4-4,6-17-22,-23 17-9,23-17 0,0 0-1</inkml:trace>
</inkml:ink>
</file>

<file path=ppt/ink/ink2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26.28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142 282 52,'0'0'32,"-9"-3"0,9 3-12,-11-9-5,11 9-1,-3-11-4,3 11-3,0-17-1,0 17-3,9-22 1,-9 22-2,11-20 1,-11 20-2,20-14 1,-12 11-2,4 0 1,2 0-1,-3 3 1,0 3-1,6 0 0,-5 0 1,2 0-1,-6 2 1,1 1-1,-9-6 1,20 20-1,-12-9 0,-2-5 0,2 8 1,-5-3 0,0 3 0,0-3 0,0-2 0,-3-9 0,0 17 0,0-17 0,0 20 0,0-20 0,-6 16-1,6-16 1,-3 17 0,3-17-1,-3 17 1,3-17 0,-8 12-1,8-12 1,-9 11-1,9-11 1,-14 11-1,14-11 1,-14 12-1,14-12 0,-20 11 1,12-8-1,-4-1 0,4 1 1,8-3-1,-23-3 0,15 3 0,-3-5 1,-1 5-1,4-3 0,-4-5 0,12 8 0,-19-12 0,19 12 1,-17-14-1,17 14 0,-15-11 0,15 11 0,-14-20 0,14 20 0,-14-14 0,14 14 0,-11-17 0,11 17 0,-11-17 0,11 17 0,-15-17 0,15 17 0,-11-14 0,3 3-1,2-1 1,3 4 0,0-6 0,0 0 1,3-3-1,0 0 0,3 3-1,0 0 2,6-1-1,2 1-1,-3 0 1,7 0 0,-1 3 0,3 0 0,0-1 0,2 1 0,-2 0 0,6 2-1,-3-2 1,3 5 0,-1 1 0,6 2 0,-5 0 0,0 0 0,2 3 0,-2-3 1,-3 0-1,-1 3 0,-2-2 1,0-1-1,-5 3 0,2 0 1,-6 0-2,4 3-3,-12-3-14,22-3-20,-8 3 0,9-6-1,-9 3 0</inkml:trace>
  <inkml:trace contextRef="#ctx0" brushRef="#br0" timeOffset="6953">547 369 54,'0'-14'31,"0"14"-2,0 0-12,0-14-2,0 14-3,0 0-2,0 0-3,5 11-3,-2 1-1,-3 2 0,3 0 0,-3 6-1,3 2 0,-3-2 0,2 2 0,-2-2-1,3 3 0,-3-6 0,-3 0 0,6-6 0,-3 0 0,0-11-1,6 17 1,-6-17-1,0 0 0,0 9 1,0-9-1,0 0 0,0 0 0,0 0 0,0 0 1,0 0-1,0 0 0,0 0 1,0 0-1,0 0 1,0 0 0,0 0-1,0 0 1,6-14-1,-6 14 1,2-20 0,1 3-1,6 0 0,-6-3 0,5 0 0,-2-2 0,2 2 0,1-2-1,-1 2 1,-2 6 0,2 0 0,-2 2 0,-6 12 0,11-17 0,-11 17 0,6-11-1,-6 11 1,0 0 0,0 0 0,14-6 0,-14 6 0,0 0 0,9 9 0,-9-9 0,0 0 0,11 14 0,-11-14 0,6 17 0,-6-17 0,8 17 0,-8-17 0,6 17 0,-6-17 0,8 17 0,-8-17 0,12 14 0,-12-14 0,5 14 0,-5-14 0,6 17 1,-6-17-1,3 17 0,-3-17 1,3 20-1,-3-9 1,0 0 0,0 0-1,2-2 1,1 5-1,-3-8 1,0-6-1,3 19 0,-3-19 1,0 0-1,0 0 1,6 9-1,-6-9 1,0 0-1,0 0 0,0 0-2,0 0-1,0 0-4,0 0-2,0 0-7,0 8-8,0-8-12,0 0-1,0 0 2</inkml:trace>
  <inkml:trace contextRef="#ctx0" brushRef="#br0" timeOffset="8375">957 355 69,'0'0'31,"0"0"-9,0 0-3,0 0-6,0 0-3,0 0-4,0 0 0,0 0-2,0 17-1,0-6 0,0-11 0,3 23 0,-1-9-1,1 3 1,0 0-1,0 3 0,0-3-1,2 2 1,-2-5-1,-3 3 0,0-5 0,0 2 0,0-14-1,0 17 1,0-17 0,0 8-1,0-8 1,0 0-1,0 12 1,0-12-1,0 0 0,0 0 0,0 0-1,0 0-1,0 0-5,0 0-11,0 0-18,0 0 0,-14 0-1</inkml:trace>
  <inkml:trace contextRef="#ctx0" brushRef="#br0" timeOffset="8937">895 471 57,'0'0'32,"0"0"0,-12-3-12,12 3-4,0 0-2,0 0-6,12 0-1,-12 0-3,14 0 0,-3 0-2,3 0 1,0 0-1,0 0-1,6 0-1,-6 0-4,-2-6-15,2 6-16,0-2 1,-3-4-2</inkml:trace>
  <inkml:trace contextRef="#ctx0" brushRef="#br0" timeOffset="9640">1203 341 52,'0'0'29,"0"0"-7,0 0 0,0 0-3,0 0-4,0 0-6,-6 14-2,9 0-1,-3 0-1,3 3-1,0 0-1,0 3 0,-1-3-2,1 3 1,0-1 0,0 1-1,-3-6 0,3 6 1,-3-6-1,3 0 0,-3-5-1,0 2 1,-3 3 0,3-14-1,3 14 1,-3-14-1,0 0 0,0 0 0,0 0-2,0 0-4,0 0-15,0 0-15,8-17-1,-8 17 1</inkml:trace>
</inkml:ink>
</file>

<file path=ppt/ink/ink2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37.37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63 190 50,'-12'0'24,"12"0"-1,0 0-6,0 0-2,0 0-2,0 0-3,0 0-3,0-14 0,0 14-2,12-11-1,-1 5-2,0-2 1,3-4-2,0 10 1,1-4-1,-1-2-1,0 5 1,-6 0 0,3 6-1,-11-3 1,17 3 0,-17-3-1,20 8 1,-20-8 0,14 11-1,-14-11 1,14 17 1,-8-9-1,0 6 0,-4-2-1,1 4 2,-3-2-2,3 3 1,-3 0 0,-6 0 0,6-3-1,-5-3 1,2 0 0,-3-2 0,6-9 0,-11 16-1,11-16 1,-14 9 0,14-9-1,-14 8 1,14-8-1,-14 6 0,14-6 0,-17 5 0,8-7 1,-2 2-1,0-3 0,0-3 0,2 3 0,-2-2 0,0-4 0,2 4 0,-2-4 1,11 9-1,-17-16 0,17 16 0,-14-20 0,5 9 0,4 2 0,-1-2 0,3 3 1,3 8-1,-11-20 0,8 9 0,-2 0 0,5 2 0,-3-2 0,0 0 0,3 0 0,3 0 0,0-1 0,2 1 0,1 0 0,-1 0 0,4 2 0,-9 9 0,17-19 0,-17 19 0,14-17 0,-14 17 0,22-17 0,-10 9-1,-1 2 0,6 1 0,-3-4-1,6 4 2,-3 2-2,5-3 2,-2 3-1,5 3 1,-5 0 0,3 3 0,-4 0 1,1 0 0,-3 2 1,0-2-1,-6 3 2,3-1-2,-5 1 2,2-3-2,-11-3 2,14 3-2,-14-3-1,14 0 0,-14 0-3,6-6-25,-6 6-10,3-14 0,-3 14-1</inkml:trace>
  <inkml:trace contextRef="#ctx0" brushRef="#br0" timeOffset="1718">409 260 60,'0'0'32,"0"0"1,0 0-13,0 0-5,0 0-4,3 11-4,3-3-1,-6-8-3,0 23 0,0-9 0,3 3-1,-1-1-1,-2 4 1,3-3-1,0 2 0,3-2-1,-3 0 1,-3-3-1,5-3 1,-5-11-1,6 11 1,-6-11 0,0 0-1,0 0 1,0 0 0,11-14-1,-11 14 1,3-19-1,0 8 0,0-3 0,-1-3 0,-2 6 1,6-6-1,-3 3 0,0 3 0,2-3 0,1 0 0,2 2 0,-2 1 0,0 0-1,-6 11 2,17-20-2,-9 9 2,-8 11-1,11-17 0,-11 17 0,14-11 0,-14 11 0,0 0 0,12-8 0,-12 8 0,0 0 0,0 0 0,0 0 0,0 0 0,14 0 1,-14 0-1,0 0 0,11 5 0,-11-5 0,0 0 1,14 12-1,-14-12 0,6 14 0,-6-14 0,3 19 0,-3-19 1,5 17-1,-2-6 1,-3 3-1,6 0 1,-6 0-1,5 3 1,-5-3-1,3 6 1,-3-4 0,3 1-1,-3 0 1,0-6 0,3 0 0,-3 1-1,0-12 0,3 11 1,-3-11-1,0 0 0,0 11 0,0-11 1,0 0-2,0 0 0,0 0-1,0 0-6,11 3-28,-11-3-2,8-11 1,-5-1-1</inkml:trace>
  <inkml:trace contextRef="#ctx0" brushRef="#br0" timeOffset="2812">824 232 60,'0'0'31,"0"0"1,0 0-14,0 0-3,0 0-5,0 0-2,5 11-3,-5-11 0,3 20-2,-3-9 1,3 3-1,-3 0 0,6 5-1,-1-2 0,1 3 0,-3-1-1,-1 4 0,7-9 0,-6 5 0,-3-5 0,3 0 0,-3-5-1,0-9 1,2 14 0,-2-14-1,0 0 1,0 0-2,0 0 0,0 0-1,0 0-4,0 0-8,0 0-18,9-20-4,-9 20-1,3-17 1</inkml:trace>
  <inkml:trace contextRef="#ctx0" brushRef="#br0" timeOffset="3296">776 358 72,'0'0'34,"0"0"0,-3-14-14,3 14-6,0 0-5,11 0-2,-11 0-3,17-3-2,-3-3 0,-3 4-1,6 2-6,-5-6-21,5 6-8,5-3-2,-2 0 1</inkml:trace>
  <inkml:trace contextRef="#ctx0" brushRef="#br0" timeOffset="3906">1072 223 73,'0'0'32,"0"0"0,0 0-16,0 0-4,14-8-6,0 8-2,-3-3 0,3 6-1,-3-6 0,4 3-1,-4 0-1,3 0 1,-14 0-1,20 3 1,-20-3-1,5 3 0,-5-3 0,0 0 0,0 0-1,9 11 1,-9-11-1,-6 14 1,3-3-1,-2 3 1,-4-3-1,1 3 1,-4 0-1,1 3 0,3 6 0,-4-9 0,1 2 0,3 1 1,-1-3-1,1-3 0,2 1 0,6-12 0,-5 11 0,5-11 0,0 0 0,0 0 1,0 0-1,0 0-1,0 0 1,0 0 0,0 0 0,0 0 0,2 11 0,-2-11 0,0 0 1,14 0-1,-14 0 1,17 0-1,-8 0 0,5 0 1,-3 0 0,3 0 0,0 3 0,0 0 0,-2-3 0,2 2 1,-3-2-1,-2 3 0,-9-3 1,16 0-1,-16 0 0,12-5 0,-12 5-1,0 0 1,11-3-1,-11 3 0,0 0-2,0 0-1,0 0-3,0 0-22,0 0-9,0 0-1,0 14 0</inkml:trace>
</inkml:ink>
</file>

<file path=ppt/ink/ink2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0:01.140"/>
    </inkml:context>
    <inkml:brush xml:id="br0">
      <inkml:brushProperty name="width" value="0.05292" units="cm"/>
      <inkml:brushProperty name="height" value="0.05292" units="cm"/>
      <inkml:brushProperty name="color" value="#0000FF"/>
      <inkml:brushProperty name="fitToCurve" value="1"/>
      <inkml:brushProperty name="ignorePressure" value="1"/>
    </inkml:brush>
  </inkml:definitions>
  <inkml:trace contextRef="#ctx0" brushRef="#br0">457 59 51,'0'0'29,"-17"-23"2,17 23-9,0 0-8,-11-23-3,11 23-4,0 0-3,0 0 0,0 0-2,0 0 0,-23-23 1,23 23-1,0 0 1,-23 11-1,23-11 0,-33 6 0,10 5 0,6 1 0,-11 5 0,0 0-2,-6 0 1,11 6-1,-5 0 1,5 0-2,6 0 2,0 0-2,17-23 1,-22 29 1,22-29-1,-6 29 0,6-29 1,0 0-1,6 23 1,-6-23-1,0 0 0,28 11 0,-28-11 1,28 6-1,-28-6 0,34 6 1,-34-6-1,40 6 0,-40-6 1,39 5-1,-39-5 0,28 12 0,-28-12 1,29 6-1,-29-6 1,22 17-1,-22-17 1,0 0-1,17 23 1,-17-23 0,0 0-1,17 23 0,-17-23 1,0 0-1,0 0 0,17 28 1,-17-28-1,0 0 1,0 0-1,23 23 1,-23-23-1,0 0 1,11 23-1,-11-23 1,0 0-1,6 18 1,-6-18-1,0 0 1,0 0-1,0 23 0,0-23 1,0 0-1,0 0 1,0 0 0,0 0-1,-12 23 1,12-23-1,0 0 0,0 0 1,-17 23-1,17-23 1,0 0-1,-22 17 0,22-17 0,-23 17 1,23-17-1,-22 17 0,22-17 0,-34 17 0,34-17 1,-28 12-1,28-12 0,-40 11 1,23-11 0,-6 6-1,-5-6 1,6 0 0,-1 0 0,0 0 0,1 0-1,5 0 1,17 0-1,-34-11 1,34 11-1,-22-12-1,22 12-4,0 0-17,0 0-17,0 0 0,0 0 0,0 0-1</inkml:trace>
</inkml:ink>
</file>

<file path=ppt/ink/ink2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0:04.390"/>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232 265 74,'0'0'31,"-5"-17"-3,5 17-13,0 0-2,-12-28-3,12 28-4,0 0-1,0 0-2,0 0 0,0 0-1,-34-6 0,34 6-1,-28 17 0,28-17-1,-34 23 1,34-23-1,-34 28 1,34-28-1,-28 23 0,28-23 1,-12 28-1,12-28 0,-5 23 1,5-23 0,11 22 0,-11-22-2,11 23 2,-11-23-2,23 23 2,-23-23-1,34 11 0,-34-11-1,28 11 1,-28-11 1,34 6 0,-34-6-1,29 11 1,-29-11-1,28 6 1,-28-6-1,23 5 1,-23-5-1,0 0 1,22 17 0,-22-17-1,0 0 1,12 23 0,-12-23-1,0 0 1,5 23-1,-5-23 1,0 0-1,0 0 1,6 22-1,-6-22 0,0 0 1,0 0-1,0 23 1,0-23-1,0 0 1,0 0-1,-23 22 0,23-22 1,-22 17-1,22-17 0,-23 23 0,23-23 1,-34 11-1,34-11 1,-28 12-1,28-12 1,-34 5 0,34-5 0,-34 12 0,34-12-1,-34 5 1,34-5 0,-34 0-1,34 0-1,-34-5-10,34 5-26,0 0 0,-6-23-1,6 23 1</inkml:trace>
  <inkml:trace contextRef="#ctx0" brushRef="#br0" timeOffset="1219">601 0 67,'0'0'33,"0"0"0,-12 17-11,12-17-6,-28 39-6,17-16-4,-1 11-2,-5-6-3,0 0-12,17 1-21,-5 4-2,-7 7 1,1 0-2</inkml:trace>
</inkml:ink>
</file>

<file path=ppt/ink/ink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0T15:04:19.703"/>
    </inkml:context>
    <inkml:brush xml:id="br0">
      <inkml:brushProperty name="width" value="0.03528" units="cm"/>
      <inkml:brushProperty name="height" value="0.03528" units="cm"/>
      <inkml:brushProperty name="color" value="#800080"/>
      <inkml:brushProperty name="fitToCurve" value="1"/>
      <inkml:brushProperty name="ignorePressure" value="1"/>
    </inkml:brush>
  </inkml:definitions>
  <inkml:trace contextRef="#ctx0" brushRef="#br0">125 283 57,'0'0'14,"0"0"-1,0 0-2,0 0-2,0 0-1,0 0-1,0 0-1,0 0-1,0 0 0,0 0-2,0 0 1,0 0-1,0 0 0,0 0 0,0 0-1,0 0 1,-6-24-1,6 24 0,0 0 0,0 0 0,24-12 0,-24 12 0,0 0-1,24-11 0,-24 11 1,18-6-1,-18 6 0,30-12 0,-30 12-1,30-18 1,-30 18 0,36-6-1,-36 6 1,35-6-1,-17 6 1,6-11-1,0 11 0,6-6 1,-6 0-1,6 6 0,0-6 1,6 6 0,-1 0-1,1-6 1,0 0-1,0 6 1,0-6-1,0 6 1,-6-6-1,0 6 0,-1 0 0,1-6 0,-6 6 0,12 0 1,-18 0-1,12 0 0,-12 6 0,0-6 0,6 6 0,0 0 0,5-6 0,-11 6 0,12 0 0,-12 0 0,12 6 0,-6-6 0,-24-6 0,42 17 0,-42-17 0,24 18 0,-24-18 1,30 12-1,-30-12 0,17 12 0,-17-12 0,36 17 1,-36-17-1,18 18 1,-18-18-1,0 0 1,36 18-1,-36-18 1,0 0 0,0 0 0,0 0 0,0 0 0,0 0 0,12 17 0,-12-17 0,0 0 0,0 0 0,0 0 0,0 0 0,0 0 1,0 0-1,0 0-1,0 0-2,0 0-7,0 0-27,-12-23 0,12 23-2,-6-24 1</inkml:trace>
  <inkml:trace contextRef="#ctx0" brushRef="#br0" timeOffset="1531">215 11 62,'0'0'16,"0"0"-1,18-11-3,-18 11-1,0 0-2,0 0-2,0 0-1,0 0-1,0 0 0,0 0-2,0 23 0,0-23 0,-18 36-1,18-36-1,-36 41 0,18-12 0,-6 1 0,6-18-1,-6 17 1,6 1-1,0-13 1,18-17 0,-29 36 0,29-36-1,-18 24 1,18-24-1,0 0 1,0 0-1,-12 17 1,12-17-1,0 0 0,0 0 1,0 0-1,0 0 1,0 0-1,0 0 1,0 0-1,0 0 1,24 18 0,-24-18 0,0 0-1,29 6 1,-29-6 0,30 6 0,-6 0 0,0-6 0,0 6 0,0-1 0,6-5 0,-6 6 1,0 0-1,0-6 0,-24 0 0,29 6 1,-29-6-1,0 0 0,24 0 1,-24 0-1,0 0 0,0 0 0,0 0 0,0 0 0,0 0-1,0 0-4,0 0-17,0 0-15,0 0-1,18-23 0</inkml:trace>
  <inkml:trace contextRef="#ctx0" brushRef="#br0" timeOffset="2750">1362 23 63,'0'0'18,"0"0"-2,0 0-2,0 0-3,0 0-1,0 0-2,-18 6-2,18-6-3,0 0 1,6 30-2,-6-30 1,0 17-2,0-17 0,6 30 0,-6-30 0,18 29 0,-18-29-1,36 18 1,-36-18 0,24 30-1,-24-30 0,30 29 1,-30-29-1,24 12 0,-24-12 0,0 0 0,24 29 0,-24-29 1,0 0-1,0 0 0,18 18 0,-18-18 1,0 0-1,0 0 0,0 0 0,0 0 1,30 0-1,-30 0 0,0 0 0,0 0 0,0 0 0,0 0 0,0 0 0,0 0 1,0 0-1,0 0 0,0 0 0,0 0 0,0 0 0,0 0 0,0 0 0,0 0 0,0 0 0,0 0 0,0 0 1,0 0-1,0 0 1,0 0-1,0 0 1,0 0 0,0 0 0,-30 30-1,30-30 1,-18 11 0,-12-5-1,12 0 1,-12 0 0,6 6 0,-12 0 0,12-6 0,-6 5-1,7-5 1,-7 0 0,30-6 0,-30 12 0,30-12 0,-24 12 0,24-12-1,0 0 1,-18 0-1,18 0 1,0 0-1,0 0 0,0 0-2,0 0-5,0 0-22,0 0-5,24-6-1,-24 6-1</inkml:trace>
</inkml:ink>
</file>

<file path=ppt/ink/ink3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13.578"/>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28 242 64,'0'0'23,"0"0"-3,-11-22-1,11 22-3,0 0-1,0 0-4,0 0-2,0 0-3,0 0-1,0 0-1,0 0-1,-6 28 0,6-28-1,6 34 0,-6-12-1,0 7 1,0 5-1,6 5 0,-1 0 0,-5 1 0,6 11 0,-6-6 1,0 0-1,6-6 1,-6 1-1,-6-6 1,6 0-1,0-1 0,0-4-1,0-7 1,-6 1 0,6-23-1,0 28 1,0-28-1,0 0 1,0 0 0,0 0-1,0 0 1,0 0-1,0 0-1,0 0-3,-22-34-6,22 34-18,11-28-10,-5 0 1,-6 0-2</inkml:trace>
  <inkml:trace contextRef="#ctx0" brushRef="#br0" timeOffset="797">0 101 65,'0'0'18,"0"0"2,0 0-2,0 0-1,0 0-3,0 0-1,0 0-2,0 0-3,0 0-1,0 0-3,0 0 0,0 0-2,0 0 0,0 0-1,0 0 0,0 0 0,23 6 0,-23-6 1,22 34-1,-22-34 0,40 39 1,-18-10-1,1-1 0,0 0 0,5 0 0,-6-5-1,-5-1 1,6 1-1,-6-1 0,-17-22 1,34 29-1,-34-29 0,28 22 0,-28-22 0,23 17 0,-23-17 0,0 0 1,22 11-1,-22-11 0,0 0 1,0 0-1,23 6 0,-23-6 0,0 0 0,0 0 1,0 0-1,22 6 0,-22-6 0,0 0 0,0 0 0,17-23 1,-17 23-1,23-28 0,-12 0 0,1 5 0,-1-11 0,6 0 0,-6 1 0,6 4 0,0-10 0,-6 5 1,6 6-1,-5 0-1,-1 5 1,-11 23 0,17-34 0,-17 34 0,0 0 0,22-22 0,-22 22-1,0 0 1,0 0 0,0 0 0,0 0 1,0 0-2,0 0 2,0 0-1,0 0 0,0 0 0,0 0 0,17-17 0,-17 17 0,0 0 0,0 0 0,0 0 0,0 0 0,6-17 0,-6 17 0,0 0 0,0 0 0,0 0 0,0 17 0,0-17 0,-6 28-1,6-5 1,0-1 0,0 6 1,-5 1-1,5 16 0,0-11 0,0-1 0,-6-4 0,12 16 0,-6-11 1,0 5-1,0 0 0,5 1 0,-5-12 0,6 12 0,0-7 0,-6-10 0,5 5 0,-5-5 0,0-23 0,6 34 0,-6-34 1,0 33-1,0-33 0,6 29 0,-6-29 0,0 34 0,0-34 0,0 22 0,0-22 0,0 0 1,5 28-1,-5-28 0,0 0 1,0 0-1,0 0 0,0 0 0,0 0 0,0 0 0,0 0 0,0 0 0,0 0 0,-5 23 0,5-23 1,0 0-1,0 0-1,0 0-1,0 0-3,0 0-3,0 0-7,0 0-10,0 0-12,0 0-1,5 28 1</inkml:trace>
</inkml:ink>
</file>

<file path=ppt/ink/ink3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16.609"/>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45 192 51,'0'0'21,"0"0"-1,0 0-2,0 0-3,0 0-2,0 22-2,0-22-2,-5 40-2,5-12-2,0 11-1,-6 18-1,6-1-1,-6 6 1,6 0-2,-5 0 1,5 0 0,-6-11 0,6-1-1,-6-16 1,6 0-2,0-11 2,0-23-1,-5 22 0,5-22 0,0 0-1,-6-22 0,6-7 0,0 1 1,0-11-2,0-6 1,6-6-1,-1 0 1,-5 6 0,6-6 0,-6 6 0,6 12 0,-6-7 0,5 12 0,-5 0 0,0 0 0,0 5 0,0 23 1,0-39-1,0 39 0,0-29 0,0 29 0,0 0 1,0-28-1,0 28 0,0 0 0,6-22 1,-6 22-1,0 0 1,0-23 0,0 23 0,0 0 0,6-22 0,-6 22 0,0 0 0,0 0 0,0 0 1,0-17-1,0 17 0,0 0 0,0 0 0,0 0 0,0 0 0,0 0 0,0 0-1,0 0 1,0 0 0,22 28-1,-22-28 0,23 34 1,-12-12-1,1 6 1,4 1-1,1-1 1,-5 0-1,5-6 0,0 7 1,-17-29-1,34 33 0,-34-33 1,22 23-1,-22-23 0,28 6 1,-28-6-1,17-17 0,-17 17 1,23-17-1,-23 17 0,17-23 0,-17 23 1,17-28-1,-17 28 0,17-28 0,-17 28 0,17-28 0,-17 28 0,11-34 0,-11 34 0,23-40 0,-12 18 0,-5-1 0,5 1 0,-11 22 0,28-40 0,-16 18 0,-1 5 0,-11 17 0,17-40 0,-17 40 0,17-16 0,-17 16 0,6-23 0,-6 23 0,0 0 0,0 0 0,0 0 0,0 0 0,0 0 0,0 0 0,0 0 0,0 0 0,0 0 0,0 0 0,0 0-1,0 0 1,0 0 0,0 0 0,0 0 0,5 28 0,-5-28 0,-5 28-1,5 1 1,0-1 0,5 6 0,-5-1 0,0 12 0,0-5 0,0 5 1,6-6-1,0 12 0,-6-6 0,5-5 0,-10-1 1,10-5-1,-5 5 0,11-10 0,-5-7 0,-6 6 1,0-5-1,0 5 0,0-5 0,0-1 1,0 1-1,0-23 0,0 34 0,0-34 0,0 0 1,0 16-1,0-16 0,0 0 1,0-22-1,0 22 0,6-28-3,-12 0-13,6 28-21,0-23-1,0 23 0,0 0-1</inkml:trace>
  <inkml:trace contextRef="#ctx0" brushRef="#br0" timeOffset="1625">1018 519 67,'0'0'30,"0"0"-8,-11-34-2,11 34-4,-17-23-4,17 23-3,-23-17-2,23 17-2,-17 0-2,17 0-1,-28 6 0,28-6-1,-34 17 0,34-17-1,-23 39 1,12-16 0,0 5 0,5 6 0,-5-6 0,5 6 0,6 0 0,-6-1 0,6-4 0,6 4 0,-6-4-1,0-29 0,11 28 1,-11-28-1,0 0 0,28 22 1,-28-22-1,23-17 0,-23 17 0,34-28 1,-17 0-2,6 6 2,-6-1-1,5-5 0,1 0 0,-6-1 0,0 1 0,0 0 1,-6-6-1,6 6 0,-11 0 0,5-6 0,-11 0 0,11 0 0,-5-11 0,-6 17 0,0 0 0,0-11 0,-6 10 0,6 7 0,-11-6 0,11 5 0,-6-5 0,1 11 0,5-6 0,0 7 0,0 16 1,-6-34-1,6 34 0,0 0 0,0-23 0,0 23 0,0 0 0,0 0 0,0 0 0,0 0 0,0 0 0,0 0 0,0 0 0,0 0 0,-11 23 0,11-23 0,0 22 0,0-22 0,-6 23 0,6-23 0,0 22 0,0-22 0,6 29 0,-6-29 1,-6 28-1,12-6 0,-6 1 1,0-1-1,5 7 1,-5 10 0,6 0 0,-6 7-1,6-7 1,-6 0 0,5 1 0,1-1 0,0-5-1,-1-6 1,7 1-1,-7-1 1,1-6 0,5 1-1,-11-23 1,11 34-1,-11-34 1,12 22-1,-12-22 1,0 0-1,11 23 0,-11-23 1,0 0-1,0 0 1,0 0-1,0 0 0,23-17-1,-29-6-10,6 23-26,6-34-1,-6 34 0,0-39-1</inkml:trace>
</inkml:ink>
</file>

<file path=ppt/ink/ink3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20.046"/>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33 419 50,'0'0'31,"0"0"1,0 0-7,0 0-8,-17 28-3,17 11-5,-11 1-4,11 5 0,-6 5-3,6 12 1,0-11-2,0 5 1,0 1-1,0-7-1,6-10 1,-6-1 0,0-11-1,6-11 1,-6-17-1,0 0 1,0 0-1,11-33 0,-11-1 1,0-11-1,6-12 1,-6-5-1,0 0 0,11-11 0,-22 17 0,11-6 0,5 6 0,-5 11 0,-5 5 0,5 12 0,0-6 1,0 12-1,0 22 0,5-29 0,-5 29 0,0 0 0,0 0 0,0 0 1,0 0-1,12 29 1,-12-7-1,5 12 1,7 0-1,-7 5 1,7 1-1,-1 5 1,0-6-1,1-5 1,-1-6 0,6 0-1,-11 0 1,-6-28-1,28 29 1,-28-29-1,23 5 0,-23-5 1,17-17-1,-17 17 1,34-45-1,-23 17 0,6 0 0,0-6 1,6 0-1,-6-5 0,0-1 0,0 1 0,0 0 0,0-6 0,0 5 0,0 6 0,-6 0 0,0 6 0,-11 28 0,12-28 0,-12 28 1,0 0-1,0 0 0,0 0 0,0 0 0,0 0 0,0 0 0,0 0 0,0 28 0,0-28 0,-6 45 0,6-22 1,0-1-1,-6 12 0,12-6 1,-6 6-1,0 6 0,6-1 1,-6 6 0,0-5 0,5 5-1,1 0 1,-6-6 0,6 12 0,-1-12-1,1-5 1,-6-6-1,6 12 1,-1-12 0,1-6-1,-6 1 1,0-23-1,6 28 1,-6-28-2,0 0-2,0 0-5,0 0-30,23-17 0,-23 17 0,0 0-1</inkml:trace>
  <inkml:trace contextRef="#ctx0" brushRef="#br0" timeOffset="1172">957 785 68,'0'-23'30,"6"6"-7,-12-16-6,6 33-1,0-45-2,0 45-4,-11-29-3,11 29-2,0 0-1,-17-11-1,17 11-2,-17 11 0,17-11 0,-23 17 0,23-17-1,-22 34 1,10-11 0,1-1 0,11 6-1,-11 0 1,11 1-1,-6 4 1,6-4-1,6-1 1,-6 0-1,11-11 0,-11-17 0,17 34 1,-17-34-1,23 22 0,-23-22 0,22 0 1,-22 0-1,29-6 1,-29 6-1,28-22 1,-28 22-1,34-45 1,-23 22-1,6-5 0,0 0 0,-5 0 0,-1 0 0,6 0 0,-6-1 1,1 7-2,-7-1 2,1-5-1,0 0 0,-1 0 0,-5 0 0,-5-12 0,-1 1 1,6 11-1,-6-1 0,1-10 0,-1 11 0,6 5 0,0 1 0,0 22 0,0-28 0,0 28 0,-6-23 0,6 23 0,0 0 0,0-22 1,0 22-1,0 0 0,0 0 1,0 0-1,0 0 1,0 0-1,0 0 0,0 0 1,-17 22 0,17-22-1,-5 28 1,5-28-1,-6 34 1,6-11-1,0 5 1,0 0 0,0 6-1,6 11 1,-1-11 0,1 16 1,0-5-1,5 6 0,-5-6 0,5 6 0,0-12-1,1 1 1,-1-12-1,0-6 0,-11-22 1,17 29-2,-17-29-1,0 0-2,23 0-14,-23 0-21,6-34 1,-1 6-1,-5 11 0</inkml:trace>
  <inkml:trace contextRef="#ctx0" brushRef="#br0" timeOffset="2594">1394 75 63,'0'0'29,"-17"-34"-4,17 34-5,0 0-3,0 0-4,17-22-2,-17 22-5,22-6-2,-22 6-1,34-11 0,-11 11 0,0 0-2,-1 0 1,-22 0-1,34 11 1,-34-11-1,29 11 0,-29-11 0,0 0 0,17 28-1,-17-28 1,0 34 0,-6-17-1,6-17 1,-17 45-1,6-22 0,-6-6 1,5 11-1,-5 0 0,6-5 0,-12-1 0,18-5 0,5-17 1,-17 28-1,17-28 0,-12 28-1,12-28 1,0 0 0,0 0 0,0 23 1,0-23-2,0 0 1,0 0 1,0 0-1,23 17 0,-23-17 0,0 0 0,34 0 0,-34 0 0,23 0 1,-23 0-1,28-6 1,-28 6-1,34 0 1,-34 0 0,34 0 0,-11 0 1,-6-6-1,-17 6 1,40 0-1,-40 0 1,28 6-1,-28-6 0,23 6 0,-23-6 0,0 0-2,0 0-2,22 11-11,-22-11-24,0 0-1,0 0 1,0 0-1</inkml:trace>
</inkml:ink>
</file>

<file path=ppt/ink/ink3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49.656"/>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335 1070 71,'-6'-23'28,"6"23"-6,0 0-4,-22-34-4,22 34-3,0 0-2,-12-22-2,12 22-1,-22-23-1,22 23-1,-29-17 0,7 6-2,22 11 1,-40-6-2,17 12 1,0-1-1,1 12-1,-1-5 1,11 5-1,-10 5 1,10 1-1,1 5 1,0 0-1,-1 1 0,7 4 1,-1-4-1,6-1 0,6 0 1,-6-5-1,11-6 0,-11-17 0,17 39 0,-17-39 1,23 23-1,-23-23 0,28 17 0,-28-17 0,29 11 0,-29-11 0,28 6 0,-28-6 0,23 0 0,-23 0 0,17-6 0,-17 6 0,0 0 1,22-17-1,-22 17 0,18-22 0,-18 22 1,17-23-1,-17 23 0,11-28 0,-5 5 1,-1-5-1,1 0 0,-6-1 0,11-4 0,-11 4 0,6-16 0,0 11 0,5-11 0,-11 11 0,6-5 0,-6-7 0,11 13 1,-22-7-1,5 0 0,6 1 0,0 11 0,-6-6 0,6 6 0,0-1 0,-5 7 0,10 5 0,-5 17 0,-5-34 0,5 34 0,0 0 1,0 0-1,-12-17 1,12 17 0,0 0-1,0 0 1,0 0-1,0 0 1,-5 23-1,5-23 1,-6 28-1,6-28 1,0 39-1,0-10 1,0-1-1,0 6 1,6 5 0,-6 1 0,-6-1-1,12 1 1,-6 11 0,0-6-1,5 0 1,-5 0 0,6-5-1,-6 5 1,6-11-1,-1 0 1,1-6-1,-6 0 1,6-11-1,-6-17 1,5 28-1,-5-28 0,0 0 1,12 29-2,-12-29-1,0 0-3,0 0-13,17-29-21,-17 29 0,23-28 0,-23 28-1</inkml:trace>
  <inkml:trace contextRef="#ctx0" brushRef="#br0" timeOffset="1578">579 200 67,'0'0'27,"0"0"-2,0 0-6,0 0 0,0 0-4,0 0-4,-5 34-4,5-34-1,-6 45 0,-5-22-2,11 16 0,-6-5-2,0 11 0,1-5 0,5-1-1,0-5-1,0 0 1,0-11-1,5-1 1,-5-22-1,6 23 0,-6-23 1,0 0-1,0 0 0,0 0 1,0 0-1,0 0-1,-11 28-3,11-28-6,0 0-27,0 0 0,0 0 0,-29 0 0</inkml:trace>
  <inkml:trace contextRef="#ctx0" brushRef="#br0" timeOffset="2062">540 155 66,'0'0'29,"0"0"-9,0 0-1,0 0-2,0 0-1,0 0-4,0 0-3,0 0-2,0 0 1,0 0-3,0 0-1,0 0-1,0 0-2,0 0 2,17 5-2,-17-5 1,28 29-1,-28-29 0,34 34-1,-17-12 1,6 1 0,-6-1 0,0 1 0,6-1-1,-23-22 1,22 34 0,-22-34-1,29 34 1,-29-34 0,17 34-1,-17-34 1,17 40-1,-17-40 0,11 28 0,-11-28 1,6 11-1,-6-11 0,0 0 0,6 28 1,-6-28-1,0 0 0,0 0 0,0 0 0,0 0 0,0 0 1,0 0-1,0 0 0,0 0 0,0 0 0,0 0 0,0 0 0,0 0 0,0 0 0,0 0 0,0 0 0,11 23 0,-11-23 0,0 0 1,0 23-2,0-23 2,0 22-1,0-22 0,0 17 0,0-17 0,0 0 1,0 0-1,0 0 0,6 23 0,-6-23 0,0 0 0,0 0 0,0 0 0,0 0 0,0 0 0,0 0 0,0 0 0,0 0 0,0 0 0,0-23 0,0 23 0,0-34 0,0 12 0,0-7 0,5-10 0,-5 5 0,6-5 0,-6-1 0,0 6 0,6 0 0,-1 0 0,-5 6 0,6 5-1,-6 7 2,0 16-2,6-29 1,-6 29 0,0-22 0,0 22 0,0 0 0,-12-17 0,12 17 1,0 0-1,0 0 1,-5-23-1,5 23 1,0 0-1,0 0 1,0-17-1,0 17 0,0 0 1,0-28-1,0 28 1,0-17-1,0 17 1,5-28-1,-5 28 1,0 0-1,6-23 0,-6 23 0,0 0 0,0 0 0,0-22 1,0 22-1,0 0-1,0 0-3,0 0-8,0 0-28,0 0 1,6 33-1,-6-16-1</inkml:trace>
</inkml:ink>
</file>

<file path=ppt/ink/ink3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8:03.125"/>
    </inkml:context>
    <inkml:brush xml:id="br0">
      <inkml:brushProperty name="width" value="0.05292" units="cm"/>
      <inkml:brushProperty name="height" value="0.05292" units="cm"/>
      <inkml:brushProperty name="color" value="#0000FF"/>
      <inkml:brushProperty name="fitToCurve" value="1"/>
      <inkml:brushProperty name="ignorePressure" value="1"/>
    </inkml:brush>
  </inkml:definitions>
  <inkml:trace contextRef="#ctx0" brushRef="#br0">1 12 62,'0'0'32,"0"0"1,0 0-1,0 0-26,0 0-2,0 0-1,0 0-3,0 0-5,0 0-3,28-6-10,-28 6-14,0 0 0,28-6 1</inkml:trace>
</inkml:ink>
</file>

<file path=ppt/ink/ink3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8:18.234"/>
    </inkml:context>
    <inkml:brush xml:id="br0">
      <inkml:brushProperty name="width" value="0.07938" units="cm"/>
      <inkml:brushProperty name="height" value="0.07938" units="cm"/>
      <inkml:brushProperty name="color" value="#0000FF"/>
      <inkml:brushProperty name="fitToCurve" value="1"/>
      <inkml:brushProperty name="ignorePressure" value="1"/>
    </inkml:brush>
  </inkml:definitions>
  <inkml:trace contextRef="#ctx0" brushRef="#br0">1 63 67,'0'0'27,"0"0"-11,0 0-2,0 0-4,0 0-2,0 0-2,0 0-1,17 17-1,-17-17-1,5 40 0,1-23 0,0 17-1,-6-5 0,0-1-1,5 6 0,-5 0 1,6-5-2,-6-1 1,0 1 0,6-12 0,0 6-1,-6-23 1,5 17 0,-5-17-1,0 0 0,0 0 1,0 0 0,0 0 0,0 0 0,0 0-1,0 0 2,12-23-2,-12 23 1,5-40-1,7 12 1,-7-1-2,7-5 2,-1 0-1,0 5 0,1 1 0,-1 0 0,1 10 0,-12 18 0,22-34 0,-22 34 0,23-34 0,-23 34 0,23-28 1,-23 28-1,28-23 0,-28 23 0,17-23 0,-17 23 0,0 0 0,23-5 0,-23 5 0,0 0 0,0 0 0,0 0 0,0 0 0,0 0 0,23 17 0,-23-17 1,0 0-1,11 22 0,-11-22 0,6 23 0,-6-23 0,11 29 1,-11-29-1,6 39 0,-6-39 0,6 35 0,-6-35 0,11 34 0,-11-34 0,6 28 1,-6-28-1,11 34 0,-5-11 0,-6-23 0,5 34 1,-5-11-1,0-23 1,6 28 0,-6-28 0,6 23-1,-6-23 2,0 0-2,6 29 1,-6-29-1,0 0 0,11 17 0,-11-17 1,0 0-1,6 22 0,-6-22 1,0 0-1,0 0-1,0 0-3,0 0-18,0 0-12,0 0 0,0 0-1</inkml:trace>
  <inkml:trace contextRef="#ctx0" brushRef="#br0" timeOffset="1375">899 75 48,'0'0'29,"0"0"-5,0 0-2,0 0-6,0 0-4,0 0-2,0 0-3,0 0-2,6 22-2,-6-22-1,0 40 1,6-6-1,-1 0 0,-5 1-1,6 10 0,0-11 1,-6 0-1,0-5 1,5-1-1,-5-28 0,6 34 0,-6-34 0,6 23-1,-6-23 1,0 0-1,5 23 0,-5-23 0,0 0 1,0 0-1,0 0 0,0 17-2,0-17-3,0 0-9,0 0-19,0 0 0,0 0-1,0 0 0</inkml:trace>
  <inkml:trace contextRef="#ctx0" brushRef="#br0" timeOffset="1906">780 285 67,'-12'-11'30,"12"11"-11,0 0-2,0 0-4,0 0-2,0 0-3,0 0-2,0 0-1,18 11-2,-18-11 0,34 6-1,-34-6 0,39 17-1,-21-17 1,4 11-1,7-11 0,-12 6 1,-17-6-1,40 6 1,-40-6-1,28 0 1,-28 0 0,17 0-1,-17 0 1,0 0-1,0 0 0,23 0 0,-23 0 0,0 0 0,0 0-1,0 0 1,0 0-1,23-23 1,-23 23-2,0 0-1,0 0-6,0 0-23,0 0-4,0 0-1,0 0 1</inkml:trace>
</inkml:ink>
</file>

<file path=ppt/ink/ink3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8:21.031"/>
    </inkml:context>
    <inkml:brush xml:id="br0">
      <inkml:brushProperty name="width" value="0.07938" units="cm"/>
      <inkml:brushProperty name="height" value="0.07938" units="cm"/>
      <inkml:brushProperty name="color" value="#0000FF"/>
      <inkml:brushProperty name="fitToCurve" value="1"/>
      <inkml:brushProperty name="ignorePressure" value="1"/>
    </inkml:brush>
  </inkml:definitions>
  <inkml:trace contextRef="#ctx0" brushRef="#br0">15 0 73,'0'0'30,"0"0"-9,0 0-4,0 0-4,0 0-4,-15 16-2,15-16-2,0 17-1,0-17-1,0 34-1,0-34 0,5 27-1,-5-27 0,5 34 0,-5-12-1,5 6 1,-5-6-1,0 12 1,0-6-1,0 0 1,0 0-1,0-6 1,0-22-1,0 28 1,0-28 0,-5 22-1,5-22 0,0 0 1,0 22-1,0-22 0,0 0 0,0 0 0,0 0 0,0 0 0,0 0 0,0 0 0,0 0 0,0 0-2,0 0-3,0 0-15,15 0-13,-15 0-1,0 0 1</inkml:trace>
</inkml:ink>
</file>

<file path=ppt/ink/ink3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2:29:24.421"/>
    </inkml:context>
    <inkml:brush xml:id="br0">
      <inkml:brushProperty name="width" value="0.07938" units="cm"/>
      <inkml:brushProperty name="height" value="0.07938" units="cm"/>
      <inkml:brushProperty name="color" value="#0000FF"/>
      <inkml:brushProperty name="fitToCurve" value="1"/>
      <inkml:brushProperty name="ignorePressure" value="1"/>
    </inkml:brush>
  </inkml:definitions>
  <inkml:trace contextRef="#ctx0" brushRef="#br0">8 3 63,'0'0'29,"0"0"-9,0 0-5,-5 17-4,5-17-3,-4 26-3,4-5-1,4-4-2,-4 4 1,5 1-1,-5 3-1,4 1 1,0 0-1,-4 4 1,0-5 0,5 1-1,-5-1 1,0-3-1,0-5 0,0 0 0,0-17 0,0 17-1,0-17 0,0 0 1,0 0-1,0 0 0,0 0 0,0 0 0,0 0 1,0 0-1,0 0 1,12-21-1,-12 21 0,9-26 0,-9 9-1,8-4 1,-3 4-2,-1-5 2,0 1-1,5 4 1,-1-5-1,5 1 1,-4 4 0,-1 0 0,1 0 1,-9 17-1,21-26 0,-21 26 0,21-21 0,-21 21-1,26-22 2,-26 22-2,26-17 2,-26 17-1,12-8 0,-12 8 0,22 0 1,-22 0-1,0 0 0,17 0 0,-17 0 0,0 0 1,17 8-1,-17-8 0,0 0 0,0 0 1,13 17-1,-13-17 0,0 0 0,0 0 0,8 18 0,-8-18 0,0 0-1,0 0 1,22 17 0,-22-17 0,0 0 0,8 17 0,-8-17 0,9 17 0,-9-17 0,4 25 0,-4-25 0,13 26 0,-13-26 0,4 26 0,-4-26 0,9 25 1,-9-25-1,0 26 0,4-9 1,-4-17-1,4 26 1,-4-26-1,13 30 2,-13-30-2,4 25 1,-4-25 0,0 22-1,0-22 1,4 21-1,-4-21 1,0 17-1,0-17 1,-4 17-1,4-17 1,0 0-1,0 0 0,0 0 0,0 0 0,0 0-3,0 0-11,13-17-19,-13 17-1,4-21-1</inkml:trace>
  <inkml:trace contextRef="#ctx0" brushRef="#br0" timeOffset="1407">695 24 59,'0'0'26,"0"0"-8,0 0-3,0 0-3,0 0-3,0 0-2,4 13-2,-4-13-1,0 21-1,4-3 0,-4-18-1,0 29 0,0-7 0,5-5-1,-5 4 0,4-8 0,-4 4 0,4 4 0,0-8 0,-4 9 0,5-10 1,-5 6 0,0-1 0,0 0-1,0 0 1,0-4-1,0-13 1,-5 25-1,5-25-1,0 17 1,0-17-1,0 0 0,0 0 1,5 17-1,-5-17-1,0 0-2,0 0-4,0 0-8,0 0-13,0 0-5,0 0-2</inkml:trace>
  <inkml:trace contextRef="#ctx0" brushRef="#br0" timeOffset="2079">584 212 75,'0'0'32,"0"0"-10,0 0-5,0 0-5,0 0-3,0 0-3,0 0-2,0 0 0,0 0-2,17 9 0,-17-9 0,30-9 0,-13 5-1,4 0 0,-4-1-1,5 1 0,-1 4 1,-4-4-1,4 4 0,-4-9-1,5 9-2,-1-4-4,5 8-6,-9-12-10,8 4-11,1-1-2</inkml:trace>
  <inkml:trace contextRef="#ctx0" brushRef="#br0" timeOffset="2891">1092 3 74,'-22'0'31,"22"0"-8,0 0-10,26-4-4,-13 4-3,4 0-2,0 4-2,9-4-1,-5 0 1,5 0-2,-5 0 1,-4 0-1,-4 4 1,4 1-1,-17-5 1,13 8 0,-13-8 0,4 17 0,-4-17 0,-4 26 0,4-9 0,-13 4-1,4-4 1,-4 9-1,1-5 0,-1 5 0,-4 4 0,4-5 1,-4 5-1,4-4 1,5 0 0,-9-5 0,12-4-1,1 0 1,4-17-1,-9 21 0,9-21 0,0 0 0,0 0 0,0 0 0,0 0 0,18 9 0,-18-9 0,21-9 0,-21 9 0,17-8 0,-17 8 1,30-13-1,-22 9 0,14 0 0,-10-1 0,10 1 0,-5 4 0,4-4 0,-4 4 0,9 0 1,-9 0 0,4 0 0,-8 4 0,-13-4 0,30 4 1,-30-4 0,17 5 0,-17-5 0,0 0 0,0 0-1,17 4 1,-17-4-1,0 0 0,0 0-1,0 0 1,0 0-3,0 0-6,0 0-25,0 0-2,0 0-1,0 0 1</inkml:trace>
</inkml:ink>
</file>

<file path=ppt/ink/ink3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2:16.046"/>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30 160 50,'-6'12'16,"6"-12"-3,-3 12-1,3-12-3,-3 13-1,3-13-1,0 9 0,0-9-1,0 0-1,3 18 0,-3-18 0,3 12-1,-3-12-1,0 19-1,0-19 0,-3 18 0,3-18 0,0 21-1,0-21 1,3 22-1,-3-10 0,0-3 0,0 4 0,0-1 0,0 3 0,0-6 0,0 0-1,3 7 1,-3-1-1,0-3 0,0 3 0,0-2-1,-3-1 2,3 3-2,0 0 1,0-2-1,0-1 2,0 0-2,0-12 1,-3 25 0,3-25 1,0 18-1,0-18 0,0 15 0,0-15 0,0 16 0,0-16 0,0 12 0,0-12 0,0 15 0,0-15 0,3 15 0,-3-15 0,0 13 0,0-13 1,0 9-1,0-9 0,0 0 0,0 15 0,0-15 0,0 0 0,0 12 1,0-12-1,0 0 0,3 9 0,-3-9 1,0 0-1,0 0 1,-3 16 0,3-16-1,0 0 1,0 0 0,0 0-1,3 12 1,-3-12-1,0 0 1,0 0 0,0 0-1,0 12 1,0-12-1,0 0 1,0 0-1,0 0 1,0 9-1,0-9 0,0 0 1,0 0-1,0 0 0,0 0 1,0 0-1,0 0 1,0 0-1,0 0 1,0 0-1,0 0 1,0 0 0,0 0-1,0 0 1,0 0-1,0 0 1,0 0-1,0 0 1,0 0-1,0-12 1,0 12-1,0-9 0,0 9 0,0-12 0,0 12 0,3-16 0,-3 16 0,0-12 0,0 12 0,0 0 0,3-15 0,-3 15 1,0 0-1,0 0 0,0-12 0,0 12 0,0 0 0,-3-13 0,3 13 0,0-12 0,0 12 0,0-15 0,0 15 0,0-18 0,0 5 0,0 1 0,0 3 0,0-3 0,0 0 0,0-1 0,0-2 0,0 3 1,3-4-1,-3 1 1,0 3-1,0-3 2,0 2-2,0 1 2,0-3-2,0 9 1,-3-6-1,3-1 0,0 13 1,0-18-1,0 18 0,-3-21 0,3 21 0,3-22 0,-6 13 1,3 9-1,0-21 0,0 21 0,0-19 0,0 19 0,0-21 0,0 21 0,3-15 1,-3 15-1,3-19 0,-3 19 0,0-15 0,0 15 0,0-15 0,0 15 0,0-9 0,0 9 0,0 0 0,0 0 0,0-13 0,0 13 0,0 0 0,0 0 0,0 0 1,0 0-1,0 0 0,0 0 0,0 0 0,0-9 0,0 9 0,0 0 0,0 0 0,0-15 1,0 15-1,0 0 0,0-12 0,0 12 1,0-13-1,0 13 0,0 0 1,3-12-1,-3 12 0,0 0 1,0 0-1,0 0 0,0 0 0,0-12 0,0 12 1,0 0-1,0 0 0,0 0 0,0 0 0,0 0 0,0 0 1,0 0-1,0 0 0,0 0 0,0 0 0,0 0 0,0 0 0,0 0 0,0 0 0,0 0 0,0 0 0,0 0 0,0 0-1,0 0-2,0 0-2,-3-9-9,3 9-21,0 0 0,12-9 0,-12 9-1</inkml:trace>
  <inkml:trace contextRef="#ctx0" brushRef="#br0" timeOffset="2297">0 178 49,'0'0'21,"0"0"-2,0 0-4,0 0-1,0 0-3,0 0-2,0 0-2,0 0-1,0 0-1,0 0-1,0 0 0,0 0-1,0 0 0,0 0-1,0 0 1,0 0 0,0 0-1,0 0 0,15-9 1,-15 9-2,12-9 1,-12 9-1,15-12 0,-15 12 0,15-12-1,-15 12 1,18-13-1,-18 13 0,18-15 1,-18 15-1,18-9 0,-18 9 1,18-6-1,-18 6 0,15 0 0,-15 0 1,21-9-1,-21 9 0,18-4 1,-18 4-1,15-6 0,-15 6 1,18-6-1,-18 6 0,18-6 0,-6 3 1,-12 3-1,18-9 0,-18 9 0,18-9 0,-18 9 0,15-6 0,-15 6 0,18-10 0,-18 10 0,15-3 0,-15 3 1,21-6-1,-21 6 0,18-6 0,-18 6 0,12-3 0,-12 3 0,15-3 0,-15 3 0,12-3 0,-12 3 0,0 0 0,15 0 0,-15 0 0,0 0 0,12 0 0,-12 0 0,0 0 0,15 0 0,-15 0 0,0 0 0,9 3 0,-9-3 0,0 0 0,0 0 0,12 6 0,-12-6 0,0 0 0,0 0 0,9 9 1,-9-9-1,0 0 0,6 16 0,-6-16 0,0 12 0,0-12 0,0 12 0,0-12 0,3 12 0,-3-12 1,-3 16-1,3-16 0,0 18 0,0-18 0,0 21 0,0-8 0,0-4 0,0 3 0,0-3 0,0 3 0,0-12 0,3 19 0,-3-19 0,3 21 0,-3-21 0,0 18 0,3-5 0,-3-13 0,0 18 0,0-18 1,0 18-2,0-18 1,0 19 0,0-19 1,3 18-1,-3-18 0,-3 25 0,3-25 0,0 21 0,0-21 0,-3 18 0,3-18 0,0 22 0,0-22 0,0 18-1,0-18 1,0 15 0,0-15 0,0 19 0,0-4-2,3-3 2,-3 0-1,3 1 1,-3 2-1,0-3 1,3 3-1,-3-15 1,3 19 0,-3-19 0,0 15 0,0-15 0,0 12 0,0-12 0,0 0 0,0 22 1,0-22-1,0 0 0,3 9 0,-3-9 0,0 0 0,0 15 0,0-15 0,0 0 0,-3 9 0,3-9 0,0 0 0,0 0 0,0 16 0,0-16 0,0 0 0,0 0 0,-6 12 0,6-12 0,0 0 0,0 0 0,0 0 0,0 0 0,0 9 0,0-9 0,0 0 0,0 0 0,0 0 0,0 15 0,0-15 0,0 0 0,3 9 0,-3-9 0,0 0 0,0 0 0,3 13 0,-3-13 0,0 0 0,0 0 0,0 0 0,0 0 0,0 0 0,0 0 0,0 0 0,0 0 0,0 0 0,-3 9 1,3-9-1,0 0 0,0 0 0,0 0 0,-3 12 0,3-12 0,0 0 0,0 0 0,0 0 0,0 0 0,-6 12 0,6-12 0,0 0 0,-3 13 0,3-13 0,0 0 0,0 0 0,-3 12 0,3-12 0,0 0 0,0 0 0,0 0 0,0 0 0,0 0 0,0 0 1,0 0-2,0 0-1,0 0-3,0 0-9,0 0-21,3-12 1,-3 12-1</inkml:trace>
  <inkml:trace contextRef="#ctx0" brushRef="#br0" timeOffset="4563">60 557 67,'0'0'19,"0"0"-3,0 0-2,0 0-2,0 0-2,0 0 0,0 0-1,0 0-3,0 0 0,0 0-2,0 0 0,-3-12-2,3 12 1,0 0-1,0 0 0,0 0 0,0 0-1,0 0 0,0 0 0,0 0 0,0 0-1,0 0 1,9-9 0,-9 9-1,0 0 1,0 0-1,0 0 1,0 0-1,12-9 2,-12 9-2,0 0 1,0 0-1,0 0 0,12-3 1,-12 3-1,9 0 0,-9 0 0,18-6 0,-18 6 1,18-6-1,-9 6 1,3-4-1,3-2 1,-6 6-1,6-6 0,-3 6 1,0 0-1,-12 0-1,21-3 2,-21 3-1,18 0 0,-18 0 0,18-3 0,-18 3 0,21 0 0,-21 0 0,18-3 0,-18 3 0,21-6 0,-12 6 0,3-3 0,-12 3 0,18-3 0,-18 3 0,15-3 0,-15 3 0,15-3 0,-15 3 0,12 0 0,-12 0 0,12-3 0,-12 3 0,9-3 0,-9 3 0,12 0 0,-12 0 0,0 0 0,12 0 0,-12 0 0,0 0 0,12 0 0,-12 0 0,0 0 0,9 0 0,-9 0 1,0 0-1,0 0 0,0 0 0,0 0 0,12-3 0,-12 3 0,0 0 0,0 0 1,0 0-1,0 0 0,0 0 1,0 0-1,0 0 1,0 0-1,0 0 0,0 0-2,0 0-5,0 0-12,0 0-17,-12 3 1,12-3-1</inkml:trace>
</inkml:ink>
</file>

<file path=ppt/ink/ink3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5:40.984"/>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56 67 51,'0'0'13,"0"0"0,0 0 1,0 0-2,0 0 0,0 0-2,0 0 0,0 0-2,0 0-2,0 0 0,0 0-1,0 0-1,0 0 0,-6 12-1,6-12-1,0 0 1,0 0 0,3 12-1,-3-12 0,0 14-1,0-14 0,-3 12 1,3-12-1,0 15 0,0-15-1,-3 18 1,-3-6-1,6 0 1,-3 0-1,3 0 1,0 2-1,0 1 0,0-3 0,0 6 0,0-6 0,0 0 0,0 0 0,0 0 0,0 0 0,0-1 1,0-2-1,0 3 0,0-12 0,-3 18 0,3-18 0,0 18 0,0-18 0,0 24 0,0-15 1,0 0-1,0 2 0,-3-2 0,3 6 0,-3-9 0,3 6 0,0-12 0,0 21 0,0-21 0,0 15 0,0-15 0,0 15 0,0-15-1,-3 14 1,3-14-1,0 15 1,0-15 0,-3 18 0,3-18-1,0 12 1,0-12 0,-3 15 0,3-15 0,-3 12 0,3-12 0,0 12 0,0-12 0,-3 15 0,3-15 0,0 12 0,0-12 0,0 0 0,-3 14 0,3-14 0,0 0 0,-3 9 0,3-9 0,0 0 0,0 0 1,0 12-1,0-12 0,0 0 0,0 0 0,0 0 0,-3 12 0,3-12 0,0 0 0,0 0 0,0 0 0,0 9 0,0-9 0,0 0 0,0 0 0,0 0 1,0 0-1,0 0 1,0 12 1,0-12-1,0 0 0,0 0 1,0 0-1,-5 9 0,5-9 0,0 0 0,0 0-1,0 0-3,0 0-10,0 0-21,-3-12-1,3 3 0,0-6 1</inkml:trace>
  <inkml:trace contextRef="#ctx0" brushRef="#br0" timeOffset="1672">41 147 46,'0'0'19,"0"0"-1,0 0-2,0 0-2,0 0-2,0 0-1,0 0-2,0 0-2,0 0 0,0 0-1,9-12-2,-9 12 1,0 0-1,12-9 0,-12 9-1,15-9 1,-15 9-2,18-15 0,-18 15 0,21-14 0,-21 14-1,21-15 0,-9 9-1,0 0 1,0 0 0,0 0-1,0 3 1,0-3-1,-1 3 1,1 0-1,0-3 0,-3 6 0,-9 0 1,18-3-1,-18 3 0,15 0 0,-15 0 0,15 0 0,-15 0 0,15 3 0,-15-3 1,18-3-1,-18 3 0,15 0 0,-15 0 0,18 0 0,-18 0 0,15-3 0,-15 3 0,21-6 0,-21 6 0,18-3 0,-18 3 0,17-6 0,-17 6 0,9-3 0,-9 3 0,15 0 0,-15 0 0,0 0 0,9 0 0,-9 0 0,0 0 0,15-6 0,-15 6 0,0 0 0,0 0 0,12 6 0,-12-6 0,0 0 0,0 0 1,0 0-1,12 9 0,-12-9 0,0 0 0,6 15 0,-6-15 0,3 9 1,-3-9-1,0 12 0,0-12 0,3 9 0,-3-9 0,3 15 0,-3-15 0,0 18 0,0-18 0,3 17 0,-3-17 0,0 18 0,0-18 0,6 18 0,-6-6 1,0 0-1,0 0 0,0 0 0,0 3 0,0-1 0,0 1 0,0 0 0,0 0 0,0 0 0,0 0 0,0 0 1,0-1-1,-6 1 0,6 0 0,-3 0 0,3-3-1,-3 6 2,0-6-1,3-3 0,-3 3 0,3-1 0,-3-2-1,3 3 1,0-12 1,0 21-2,0-21 2,-3 18-2,3-18 2,0 21-1,0-9 0,0-4-1,0 4 1,-3 0-1,3-3 1,0 3 0,0-3 0,0-9-1,-3 15 1,3-15 0,0 15 0,0-15 0,3 12 0,-3-12 0,0 12 0,0-12 0,0 0 0,0 11 0,0-11 0,0 0 0,0 15 0,0-15 0,0 9 0,0-9 0,0 15 0,0-15 0,3 12 0,-3-12 0,0 0 0,3 12 0,-3-12 0,0 0 1,0 0-1,0 0 0,0 0 0,-3 12 0,3-12 0,0 0 0,0 0 0,0 0 0,0 0 0,0 0 1,0 0-2,0 0-1,0 0-6,0 0-26,0 0-1,0 0 0,0 0-1</inkml:trace>
  <inkml:trace contextRef="#ctx0" brushRef="#br0" timeOffset="3500">131 453 58,'0'0'28,"0"0"1,0 0-12,0 0-2,0 0-5,0 0-2,0 0-1,0 0-2,0 0 1,9 3-2,-9-3 0,0 0-1,0 0 0,18 6-1,-18-6-1,0 0 1,12 0-1,-12 0 0,21 0 1,-21 0-1,15 3 0,-1-3 0,-5 0 0,6 3-1,-9-3 1,9 3 0,-6-3-1,6 0 0,-15 0 1,21 3-1,-21-3 0,18 0 0,-6 3 1,-12-3-1,18-3 0,-6 3 0,-12 0 0,18 0 0,-18 0 0,18-3 0,-18 3 0,15 0 0,-15 0 0,14 0 1,-14 0-1,0 0 0,12-3 0,-12 3 0,0 0 0,18 0 0,-18 0 0,9 0 0,-9 0 0,12 3 0,-12-3 0,0 0 0,12 0 1,-12 0-1,0 0 0,0 0 1,12 3-1,-12-3 0,0 0 1,0 0-1,0 0 0,9 3 1,-9-3-1,0 0 1,0 0-1,0 0 0,0 0-2,0 0-3,15 0-16,-15 0-15,0 0 1,0 0-2,15-12 1</inkml:trace>
</inkml:ink>
</file>

<file path=ppt/ink/ink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0T15:36:44.73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27 43 52,'-4'-3'19,"4"3"-3,0 0-2,0 0-2,0 0-4,0 0 0,0 0-3,0 0 0,0 0 0,0 0-2,0 0 0,0 0 0,4-3-1,-4 3 0,6-3-1,-6 3 0,9 0 0,-4 0-1,1 0 1,1 0 0,-1 0 0,3 0 0,0-1 0,1 1 0,2 0 0,0-2 0,3 2 0,2 0 0,1-1 0,0 1 0,2-2-1,3 1 0,-2-1 1,4 1-1,1 1 0,-1-2 1,2 1-1,0 1 0,1-2 0,-1 1 1,0 1-1,0 0 0,0 0 0,1-2 0,-3 2 1,2 0-1,-1 0 0,0-1 0,1 1 0,-3 0 0,5-2 0,-4 1 0,-1-1 0,3 2 0,-5-1 1,1 1-1,0-2 0,0 1 0,-1 1 0,-2 0 0,1-2 0,-4 2 0,0 0 1,1 0-1,-3 2 0,-2-2 0,1 0 0,-2 0 0,-1 0 0,0 0 1,-1 0-1,2 0 1,-1 0 0,-2 0-1,1-2 1,1 2 0,-2 0-1,0 0 1,-3-1 0,1 1 0,-7 0 0,9 0 0,-9 0 0,0 0 0,6-2 0,-6 2-3,0 0-3,0 0-12,-6-1-16,6 1-2,0 0 1</inkml:trace>
  <inkml:trace contextRef="#ctx0" brushRef="#br0" timeOffset="7281">0 515 46,'0'0'20,"0"0"-2,0 0-3,0 0-3,0 0-2,0 0-2,0 0-2,0 0-2,0 0-1,0 0 0,0 0-1,-3-5 0,3 5-1,0 0 0,0 0 0,6-1 0,-6 1 0,6 0 0,-6 0-1,11-2 1,-4 2 0,-1 0 0,3 0-1,-1-1 1,2 1 1,1-2-1,1 2 0,1 0 0,0 0 0,-1-1 0,2 1 0,1 0 0,0-3-1,1 3 1,-1 0-1,0 0 0,1-2 1,-1 2-1,2 0 0,-2 0-1,0 0 1,0-1 1,1 1-1,0 0 0,-1 0 1,-1-2-1,1 2 0,-2 0 1,1 0 0,0 0-1,0 0 0,-1 0 0,2 0 0,-3 0 0,3 0 0,-1 2 0,-1-2 0,2 1 1,0-1-1,1 0 0,2 2 1,-1-2-1,-2 0 1,1 0-1,3 0 1,-2 0-1,-2 1 1,1-1-1,1 0 1,-2 0-1,0 0 0,1 2 1,-1-2-1,0 0 0,0 0 0,3 0 0,-5 1 1,2-1-1,-2 0 0,1 0 1,-1 0-1,-1 0 0,2 0 1,-2 0-1,0-1 0,0 1 0,1 0-1,-1 0 1,1 0 0,-1 0 0,0-3 0,2 4 0,-2-1 1,1 0-1,1 0 0,-4 0 0,2 2 1,-3-2-2,0 0 2,0 0-1,0 0 0,-2 0 0,1 0 0,4 0 0,-3 0-1,-2-2 1,4 2 0,-4 0 0,0 0 0,-1-1 0,-1 1 0,-5 0 0,7 0 0,-7 0 0,0 0 0,6 0 0,-6 0 0,0 0 0,0 0 1,0 0-1,0 0 0,0 0 0,0 0 0,0 0 0,0 0 0,0 0 0,0 0-2,0 0-5,0 0-19,0 0-8,0 0 0,-7-2-1</inkml:trace>
</inkml:ink>
</file>

<file path=ppt/ink/ink4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5:46.218"/>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-1 90 55,'0'0'11,"0"0"1,3-12 1,-3 12-1,0 0 1,0 0 0,0 0-1,0 0-1,0 0-2,0 0-1,0 0-2,0 0-1,0 0-2,0 0 0,0 0-1,0 12 0,0-12 0,3 18 0,-3-9-1,3 6 1,-3 0 0,0 3-1,0-6 1,3 6-1,-3-3 0,3 0 0,-3 3-1,3 0 1,-3-3-1,3 3 0,-3 0 1,3 0-1,-3 0 0,3 0 0,-3-3 0,0 0 0,0 0 0,-3 3 0,3-9 0,0 5 0,-3-2 0,3 3-1,0 0 1,-3 0-1,3-3 1,0 0-1,0-3 1,0-9 0,0 18 0,0-18 0,0 18 0,0-18 0,0 15 0,0-15 0,-3 18 0,3-18 0,0 15 0,0-15 0,0 18 0,0-18 0,0 12 0,0-12 1,-3 12-1,3-12 0,-3 12 0,3-12 0,0 0 1,-3 12-1,3-12 0,0 0 0,0 12 0,0-12 1,0 0-1,0 0 0,-3 12 0,3-12 0,0 0 0,0 0 0,0 0 1,0 9-1,0-9 0,0 0 0,0 0 0,-3 15 0,3-15 0,0 0 0,0 15 0,0-15-1,0 0-2,0 0-9,0 0-23,0-15-1,6 3-1,-3-6 1</inkml:trace>
  <inkml:trace contextRef="#ctx0" brushRef="#br0" timeOffset="1328">32 198 57,'0'0'23,"0"0"-3,0 0-4,0 0-3,-12-6-2,12 6-2,0 0-1,0 0-2,0 0-1,0 0-1,3-12 0,-3 12 0,0 0-1,15-15-1,-15 15 1,12-15-1,-12 15-1,18-18 1,-18 18-1,18-15 0,-4 3 0,-5 6 0,6-3 0,-6 3-1,3 0 1,0 3 0,0 0-1,-12 3 1,21-6-1,-21 6 0,18-6 1,-18 6-1,14-6 0,-14 6 0,18-6 0,-18 6 0,18-3 1,-6-3-1,-3 3 0,-9 3 0,21-6 0,-21 6 0,18-6 1,-18 6-1,17-9 0,-17 9 0,15 0 0,-15 0 0,15-6 1,-15 6-1,15-3 0,-15 3 0,15-3 0,-15 3 0,12-3 0,-12 3 0,12 0 0,-12 0 0,15 0 0,-15 0 0,8 3 0,-8-3 0,0 0 0,12 6 1,-12-6-1,0 0 0,0 0 0,9 12 0,-9-12 0,0 0 0,9 15 0,-9-15 0,3 12 0,-3-12 1,3 18-1,-3-18 0,3 18 0,-3-6 0,0 3 0,0-6 0,0 6 0,0 0 0,0 0 0,0 3 0,0-3 1,0 0-1,0 0 0,0-3 0,0 0 0,0 0 0,0 0 0,0 0 0,0-3 0,0 3 0,0-3 0,3 3 0,-3-3 1,0 3-1,0 0 0,0-3 0,0 3 0,0 0 0,0 0 0,0 0-1,0-3 1,0 3 0,0-1 0,3-2-1,-3 6 1,0-3-1,3 0 1,-3 0 0,3 3 0,-3-3-1,3 0 1,-3 0-1,0 0 1,0-3 1,0-9-1,0 21 0,0-21 0,0 18 0,0-18 0,-3 18 0,3-18 0,0 15 0,0-15 0,-6 12 0,6-12 0,0 9 0,0-9 0,0 15 0,0-15 1,0 6-1,0-6 0,-3 12 0,3-12 0,0 0 0,0 15 0,0-15 0,0 0 0,-3 15 0,3-15 0,0 0 0,0 0 0,0 0 0,0 0 0,0 0 0,0 0 1,0 0-1,0 9 0,0-9 0,0 0 0,0 0 0,0 0 0,0 0 0,0 0 0,3 12 0,-3-12 0,0 0 0,0 0-1,0 0-2,0 0-7,0 0-25,0 0-1,0 0-1,-6-15 1</inkml:trace>
  <inkml:trace contextRef="#ctx0" brushRef="#br0" timeOffset="3047">59 458 73,'0'0'33,"0"0"-6,0 0-7,0 0-5,0 0-6,0 0-1,0 0-3,0 0-1,0 0-1,0 0-1,0 0 0,15 0 0,-15 0 0,20 0 0,-8 0-1,3 0 0,3 0 0,-3 0 0,3-3 0,0 0-1,0 3 1,-7 0-1,7-3 0,-6 3 1,3 0-1,0 0 0,0 0 0,-3 0 0,0 0 1,-4 0-1,7 0 0,-15 0 0,18 0 0,-18 0 0,15 0 0,-15 0 0,15 0 0,-15 0 0,12-3 0,-12 3 0,0 0 0,12 0 0,-12 0 0,0 0 1,12 0-1,-12 0 0,0 0 0,12 0 0,-12 0 0,0 0 1,0 0-1,8 0 1,-8 0 0,0 0-1,0 0 1,12 0-1,-12 0 1,0 0 0,0 0-1,0 0 0,0 0 0,0 0-3,12 6-6,-12-6-27,0 0-2,0 0 0,0 0 1</inkml:trace>
</inkml:ink>
</file>

<file path=ppt/ink/ink4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5:51.10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 88 60,'0'0'16,"0"0"0,0 0 0,0 0 0,3-12-3,-3 12-1,0 0-1,0 0-2,0 0 0,0 0-2,0 0-1,0 0-1,0 0-2,6 12 0,-6-12-1,-6 12 0,6-12-1,6 24 0,-6-9 0,0-1 0,-3 10 0,6-6-1,-3 6 1,0-3 0,0 3-1,0-3 1,3 0 0,-3 3-1,0-3 1,3-3 0,-3 6-1,3-6 0,-3 0 0,3 0 0,-3-3 0,0 0 0,3 3 0,-3-3-1,0 3 1,0-3 0,0 0 1,0-3-1,-3 3 0,3 0 0,0-15 1,-3 21-1,3-21 0,-3 15 0,3-15 1,0 15-1,0-15 0,-6 15 0,6-15 0,0 15 0,0-15-1,0 12 2,0-12-1,0 0 0,0 15 0,0-15 0,0 0 0,0 15 0,0-15 0,-3 12 0,3-12 0,0 0 1,0 12-1,0-12 0,0 0 0,3 12 0,-3-12 1,0 0-1,0 12 0,0-12 0,0 0 0,0 9 0,0-9 1,0 0-1,0 0 0,0 0 0,0 0 0,0 0 0,0 0 0,0 0 1,0 0-2,0 0 0,0 12-3,0-12-6,0 0-27,3-12 0,-3 12 0,3-24-1</inkml:trace>
  <inkml:trace contextRef="#ctx0" brushRef="#br0" timeOffset="1141">27 159 70,'0'0'27,"0"0"-4,0 0-3,0 0-4,0 0-4,0 0-1,0 0-4,-3-14-1,3 14-2,0 0-1,0 0-1,9-12 0,-9 12-1,0 0 1,9-12-1,-9 12 0,18-15 0,-9 6 0,6 0 0,-6-3 0,6 3 0,-3-3 0,3 3-1,-5 0 1,-1 3-1,6 3 1,-15 3-1,18-9 0,-18 9 1,15-6-1,-15 6 0,18-3 0,-18 3 1,18-6-1,-18 6 0,18-3 0,-9 3 0,-9 0 1,21-6-1,-21 6 0,19 6 0,-19-6 0,15 3 0,-15-3 0,12 3 1,-12-3-1,12 9 0,-12-9 0,0 0 0,12 0 0,-12 0 0,0 0 0,15 12 0,-15-12 0,12 6 0,-12-6 0,12 6 0,-12-6 0,9 9 1,-9-9-1,0 0 0,12 6 0,-12-6 0,0 0 0,12 12 0,-12-12 0,0 0 0,13 12 0,-13-12 0,0 0 0,9 15 0,-9-15 0,0 0 0,6 15 0,-6-15 0,6 12 0,-6-12 0,9 12 0,-9-12 1,6 15-1,-6-15 0,6 14 0,-6-14 0,6 18 1,-6-6-1,0 0 0,3 0 0,0 3 1,-3-3-1,3 3 0,0-3 0,-3 3 0,3-3 0,-3 3 0,3 0 0,-3-6 0,0 6 1,0-3-1,0 3 0,0-3 0,0 0 0,0-3 0,0 3 0,0-3 0,3 3 0,-3 0 0,0-12-1,0 18 1,0-18 0,3 21-1,-3-9 1,0-12 0,0 21 0,0-9 0,0 0 0,3 0 0,-3-3 0,3 3 0,-3-12 0,0 21 0,0-21 0,0 15 0,0-15 0,0 15 0,0-15 0,-3 12 0,3-12 0,3 12 0,-3-12 0,0 0 0,0 15 0,0-15 0,0 0 0,0 12 0,0-12 0,0 0 0,0 12 0,0-12 0,0 0 0,-3 15 0,3-15 0,0 0 0,3 9 0,-3-9 0,0 0 0,0 12 0,0-12 0,0 0 0,0 0 0,3 9 0,-3-9 0,0 0 0,0 0 0,3 12 0,-3-12 0,0 0 0,0 0 0,3 15 0,-3-15 0,0 0 0,3 12 0,-3-12 0,0 0 0,0 0 0,6 9 0,-6-9 1,0 0-1,0 0 0,0 0 0,0 0-1,0 0 0,0 0 0,0 0-2,0 0 0,0 0 0,-3 12-1,3-12-2,0 0-6,0 0-24,0 0 0,-12 6 1,12-6 0</inkml:trace>
  <inkml:trace contextRef="#ctx0" brushRef="#br0" timeOffset="3031">63 474 56,'0'0'33,"0"0"-1,0-12-8,0 12-7,0 0-5,0 0-4,0 0-3,0 0-1,6-9-1,-6 9-1,0 0 0,0 0-1,0 0 1,12 0 0,-12 0 0,15-3-1,-15 3 1,21 0 0,-12 0 0,10 0-1,-10 0 0,9 0 0,-9 0 0,9 0-1,-3 3 1,-3-3-2,3 3 1,0-3 0,0 3 1,0-3-1,1 3 0,-1-3 0,0 0 0,0 0 1,-3 0 0,0 0-2,-3 0 1,-9 0 0,15 3 0,-15-3 0,15 3 0,-15-3-1,18 3 1,-18-3 0,13 3 0,-13-3 0,15 0 0,-15 0 1,0 0-1,12 0 0,-12 0 0,0 0 0,12 0 1,-12 0-1,0 0 0,12-3 0,-12 3 0,0 0 1,9-6-1,-9 6 1,0 0-1,0 0 0,12-3 1,-12 3-1,0 0 0,0 0 1,0 0-1,0 0-1,0 0-2,0 0-1,0 0-6,0 0-11,0 0-16,0 0-1,-12 12 1</inkml:trace>
</inkml:ink>
</file>

<file path=ppt/ink/ink4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5T20:54:38.937"/>
    </inkml:context>
    <inkml:brush xml:id="br0">
      <inkml:brushProperty name="width" value="0.07938" units="cm"/>
      <inkml:brushProperty name="height" value="0.07938" units="cm"/>
      <inkml:brushProperty name="color" value="#0000FF"/>
      <inkml:brushProperty name="fitToCurve" value="1"/>
      <inkml:brushProperty name="ignorePressure" value="1"/>
    </inkml:brush>
  </inkml:definitions>
  <inkml:trace contextRef="#ctx0" brushRef="#br0">21 65 55,'0'0'16,"0"0"-2,0 0-3,0 0-1,-12 23-1,12-23-1,0 24-2,0-24-1,-6 23 0,6-23-2,0 30 0,0-30 0,-6 35-1,6-35 0,6 29-1,-6-29 1,0 36-1,0-36 0,0 35 0,0-35 0,0 35 0,0-35 0,0 29 0,0-29-1,0 30 1,0-30-1,0 23 0,0-23 1,0 0-1,6 24 0,-6-24 1,0 0-1,0 0 0,0 0 1,0 0-1,0 0 0,0 0 0,0 0 0,0 0 0,0 0 0,0 0 0,0 0 0,0 0 0,0 0 1,0 0-1,0 0 0,-6 18 0,6-18 0,0 0 0,0 0 1,0 0-1,0 0 0,0 0 1,0 0-1,0 0 1,0 0-1,0 0 1,0 0-1,0 0 1,0 0-1,0 0 1,0 0-1,0 0 0,0-18 0,0 18 1,0 0-1,6-35 0,-6 35 0,12-30 1,-12 30-1,6-35 1,-6 35-1,7-29 1,-7 29-1,12-30 1,-12 30 0,0-23-1,0 23 1,6-30-1,-6 30 1,6-29 0,-6 29-1,12-29 1,-12 29 0,6-36-1,-6 36 0,12-29 1,-12 29-1,0-30 1,0 30-1,6-17 1,-6 17-2,0 0 2,12-24-1,-12 24 0,0 0 0,0 0 0,0 0 0,24-23 0,-24 23 0,0 0 0,0 0 0,0 0 0,0 0 0,25-12 0,-25 12 0,0 0 0,0 0 0,18 0 0,-18 0 0,0 0 0,0 0 0,30 0 0,-30 0 0,0 0 0,0 0 0,18 12 0,-18-12 0,0 0 0,18 0 0,-18 0 0,0 0 0,0 0 0,37 6 0,-37-6 0,0 0 1,0 0-1,12-6 0,-12 6 0,0 0 0,0 0 0,30 6 0,-30-6 0,0 0 0,0 0 1,0 0-1,18 11 0,-18-11 1,0 0-1,0 0 1,0 0-1,31 24 1,-31-24-1,6 23 0,-6-23 0,12 24 1,-12-24-2,0 35 2,0-35-2,0 41 2,0-41-1,-6 30 0,6-30 1,-12 29-1,12-29 0,0 41 0,0-41 1,0 36-2,0-36 2,6 29-2,-6-29 1,0 23 0,0-23 0,6 18 0,-6-18 1,0 0-1,6 24 0,-6-24 0,0 0 0,0 0 0,0 0 0,18 23 0,-18-23 0,0 0-1,0 0 1,18 24 0,-18-24 0,0 0 0,0 0 0,0 0 0,6 23 1,-6-23-1,0 0 0,0 0 1,0 0-1,0 0 1,0 0-1,0 0 1,0 0-1,0 0 1,0 0-1,0 0 1,0 0-1,0 0 1,0 0-1,-24 6 0,24-6 0,0 0 0,0 0 0,0 0 0,-24 6 0,24-6 0,0 0-1,0 0-2,0 0-5,24 18-22,-24-18-3,0 0-2,0 0 1</inkml:trace>
</inkml:ink>
</file>

<file path=ppt/ink/ink4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5T20:57:26.625"/>
    </inkml:context>
    <inkml:brush xml:id="br0">
      <inkml:brushProperty name="width" value="0.07938" units="cm"/>
      <inkml:brushProperty name="height" value="0.07938" units="cm"/>
      <inkml:brushProperty name="color" value="#0000FF"/>
      <inkml:brushProperty name="fitToCurve" value="1"/>
      <inkml:brushProperty name="ignorePressure" value="1"/>
    </inkml:brush>
  </inkml:definitions>
  <inkml:trace contextRef="#ctx0" brushRef="#br0">48 78 52,'0'0'20,"0"0"-3,0 0-4,0 0-2,0 0-3,0 0 0,0 0-3,0 0 1,0 0-2,0 0 0,-6-18 0,6 18-1,0 0 0,0 0-1,0 0 0,6-30 0,-6 30-1,0 0 0,0 0 0,0 0 0,6-18 1,-6 18-1,0 0 1,0 0 0,0 0-1,0 0 1,0 0-1,0 0 0,0 0 0,0 0 0,0 0 0,0 0 0,0 0-1,0 0 1,0 0-1,0 0 1,0 0-1,0 0 1,0 0 0,-12 24-1,12-24 1,0 36 0,-6-6-1,6-12 1,0 17 0,-6-11-1,6 6 1,-6 0 0,6-6-1,0 0 1,0 6-1,0-6 1,-6-6-1,6-18 0,0 42 1,0-42-1,0 36 0,0-36 0,-6 29 0,6-29 1,0 0-1,0 18 0,0-18 0,0 0 0,0 0 0,0 0 0,-12 24 0,12-24 0,0 0 0,0 0 0,0 0 0,0 0 0,0 0 0,0 0 0,0 0 0,0 0 0,0 0 1,0 0-1,0 0 0,0-30 0,0 30 0,12-41 0,-12 23 0,0-12 0,0 6 0,6 0 0,-6 0 0,0 0 0,0 0 0,0 0 0,0 24 0,6-36 0,-6 36 0,0-30 0,0 30 0,0-35 0,0 35 0,0-30 0,0 30 0,0-24 0,0 24 0,0-24 0,0 24 0,0 0 0,0-24 0,0 24 0,0 0 0,0 0 1,0-18-1,0 18 0,0 0 0,0 0 0,0 0 0,0 0 0,0 0 0,0 0 1,0 0-1,0 0 0,0 0 1,0 0-1,0 0 1,0 0-1,0 0 1,0 0-1,0 0 1,0-24-1,0 24 0,0 0 0,0 0 1,0 0-1,0 0 0,0 0 0,0 0 1,0 0-1,0 0 0,0 0 1,0 0-1,12 24 0,-12-24 1,6 18-1,-6-18 1,24 30-1,-24-30 1,12 36 0,0-12 0,-1-1 0,-5-5-1,6 6 1,-6 0-1,0-6 1,-6-18-1,18 36 1,-18-36-1,18 42 0,-18-42 0,18 30 1,-18-30-1,12 30 0,-12-30 0,17 24 0,-17-24 1,0 0-1,18 24 0,-18-24 0,0 0 0,24 12 0,-24-12 0,0 0 0,0 0 0,18 12 0,-18-12 0,0 0 0,0 0 0,0 0 0,24 17 0,-24-17 0,0 0 0,0 0 0,0 0 1,0 0-1,23 18 0,-23-18 0,0 0 0,0 0 0,0 0 0,12 24 0,-12-24 0,0 0 0,0 0 0,0 0 0,0 0 0,0 0 0,18 24 0,-18-24 0,0 0 0,0 0 0,0 0 0,0 0 0,0 0 0,24 12 0,-24-12 0,0 0 0,0 0 0,0 0 0,0 0 0,0 0 0,0 0 0,0 0 0,0 0 0,18 6 0,-18-6 0,0 0 0,0 0 0,0 0 0,0 0 0,0 0 0,0 0 0,0 0 0,0 0 0,0 0 0,0 0 0,0 0 0,0 0 0,0 0 0,0 0 0,0 0 0,0 0 1,0 0-1,0 0 0,0 0 0,24-18 0,-24 18 0,0 0 0,0 0 0,0 0 0,0 0 0,0 0 0,0-24 0,0 24 0,0-24 0,0 24 0,0-24 0,0 24 0,0-35 1,0 35-1,0-36 0,0 36 0,0-36 0,0 36 0,0-30 0,0 30 0,0-36 0,0 36 0,0-36 0,0 36-1,5-30 1,-5 30 0,0-30 0,0 30 1,0-30-1,0 30 0,0 0 0,0-17 0,0 17 0,0 0 0,0 0 0,-5-30 0,5 30 0,0 0 0,0 0 0,5-24 0,-5 24 0,0 0 0,0 0 0,0-24 0,0 24 0,0 0 0,0-18 0,0 18 0,0 0 0,0-24 0,0 24 0,0 0 0,0-18 0,0 18 0,0 0 0,0 0 0,0 0 0,0 0 0,0 0 0,0 0 0,0 0 0,0 0 0,0 0 0,0 0 0,0 0 0,0 0 0,0 0 0,0 0 0,0 0 0,0 0 0,0 0 0,0 0 0,0 0 0,0 0-2,0 0-3,0 0-11,0 0-21,0 0 1,0 0-1,0 0 0</inkml:trace>
</inkml:ink>
</file>

<file path=ppt/ink/ink4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37:15.531"/>
    </inkml:context>
    <inkml:brush xml:id="br0">
      <inkml:brushProperty name="width" value="0.03528" units="cm"/>
      <inkml:brushProperty name="height" value="0.03528" units="cm"/>
      <inkml:brushProperty name="color" value="#0000FF"/>
      <inkml:brushProperty name="fitToCurve" value="1"/>
    </inkml:brush>
  </inkml:definitions>
  <inkml:trace contextRef="#ctx0" brushRef="#br0">335-4 52,'0'0'29,"0"0"1,0 0-14,-23 0-2,23 0-1,0 0-4,0 0-2,-28 0-2,28 0 0,-23 0 0,23 0-2,-23 11-1,23-11 0,-28 6-1,28-6 0,-40 11 0,40-11-1,-28 11 1,28-11 0,-29 11 0,29-11 0,0 0-1,-17 23 1,17-23 0,0 0 0,-5 28-1,5-28 1,5 23-1,-5-23 1,0 0 0,17 28 0,-17-28 0,23 17-1,-23-17 1,28 11-1,-28-11 1,23 11 0,-23-11-1,23 11 0,-23-11 1,0 0-1,28 23 0,-28-23 0,0 0 1,17 28-1,-17-28 0,17 23 0,-17-23 0,12 22 0,-12-22 0,0 0 0,22 23 0,-22-23 0,0 0 0,17 17 1,-17-17-1,0 0 0,0 0 0,23 22 0,-23-22 0,0 0 1,0 0-1,0 0 0,12 23 0,-12-23 0,0 0 0,0 0 1,0 0 0,0 0 0,5 17 0,-5-17-1,0 0 1,0 0 1,-17 33-1,17-33-1,-11 29 1,11-29 0,-23 28 0,23-28 0,-23 22-1,23-22 1,0 0 0,-28 11 0,28-11-1,0 0 1,-28 6 0,28-6-1,0 0 1,-29 6-1,29-6 0,-23-12 1,23 12-1,-28-16 0,28 16 1,-28-23-1,28 23 0,-29-17-1,29 17-3,-40-17-13,40 17-21,-22 6-1,22-6-1,-34 11 1</inkml:trace>
</inkml:ink>
</file>

<file path=ppt/ink/ink4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37:28.796"/>
    </inkml:context>
    <inkml:brush xml:id="br0">
      <inkml:brushProperty name="width" value="0.03528" units="cm"/>
      <inkml:brushProperty name="height" value="0.03528" units="cm"/>
      <inkml:brushProperty name="color" value="#FF00FF"/>
      <inkml:brushProperty name="fitToCurve" value="1"/>
    </inkml:brush>
  </inkml:definitions>
  <inkml:trace contextRef="#ctx0" brushRef="#br0">453 276 63,'0'0'27,"0"0"-8,0-23-5,0 23-2,0 0-1,0 0 1,-23 12-3,23-12-2,-23 11-3,23-11 0,-29 5-1,29-5 1,-34 12-1,34-12-2,-29 0 0,29 0 0,-23 5-1,23-5 1,-34 23-1,34-23 1,-29 22 0,29-22-1,-22 17 1,22-17 0,-12 23-1,12-23 1,0 0-1,0 28 1,0-28-1,0 0 0,12 28 1,-12-28 0,22 17-1,-22-17 1,23 11-1,-23-11 1,29 17 1,-29-17-1,29 11 0,-29-11 0,22 17 0,-22-17 0,23 17 0,-23-17 0,23 17-1,-23-17 0,17 23 0,-17-23 0,0 0 1,18 22-1,-18-22 1,0 0 0,11 23-1,-11-23 1,0 0-1,0 0 1,0 0-1,0 0 1,11 22-1,-11-22 1,0 0-1,0 17 1,0-17-1,0 0 1,0 0-1,-5 23 1,5-23 0,0 0 0,0 0-1,-17 22 1,17-22 0,0 0-1,-23 17 1,23-17-1,0 0 1,0 0-1,-23 11 1,23-11-1,0 0 1,-29 12-1,29-12 1,-23 0-1,23 0 1,-23 5 0,23-5-1,-28 0 1,28 0-1,-23 6 1,23-6 0,-34 0 0,34 0 0,-35 0-1,35 0 1,-34 0-1,17 0 0,-6 0-1,23 0-2,-46-11-11,46 11-26,-28-12 1,28 12 0,-23-5-1</inkml:trace>
  <inkml:trace contextRef="#ctx0" brushRef="#br0" timeOffset="1891">767 0 51,'0'0'24,"0"0"1,0 0-4,0 0-3,0 0-4,0 0-3,0 0-2,0 0-1,-11 28-3,11-28-1,-6 39-2,0-22-1,6 0-1,0 17 2,-5-11-2,-7 5 1,12-6 1,0 1-1,-5-1 0,-1 1 0,6-23 0,-6 34-1,6-34-1,-6 17-6,6-17-13,0 0-14,-23 0-1,23 0 0</inkml:trace>
</inkml:ink>
</file>

<file path=ppt/ink/ink4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15.437"/>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35 237 49,'0'0'15,"2"-12"3,-2 12 1,0 0 0,-2-16-3,2 16 0,0 0-2,0 0-2,-3-12-2,3 12-2,0 0-3,0 0-2,-9 12-1,9-12 0,-3 19 0,3-5 0,-3 6 0,3 0-1,0 5 0,0 1 0,0 2-1,0 3 1,3 0-1,0 0 0,-3 3 0,3-6 0,0 0 0,0-2 0,2-4 0,-5-5 0,3-3 0,0-5 1,-3-9-1,0 0 0,0 0 0,0 0-2,0 0-5,0-23-20,0 6-9,-3-5-1,3 2 0</inkml:trace>
  <inkml:trace contextRef="#ctx0" brushRef="#br0" timeOffset="609">0 203 50,'0'0'27,"0"-11"-6,0 11-2,0 0-1,0 0-2,3-15-4,-3 15-2,0 0-2,0 0-1,0 0-2,0 0 0,3-11-2,-3 11 0,0 0-1,0 0 0,0-11 0,0 11 0,0 0-1,0 0 1,0-11 0,0 11-1,0 0 1,0 0-1,0 0 1,0 0-1,0 0 0,0 0 0,11 2-1,-11-2 1,20 17 0,-5-5-1,2 2 1,0 0-1,0 0 1,3 6-1,-3-3 1,-3 0-1,0 0 0,0 2 1,-5-2-1,-1-3 0,-2-5 0,0 2 0,-6-11 0,8 14 0,-8-14 1,0 0-1,11 11 0,-11-11 0,0 0 0,9 6 0,-9-6 0,0 0 0,0 0 1,0 0-1,0 0 0,0 0 0,0 0 1,11-3-1,-11 3 0,0 0 0,0 0 0,3-11 0,-3 11 0,6-11 0,-6 11 0,6-20 1,-1 9-1,1 2 0,2-5 0,1-3 0,-1-3 1,7 3-1,-7-2 0,4-4 0,-4 1 0,6-1 0,-2-2 0,-4 2 0,4 3 0,-4 1-1,1 4 1,-4 4 0,1 0 0,-6 11 0,6-11 0,-6 11-1,0 0 1,0 0 0,0 0 0,0 0 0,0 0 0,0 0 0,0 0 0,11-12 0,-11 12 0,0 0 0,0 0 0,6-11 0,-6 11 0,0 0 0,8-11 0,-8 11 0,0 0 0,0 0 0,0 0 0,0 0 0,0 0 0,0 0 0,0 0 0,0 0 0,0 0 0,0 0 0,0 0 0,0 0 0,0 0 0,0 0 0,6 17 0,-6-9 0,0 3 1,0 4-1,0 1 0,0 4 0,0-3 0,0 3 0,0-3 0,3 3 0,0-1 0,-1 1 0,1 5 0,3-2 0,-3 2-1,0 1 1,-3-4 0,0 1 0,2 0-1,-2-1 1,6-2-1,-3 0 1,0-3 0,0-3 0,-1 0-1,-2 0 2,3 0-1,0-3 0,-6 1 0,3-12 0,3 16 0,-3-16 0,3 12 0,-3-12 0,0 14 0,0-14 0,3 11 0,-3-11 1,3 17-1,-3-17 0,0 14 0,0-14 0,3 17 0,-3-6 0,5-2 0,-5 2 0,0-2 0,0-9 1,0 17-1,0-17 1,3 14-1,-3-14 1,0 0-1,0 0 1,0 0-1,0 0 0,0 0-1,0 0-2,0 0-7,-8-9-28,8 9-1,-3-14 1,3 14-2</inkml:trace>
  <inkml:trace contextRef="#ctx0" brushRef="#br0" timeOffset="2875">949 446 71,'0'0'31,"-3"-15"-4,3 15-9,-8-11-3,8 11-3,-6-14-4,6 14-2,-17-17-1,17 17 0,-20-14-1,9 14-1,-1-6-1,1 9 0,3 0-1,-7 5-1,1 1 1,6 5-1,-4-3 0,4 3 0,-1 1 1,4-1-1,-1-3 0,3 3 1,0 3-1,6-6 1,0 3 0,0 0-1,0 3 0,2-3 1,1-5-1,0 2 0,-6-11 0,11 17 0,-11-17 0,20 11 0,-9-8 1,-2 0-1,5-3 0,-3 0 0,-2-3 1,2 0-1,-11 3 0,17-14 0,-11 6 0,5-6 1,-8 0-1,3 0 0,-1-1 0,1-1 1,3 1-1,-9 1 0,2 3 0,-2-3 0,3 3 0,0-3 0,-3-1 1,3 4-1,-3-3 1,3 0-1,0 0 0,2-3 1,-2 0-1,0 0 1,-3 0-1,3 0 0,-3 0 0,0-3 0,0 4 0,0-4 0,0 3 0,0 3 0,0-3 0,0 6 0,0-4 0,-3 4 0,3 3 0,0 8 0,0-14 0,0 14 0,0 0 0,-3-15 0,3 15 0,0 0 0,0 0 0,0 0 0,0 0 0,0 0 0,-6-8 0,6 8 0,0 0 0,0 0 0,0 0 0,0 0 1,-2 8-1,2-8 0,-6 12 0,6-12 1,0 17-1,-3-6 0,-3 3 0,6 0 1,0 0-1,0 3 0,0 3 0,3 3 1,-3 2-1,6 0 0,-3 1 0,-3-1 1,3 3-2,2 1 2,-2-1-2,3-3 1,0 1 1,5-1-1,-8-8 0,5 3 1,1-6 0,-1 3-1,1-6 1,-4 0-1,-5-11 0,15 14 1,-15-14-1,11 9 0,-11-9 0,0 0 0,11 3 0,-11-3 0,0 0 1,0 0-1,0 0 0,0 0-2,12 0-1,-12 0-6,0 0-12,0 0-16,0 0-2,0-12 1,0 12-1</inkml:trace>
</inkml:ink>
</file>

<file path=ppt/ink/ink4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23.562"/>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245 487 51,'-5'-8'22,"5"8"-2,-9-14 0,0 3-2,9 11-2,-22-17-3,22 17-4,-29-14-2,18 2-1,-6 4-1,5 2-2,-2 3 0,0 3 0,-1 0-1,4 6-1,-1 3 0,1 2 0,-3 0 0,5 3-1,1 0 0,2 0 0,0 3 0,1-3 0,2 6 2,0 0-3,3-1 2,3 4-2,-3-6 2,5-3-1,-2 5 0,6-4 0,-3-4-1,2 0 1,3-3 1,-2 1-1,2-1 0,-2-2 0,2 0 0,1-1 0,-1-2 0,-2-3 0,2 0 0,1 0 0,-1-3 0,-11 3 1,17-5-1,-17 5 0,14-14 0,-14 14 0,15-9 1,-10-2-1,1 0 0,0-1 0,0 1 1,-1-6-1,1 3 0,3-3 1,-7 0-1,7 0 0,-3 1 0,-1-4 1,-2-3-1,0 7 1,0-4-1,3 3 0,-3-3 0,-3 1 0,2 2 1,-2-3-1,3 0 0,-3 1 0,3-1 0,-3 0 0,3-2 0,-3-1 0,3 1 0,2 2 0,-2-3 0,-3 4 0,6-1 1,-6 3-1,0 0 0,0 0 0,0 3 0,0 6 0,0 8 0,0-17 0,0 17 0,-3-11 0,3 11 0,0 0 0,0 0 0,-11-9 0,11 9 0,0 0 0,0 0 0,0 0 0,-12-8 0,12 8 0,0 0 0,-5-11 0,5 11 0,0 0 0,-3-14 0,3 14 0,0 0 0,0 0 0,0 0 0,-9 17 0,9-17 0,-5 19 0,2-5 0,3 0 0,-3 3 0,3 0 0,3 3 0,-3-1 0,3 1 0,-3 5 0,2 1 0,1 5 0,-3 0 0,0 0 0,0 0-1,0 0 1,3-1 0,-3 1 1,6-2-2,-3-4 2,0-3-2,2 1 1,-2-3 0,0 2-1,0-8 1,5 0-1,-5 0 2,0-2-2,0-1 1,-3-11 0,3 11 0,-3-11 0,0 0 1,5 14-1,-5-14 0,0 0 0,3 9 0,-3-9 0,0 0 1,9 14-1,-9-14 0,0 0 1,8 11-1,-8-11 1,0 0-1,0 0 0,0 0 1,0 0-1,0 0 0,0 0 0,0 0 0,9 0 1,-9 0-2,0 0 0,0 0-1,0 0-6,17 0-26,-17 0-2,0 0-2,0 0 1</inkml:trace>
</inkml:ink>
</file>

<file path=ppt/ink/ink4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30.718"/>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6 163 50,'0'0'31,"0"0"1,0 0-2,0 0-8,0 0-8,0 0-2,-3 12-2,6 2-2,-6-3-2,3 6-2,-2 3-2,4 5 0,-4 3 0,2 0 0,0 3-1,0 3 0,0 0 0,2-3 0,-2 3-1,3-6 1,-3-3-1,0 1 1,3-7 0,-3 4-1,3-6 0,-3 0 0,0-3 0,0 0 0,0-14 1,0 14-1,0-14 0,0 0-1,0 0-1,0 0-2,0 14-8,0-14-26,0 0-1,0 0 0,0 0 0</inkml:trace>
  <inkml:trace contextRef="#ctx0" brushRef="#br0" timeOffset="875">9 99 74,'0'0'31,"0"0"2,0 0-15,0 0-6,0 0-2,0 0-2,0 0-2,0 0 0,17 14-1,-17-14-1,14 14 0,-14-14 0,17 20-2,-8-6 0,-1 0 0,1 0-1,-1 0 0,4 0 0,-1 8 0,3-7 0,1-1-1,-1 5 1,0-2 0,0-3-1,0-2 1,-2-1-1,-1-3 1,-11-8-1,14 12 1,-14-12-1,0 0 0,12 5 1,-12-5-1,0 0 0,0 0 1,0 0-1,0 0 0,0 0 0,0 0 0,0 0 0,8 14 0,-8-14 0,0 0 0,0 0 0,11 9 1,-11-9-2,0 0 1,0 0 0,0 0 0,0 0 0,6 11 1,-6-11-2,0 0 1,0 0 0,0 0 1,0 0-1,0 0 0,11-11 0,-11 11 1,12-20-1,-4 6 0,6-3 0,-5-3 0,2 1 0,6-1 0,-2-3 0,-1 4 0,0-1 0,3 0 0,-6 3 0,3 0 0,-5 3-1,0 3 1,-9 11 0,11-17 0,-11 17 0,3-11 0,-3 11 0,0 0-1,5-11 1,-5 11 0,6-12 0,-6 12 0,3-8 0,-3 8 0,6-14-1,-6 14 1,5-11-1,-5 11 1,3-15-1,-3 15 1,6-14-1,-6 14 1,5-14-1,-5 14 1,3-11 0,-3 11 0,0 0 0,0 0 0,0 0 0,0 0 0,0 0 0,0 0 0,0 0 0,0 0 0,0 0 0,0 0 0,0 0 0,0 0 0,0 0 0,0 0 0,0 0 0,0 0 0,0 0 1,0 0-1,0 0 0,3 14 0,-3-14 0,0 0 0,3 11 0,-3-11 0,3 17 1,2-3-1,-5 0 0,3 3 0,0 3 0,0 0 0,0 2 1,0 1-1,-1-1 0,-2 4 0,3-7 0,0 4 0,0 0 0,-3-4 0,3 1 0,0-3 1,0 3-1,-1-4 0,-2 1 0,3-3 0,0 1 0,-3 1 0,3-4 0,0 2 0,0 3 0,-1-9 0,1 12 0,0-6 0,-3 3 0,3 0 0,-3-3 0,0-3 0,0 0-1,0 1 2,0-12-2,-3 17 1,3-17 0,0 14-1,0-14 1,0 16 0,0-4-1,0-12 1,0 17 0,0-17-1,-3 14 2,3-14-1,0 0 0,0 8 0,0-8 0,0 0 0,0 0 0,0 0 0,0 0 0,0 0 0,0 14 0,0-14 1,0 0-1,0 0 0,0 0 0,0 0 0,0 0 0,0 0 0,0 0 0,0 0 1,0 0-1,0 0-1,0 0-2,0 0-6,0-11-29,0 11 1,0-17-1,0 17-1</inkml:trace>
</inkml:ink>
</file>

<file path=ppt/ink/ink4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5:36.875"/>
    </inkml:context>
    <inkml:brush xml:id="br0">
      <inkml:brushProperty name="width" value="0.05292" units="cm"/>
      <inkml:brushProperty name="height" value="0.07938" units="cm"/>
      <inkml:brushProperty name="color" value="#800080"/>
      <inkml:brushProperty name="fitToCurve" value="1"/>
      <inkml:brushProperty name="ignorePressure" value="1"/>
    </inkml:brush>
  </inkml:definitions>
  <inkml:trace contextRef="#ctx0" brushRef="#br0">61 271 54,'0'0'15,"0"0"-2,-3-14 1,3 14 0,0 0-1,0 0-2,9-14-4,-9 14 0,11-11-1,0 8-1,1-6-2,2 1 0,0-1-1,3 4-1,0-1 0,0 1 0,0 2-1,-2 3 1,-1 0-1,-3 5 1,0-2-1,-11-3 1,18 11 0,-18-11-1,14 15 1,-9-4 0,1-3 0,0 6 1,-3-2-1,-1-1 0,-2 3-1,0 3 1,-5-3-1,2 0 1,-3-3-1,1 6 0,-4-5 0,3 2 0,-2-3 0,-1 3 1,4 0-1,-4-5 1,1 2-1,-1 0 0,9-11 1,-14 14-1,14-14 0,-14 9 1,14-9-1,-12 3 0,12-3 1,-17-9-1,17 9 0,-8-11 1,8 11-1,-17-14 0,17 14 0,-15-17 0,15 17 1,-19-20-1,13 9 0,-8-1 0,8-2 0,-5 3 0,2-6 0,3 3 0,-5 0 0,3-6 0,5 6 0,-3 0 0,-3-6 0,4 3 0,2-2 1,0 5-1,0-3 0,0 3 0,3 0 0,3 2 0,0 1 0,0 0 0,0-3 0,5 2 0,4 1 1,-1 0-2,0-1 2,6 1-2,1 3 2,1-1-1,4 1 0,0 2 0,2 1 0,-2 2 0,3 3 1,-1-3 0,-2 3 0,3 0-1,-6-3 1,2 0-2,1 6-2,0-9-14,-1 9-17,-4-3-1,4 3 0</inkml:trace>
  <inkml:trace contextRef="#ctx0" brushRef="#br0" timeOffset="1375">459 356 67,'0'0'25,"0"0"-2,0 0-3,0 0-6,5 17-5,-5-17-1,0 19-1,-2-5-3,2 3-1,0 0-1,0 3 0,0 0-1,0-3-1,0 2 1,2-2 0,-2-3 0,3 0-1,-3-14 2,3 15-2,-3-15 1,3 14 0,-3-14 0,0 0 0,0 0-1,0 0 1,0 0-1,9-14 1,-4 5-2,1-2 1,0-9 0,2-2 0,1-1-1,2 0 1,0 1-1,1-1 1,-7 4 0,7 2 0,-4 3 0,-5 2 0,-3 12 0,17-14 0,-17 14 0,0 0 0,12 0 0,-12 0 0,0 0 0,11 14 0,-11-14 0,3 14 1,-3-14-1,5 14 0,-5-14 0,3 20 0,0-9 0,-3-11 1,9 20-1,-9-20 0,5 17 0,-5-17 0,6 20 0,-6-20 1,3 14-1,-3-14 1,11 17-1,-11-17 1,9 14-1,-9-14 1,3 11-1,-3-11 1,2 12 0,-2-12 0,3 14 0,-3-14-2,0 17 1,0-17-8,15 14-26,-15-14-1,19-3 0,-7-8-1</inkml:trace>
  <inkml:trace contextRef="#ctx0" brushRef="#br0" timeOffset="2578">928 325 65,'0'0'31,"0"14"-4,5 0-11,-10-6-3,10 15-2,-7-6-2,4 2-4,-2 1-1,3 0-2,0 0 0,-3 2-1,0-2 1,3 0-2,-3-6 1,0 0-1,0 0-2,0-14-10,3 17-15,-3-17-7,0 0 1,0 0-1</inkml:trace>
  <inkml:trace contextRef="#ctx0" brushRef="#br0" timeOffset="3031">871 449 75,'-12'-9'32,"12"9"0,0 0-16,0 0-5,0 0-2,0 0-4,18 3-3,-4-3-1,6 0-2,2-3-5,7 6-13,-1-3-14,1-3 1,-4 3-2</inkml:trace>
  <inkml:trace contextRef="#ctx0" brushRef="#br0" timeOffset="3671">1260 316 72,'0'0'30,"-6"23"-6,6-23-11,-2 22-3,-4-10-3,12 7 1,-12-5-3,12 9-1,-4-6-1,4 3 0,-3-1-1,3 7-1,-6-9 2,3 2-3,2-2-1,-5-17-10,12 20-10,-12-20-12,8 6 1,-8-6-2</inkml:trace>
</inkml:ink>
</file>

<file path=ppt/ink/ink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0T16:00:36.359"/>
    </inkml:context>
    <inkml:brush xml:id="br0">
      <inkml:brushProperty name="width" value="0.07938" units="cm"/>
      <inkml:brushProperty name="height" value="0.03528" units="cm"/>
      <inkml:brushProperty name="color" value="#FF0000"/>
      <inkml:brushProperty name="fitToCurve" value="1"/>
      <inkml:brushProperty name="ignorePressure" value="1"/>
    </inkml:brush>
  </inkml:definitions>
  <inkml:trace contextRef="#ctx0" brushRef="#br0">246 162 46,'0'0'18,"0"0"-1,0 0-3,0 0-2,0 0-3,0 0-1,0 0-2,0 0 0,0 0-2,-6-2 0,6 2-1,0 0 0,0 0 0,0 0 0,0 0 0,0 0-1,-4 6 1,4-6-1,0 0 0,-4 6 0,4-6 0,-3 6 0,3-6-1,-5 9 0,4-3 0,-2 0-1,0 1 1,0 2-1,-2 0 1,1 2-1,-2 1 1,-2-1-1,2 1 1,-4 2-1,2-1 0,1 0 0,1 2 1,0-4-1,-2 4 0,2-4 0,1 1 0,-1 0 0,1 0 0,-2 0 1,2 0-2,-1 0 2,0 0-2,2-1 2,-2 0-2,0-1 2,0-1-1,1-1 0,1 0 0,-1 0 0,1-1 0,-1 1 0,1-2 0,-1 0 0,2 1 0,-1-1 0,1 0 0,0 0 0,0-2 0,0 2 0,3-6 0,-6 9 0,6-9 0,-4 9 0,4-9 0,-3 8 0,3-8 0,-3 6 0,3-6 1,0 0-2,0 0 1,-3 5 0,3-5 0,0 0 0,0 0 0,0 0 0,0 0 0,-2 6 1,2-6-2,0 0 1,0 0 0,0 0 1,0 0-1,0 0 0,0 0-1,0 0 2,0 0-1,0 0 0,0 0-1,0 0 1,0 0 0,0 0 0,0 0 0,0 0 0,0 0 1,0 0-1,6 3 0,-6-3 1,6-1-1,-6 1 1,11-2-1,-5-1 0,1 2 1,0 1-1,1 0 0,1 0 0,0 0 0,0-3 1,0 3-1,0-2 0,0 2 0,0-1 1,1 1-1,2-1 0,-2 1 0,2-2 1,-1 2-1,1 0 0,0 0 0,-2-1 0,1 1 0,-2 0 0,1 0 1,-1 0-1,0 0 0,1-2 0,-2 2 0,2-1 0,-1 1 0,0 0 0,0-2 0,0 2 0,0-1 0,-2 1 0,2 0 0,-1 0 0,-2 0 0,1 0 0,1 1 0,-2-1 0,0 2 0,0-2 1,0 0-1,-2 0 0,2 0 0,-1 0 0,-5 0 0,9 0 0,-9 0 0,7 3 0,-7-3 0,7 3 0,-7-3 0,8 1 0,-8-1 0,7 1 0,-7-1 0,8 2 0,-8-2 0,9 3 0,-9-3 0,6 1 0,-6-1 1,6 2-1,-6-2 0,6 1 0,-6-1 0,4 2 0,-4-2 0,6 1 0,-6-1 0,0 0 0,8 2 0,-8-2 0,0 0 0,7 0 0,-7 0 0,0 0 0,0 0 0,6 0 0,-6 0 0,0 0 0,0 0 0,0 0 0,5 0 0,-5 0 0,0 0 0,6-2 0,-6 2 0,0 0 0,5 2 0,-5-2 0,0 0 0,0 0 1,0 0-1,0 0 0,6 0 0,-6 0 0,0 0 1,0 0-1,0 0 0,0 0 1,0 0 0,0 0-1,-3-8 0,3 8 1,-1-4-1,1 4 1,-3-7 0,0 1 0,0 0 0,0 0 0,0 0 0,0 0 0,0-2 0,-1 2-1,1-1 1,0 1 0,-2 0 0,1-1 0,-1 1 0,1-2-1,-1 1 1,1-1 0,-2 1-1,0 0 1,1-2 0,-1 1-1,0-1 1,0 0-1,2 2 1,-2-2-1,2 0 1,-1 2 0,-1-1 0,0 1-1,3 0 1,-1-2-1,-1 1 1,1 1-1,-1-1 0,1 1 1,-1 1-1,2 0 0,0 0 0,0-1 1,0 2-1,0-1 0,2 0 0,-4 2 1,-1-2-1,2 1 0,1 0 1,-2-1-1,2 0 0,-1 0 0,1 0 0,0 0 0,2 0 1,1 6-1,-5-9 0,5 9 0,-3-7 0,3 7 0,-3-6 1,3 6-1,-3-6 0,3 6 0,-3-8 0,3 8 0,-3-7 0,3 7 0,-1-6 0,1 6 0,-2-6-1,2 6 1,0 0 0,-3-6 0,3 6 0,0 0 0,0 0 1,-1-6-1,1 6 0,0 0 0,0 0 0,-2-6 0,2 6 0,0 0 0,0 0 1,0 0-1,-1-6 0,1 6 0,0 0 1,0 0-1,0 0 1,0 0-1,0 0 0,0 0 1,0 0-1,0 0 0,-5-4-1,5 4-3,0 0-5,0 0-28,0 0-2,8 0 0,-8 0 0</inkml:trace>
  <inkml:trace contextRef="#ctx0" brushRef="#br0" timeOffset="3062">821 16 62,'0'0'21,"0"0"-4,0 0-2,0 0-3,0 0-2,0 0-2,0 0-1,-4 0-2,4 0-1,0 0-1,-2 8 0,2-8 0,-4 9-1,4-9 0,-6 10 0,4-3 1,-2 2-3,-1 2 2,2-1-2,0-1 2,-3 3-2,2 0 1,-1 0-1,2 0 0,-1 0 1,1-1 0,0 1 0,0 3-1,1-2 1,-1-4-1,2 6 0,-1-3 0,1 2 1,-1-1-1,1-1 0,1 1 0,-2 0 1,1 1-1,1-2 0,-3 1 0,1 2 0,2-2 0,0-1 0,-1 2 0,-1-1 0,2-1 1,0 1-2,-3-1 2,3 0-1,0 0 0,0-2-1,3 2 2,-3-1-1,2-1 0,-2-1 0,1 0 0,1 0 0,-1 1 1,2-3-1,2 2 0,-4 0 1,1 0 0,1-1-1,0-1 1,3-1 0,-5 0 0,4 1 0,-5-7 1,7 8-1,-7-8 0,8 6 1,-8-6-1,6 4 1,-6-4-1,0 0 1,6 5 0,-6-5 0,0 0 0,0 0-1,1 4 1,-1-4-1,0 0 0,0 0-1,0 0-2,0 0-4,0 0-20,0 0-12,9 0-1,-9 0 0</inkml:trace>
  <inkml:trace contextRef="#ctx0" brushRef="#br0" timeOffset="4547">1022 108 52,'0'0'22,"0"0"-1,0 0-3,0 0-2,5-4-2,-5 4-3,0 0-2,0 0-1,0 0-3,0 0 0,0 0-2,0 0 0,0 0 0,0 6-1,0-6 0,0 6 0,0-6 0,0 7-1,0-7 1,0 11-1,0-7 0,0 4 0,-2-3 0,2 6 0,-1-2 0,1 0 0,-2 1-1,2 0 1,0-1-1,-1 2 1,0-2-1,1 1 0,-2-1 0,2-2 1,0 2-1,-1 0 0,1-1 0,0-1 0,0 1 0,1-1 0,-1 0 0,0-1 0,0 2 0,2-2 1,-2 1-1,-2-1 0,1 2 0,1-3 0,0 3 0,0-2 1,-2 1-1,2-2 0,0 1 0,0 0 0,0 0 0,-1-1 0,1-5 0,0 11 0,-2-5 0,2 0 0,0 1 0,-1 1-1,1-1 2,-2-1-2,2 1 2,-1-1-2,1-1 1,-2 1 1,2-6-1,0 10 0,0-10 0,0 9 0,0-9 0,0 9 0,0-5 0,0-4 0,0 11 0,0-11 0,2 9 0,-2-3 0,0-6 0,0 9 0,0-3 0,0-2 0,0 2 0,0-6 0,1 9 0,-1-9 0,0 10 0,0-10 0,0 9 0,0-9 0,2 11 0,-2-11 0,0 7 0,0-7 0,1 7 0,-1-7 0,0 6 0,0-6 0,0 0 1,2 8-1,-2-8 0,1 6 0,-1-6 0,2 6 0,-2-6 0,3 6 0,-3-6 0,0 0 0,2 4 0,-2-4 0,0 0 0,0 0 0,8 4 0,-8-4 0,0 0 0,6 2 0,-6-2 0,0 0 0,7-2 0,-7 2 0,6-1 0,-6 1 0,6-1 0,-6 1 0,6-3 0,-6 3 0,9-5 0,-4 4 0,1-2 0,0 0-1,0 0 1,3 0-1,-5 1 1,2-1 0,-1 2-1,-5 1 1,10 0 0,-10 0 1,4 0-1,-4 0 0,0 0 0,8 0 1,-8 0-1,0 0 1,0 0-1,0 0-1,0 0-2,0 0-5,0 0-28,1-8-2,-1 8 0,-4-6-1</inkml:trace>
  <inkml:trace contextRef="#ctx0" brushRef="#br0" timeOffset="6234">952 368 53,'0'0'30,"0"0"0,0 0-11,0 0-3,0 0-5,0 0-4,0 0-1,0 0-1,0 0-2,8 2 0,-8-2 0,13-2-1,-5 2 1,2 0-1,2-1-1,0-1 1,3 1-1,-2-1 0,2 1 0,-1-1-1,1 1 1,-2-1 0,-1 1-1,0 1 1,-3 0 0,-2 0 0,-1 0 0,0 0 0,-6 0 0,6 0 0,-6 0 0,0 0 0,0 0 0,0 0-1,0 0 0,0 0-2,0 0-2,0 0-12,0 0-20,-1-4-2,1 4 0</inkml:trace>
  <inkml:trace contextRef="#ctx0" brushRef="#br0" timeOffset="7453">1255 0 62,'0'0'18,"0"0"-1,0 0-3,0 0-1,0 0-3,0 0-2,0 0-1,0 0-1,0 0-1,6 1 0,-6-1 0,0 0-1,0 0 0,8 6 0,-8-6-1,7 8-1,-7-8 1,9 9-1,-3-5-1,0 4 1,0-2-1,-1 0 1,2 2-1,-1 0-1,-3 1 1,4-2-2,-4 4 2,3-3-2,-1 1 2,-2 0-2,3 0 1,-2-1 0,-1 1 1,0-1-1,3 0 1,-3 1-1,-1 0 0,-1 0 0,4 0 0,-4-1 0,1 1 0,1-1 1,-2 2-1,1-2 0,-1-1 0,2 2 0,-1 0 0,-1 0 0,1-2 1,-1 2-1,-1 0 0,0 0 0,2-2 0,-2 2 1,0-1-1,0-1 0,0 1 0,0-1 0,0 2 0,0-3 0,-2 3 0,2-2 0,-1-1 0,1 2 0,-3-1 0,1 0 0,1 2 1,-1-1-2,1-1 2,-1 1-2,2-1 2,-1 0-2,-2 1 1,0-1 0,1 1 0,1-1 0,-1-1 0,1 2 1,-2-3-2,1 1 2,-1 2-1,2-2 0,-1 1 0,-1 1 0,2-1 0,-2 0 0,1 1 0,1-2 0,-1 1 0,-1 1 0,0-2 0,2 0 0,-2 0 0,1-1 0,-1 1 0,0 2 0,2-4 0,-2 4 0,0-2 0,0 0 1,0 1-1,0-1 0,0 1 0,-1 1 0,1-4 0,3-4 0,-5 11 0,5-11 0,-7 10 0,7-10 0,-3 6 0,3-6 0,0 0 0,-3 6-3,3-6-4,0 0-28,0 0-2,0 0-1,0-6 1</inkml:trace>
  <inkml:trace contextRef="#ctx0" brushRef="#br0" timeOffset="13953">2015 267 58,'0'0'20,"0"0"-2,-6-4-3,6 4-1,0 0-3,0 0-1,0 0-3,0 0-1,0 0-1,0 0-2,0 0 0,7 4-1,-7-4 0,0 0 1,8 6-1,-2-4 0,-6-2-1,10 6 1,-4-2 0,-1-2-1,2 1 1,2 0-1,-3 0 0,2 0 1,-2-1-1,0 1-1,-2 2 1,2-2 0,-6-3 0,10 10 0,-10-10-1,9 9 1,-9-9 0,8 9-1,-8-9 1,6 11 0,-3-6 0,0 0-1,-2 1 1,1 0 0,-1 0 0,1 0-1,-1 0 1,-1 0-1,0 1 1,2-1 0,-2 0-1,-2 1 1,2 1-1,0-1 0,-1 1 1,-1 0-1,-1 0 1,2-1-1,-2 2 1,0-1-1,0-1 0,-2-1 1,1 1-1,-1 1 0,1-2 0,-2 1 1,0-1-1,0 2 0,0-2 0,0 0 0,-1-1 1,-1 0-1,1 1 0,1-2 1,-2 1-1,1-1 0,1 1 1,0-1-1,-2-1 0,2 0 0,1 2 0,-1-5 0,-2 4 0,2-3 0,-1 1 0,-1-1 0,1 1 0,-1-2 0,2 1 1,-3-1-1,2 0 0,1 0 0,0 0 0,-2 0 0,2 0 0,1-1 0,-1 1 1,0-2-1,0 2 0,0 0 0,0-1 0,0 1 1,-2-2-1,2 2 0,0-2 0,0 2 0,0-3 0,0 1 0,2-1 0,4 3 0,-9-4 0,9 4 0,-9-8 0,9 8 0,-9-6 0,9 6 0,-9-7 1,9 7-1,-6-8 0,6 8 0,-7-9 0,7 9 0,-5-5 0,5 5 0,-4-8 0,4 8 0,-5-10 0,5 5 0,0-2 0,0 2 0,0-2 0,0 0 0,0-1 0,0 1 0,3-2 0,-1 1 0,-1-1 0,2 1 0,0-3 0,-1 2 1,2-1-1,1 1 1,-1-2-1,1 1 0,1 0 0,-2 1 0,2-3 1,3 2-2,-3 1 2,1-2-2,2 1 2,2 1-2,-2 0 1,1 0 0,1 0 0,-1 0 0,4-1 0,-3 2 0,1 0 0,0-1 0,2 0 0,-1 1 0,2-1 0,0 2 0,1-1 0,2 1 0,2 1 1,-1-1-1,2 2 0,-2 1 0,4-2 1,-1 4-1,-1-2 0,2 1 1,2 0-1,-1 1 1,-2 1 0,2 0-1,-2-1 1,-1 1 0,2-1-1,-7 2 1,1-1-1,-4 1 1,-3 1 0,-1-1 0,-9 0-1,8 0 1,-8 0 0,0 0 0,0 0 0,0 0-1,0 0-1,-8-1-2,8 1-6,-10-3-26,10 3-6,-9-2 0,9 2-1</inkml:trace>
  <inkml:trace contextRef="#ctx0" brushRef="#br0" timeOffset="16141">2306 642 62,'0'0'32,"0"0"-4,6 3-11,-6-3-3,4 7-3,-4-7-3,12 13-2,-6-5 0,5 4-1,-2-2-1,3 2 0,-2-2-1,2 2 0,0-1-1,0-1 0,-2-1 0,1 0 0,-1-3-1,-4 0 0,3-2 1,-9-4-1,8 6-1,-8-6 1,0 0 1,7 5-2,-7-5 1,0 0 0,0 0-1,0 0-1,0 0-1,0 0-3,-3-6-3,-3 1-7,6 5-15,0-6-9,0 6 0,-1-10 1</inkml:trace>
  <inkml:trace contextRef="#ctx0" brushRef="#br0" timeOffset="16719">2460 631 51,'0'0'31,"-2"-6"-7,2 6-3,0 0-4,0 0-4,0 0-2,0 0-2,-9 3-4,6 3 0,-3 2-1,-1 2-2,-2 0 1,-2 5-2,0 0 1,-3 3 0,1 0 0,-1 0-1,2-2 0,-1 0 0,1-2 1,3-1-1,1 0 1,1-2 0,3-4 0,-2-1-1,1 0 1,5-6-1,-3 5 0,3-5-1,0 0 0,0 0 0,0 0-2,0 0-1,0 0-4,-6 0-16,6 0-16,3-6 1,-3 6-2</inkml:trace>
</inkml:ink>
</file>

<file path=ppt/ink/ink5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8:03.125"/>
    </inkml:context>
    <inkml:brush xml:id="br0">
      <inkml:brushProperty name="width" value="0.05292" units="cm"/>
      <inkml:brushProperty name="height" value="0.05292" units="cm"/>
      <inkml:brushProperty name="color" value="#0000FF"/>
      <inkml:brushProperty name="fitToCurve" value="1"/>
      <inkml:brushProperty name="ignorePressure" value="1"/>
    </inkml:brush>
  </inkml:definitions>
  <inkml:trace contextRef="#ctx0" brushRef="#br0">1 12 62,'0'0'32,"0"0"1,0 0-1,0 0-26,0 0-2,0 0-1,0 0-3,0 0-5,0 0-3,28-6-10,-28 6-14,0 0 0,28-6 1</inkml:trace>
</inkml:ink>
</file>

<file path=ppt/ink/ink5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8:18.234"/>
    </inkml:context>
    <inkml:brush xml:id="br0">
      <inkml:brushProperty name="width" value="0.07938" units="cm"/>
      <inkml:brushProperty name="height" value="0.07938" units="cm"/>
      <inkml:brushProperty name="color" value="#0000FF"/>
      <inkml:brushProperty name="fitToCurve" value="1"/>
      <inkml:brushProperty name="ignorePressure" value="1"/>
    </inkml:brush>
  </inkml:definitions>
  <inkml:trace contextRef="#ctx0" brushRef="#br0">1 63 67,'0'0'27,"0"0"-11,0 0-2,0 0-4,0 0-2,0 0-2,0 0-1,17 17-1,-17-17-1,5 40 0,1-23 0,0 17-1,-6-5 0,0-1-1,5 6 0,-5 0 1,6-5-2,-6-1 1,0 1 0,6-12 0,0 6-1,-6-23 1,5 17 0,-5-17-1,0 0 0,0 0 1,0 0 0,0 0 0,0 0 0,0 0-1,0 0 2,12-23-2,-12 23 1,5-40-1,7 12 1,-7-1-2,7-5 2,-1 0-1,0 5 0,1 1 0,-1 0 0,1 10 0,-12 18 0,22-34 0,-22 34 0,23-34 0,-23 34 0,23-28 1,-23 28-1,28-23 0,-28 23 0,17-23 0,-17 23 0,0 0 0,23-5 0,-23 5 0,0 0 0,0 0 0,0 0 0,0 0 0,0 0 0,23 17 0,-23-17 1,0 0-1,11 22 0,-11-22 0,6 23 0,-6-23 0,11 29 1,-11-29-1,6 39 0,-6-39 0,6 35 0,-6-35 0,11 34 0,-11-34 0,6 28 1,-6-28-1,11 34 0,-5-11 0,-6-23 0,5 34 1,-5-11-1,0-23 1,6 28 0,-6-28 0,6 23-1,-6-23 2,0 0-2,6 29 1,-6-29-1,0 0 0,11 17 0,-11-17 1,0 0-1,6 22 0,-6-22 1,0 0-1,0 0-1,0 0-3,0 0-18,0 0-12,0 0 0,0 0-1</inkml:trace>
  <inkml:trace contextRef="#ctx0" brushRef="#br0" timeOffset="1375">899 75 48,'0'0'29,"0"0"-5,0 0-2,0 0-6,0 0-4,0 0-2,0 0-3,0 0-2,6 22-2,-6-22-1,0 40 1,6-6-1,-1 0 0,-5 1-1,6 10 0,0-11 1,-6 0-1,0-5 1,5-1-1,-5-28 0,6 34 0,-6-34 0,6 23-1,-6-23 1,0 0-1,5 23 0,-5-23 0,0 0 1,0 0-1,0 0 0,0 17-2,0-17-3,0 0-9,0 0-19,0 0 0,0 0-1,0 0 0</inkml:trace>
  <inkml:trace contextRef="#ctx0" brushRef="#br0" timeOffset="1906">780 285 67,'-12'-11'30,"12"11"-11,0 0-2,0 0-4,0 0-2,0 0-3,0 0-2,0 0-1,18 11-2,-18-11 0,34 6-1,-34-6 0,39 17-1,-21-17 1,4 11-1,7-11 0,-12 6 1,-17-6-1,40 6 1,-40-6-1,28 0 1,-28 0 0,17 0-1,-17 0 1,0 0-1,0 0 0,23 0 0,-23 0 0,0 0 0,0 0-1,0 0 1,0 0-1,23-23 1,-23 23-2,0 0-1,0 0-6,0 0-23,0 0-4,0 0-1,0 0 1</inkml:trace>
</inkml:ink>
</file>

<file path=ppt/ink/ink5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8:21.031"/>
    </inkml:context>
    <inkml:brush xml:id="br0">
      <inkml:brushProperty name="width" value="0.07938" units="cm"/>
      <inkml:brushProperty name="height" value="0.07938" units="cm"/>
      <inkml:brushProperty name="color" value="#0000FF"/>
      <inkml:brushProperty name="fitToCurve" value="1"/>
      <inkml:brushProperty name="ignorePressure" value="1"/>
    </inkml:brush>
  </inkml:definitions>
  <inkml:trace contextRef="#ctx0" brushRef="#br0">15 0 73,'0'0'30,"0"0"-9,0 0-4,0 0-4,0 0-4,-15 16-2,15-16-2,0 17-1,0-17-1,0 34-1,0-34 0,5 27-1,-5-27 0,5 34 0,-5-12-1,5 6 1,-5-6-1,0 12 1,0-6-1,0 0 1,0 0-1,0-6 1,0-22-1,0 28 1,0-28 0,-5 22-1,5-22 0,0 0 1,0 22-1,0-22 0,0 0 0,0 0 0,0 0 0,0 0 0,0 0 0,0 0 0,0 0 0,0 0-2,0 0-3,0 0-15,15 0-13,-15 0-1,0 0 1</inkml:trace>
</inkml:ink>
</file>

<file path=ppt/ink/ink5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2:29:24.421"/>
    </inkml:context>
    <inkml:brush xml:id="br0">
      <inkml:brushProperty name="width" value="0.07938" units="cm"/>
      <inkml:brushProperty name="height" value="0.07938" units="cm"/>
      <inkml:brushProperty name="color" value="#0000FF"/>
      <inkml:brushProperty name="fitToCurve" value="1"/>
      <inkml:brushProperty name="ignorePressure" value="1"/>
    </inkml:brush>
  </inkml:definitions>
  <inkml:trace contextRef="#ctx0" brushRef="#br0">8 3 63,'0'0'29,"0"0"-9,0 0-5,-5 17-4,5-17-3,-4 26-3,4-5-1,4-4-2,-4 4 1,5 1-1,-5 3-1,4 1 1,0 0-1,-4 4 1,0-5 0,5 1-1,-5-1 1,0-3-1,0-5 0,0 0 0,0-17 0,0 17-1,0-17 0,0 0 1,0 0-1,0 0 0,0 0 0,0 0 0,0 0 1,0 0-1,0 0 1,12-21-1,-12 21 0,9-26 0,-9 9-1,8-4 1,-3 4-2,-1-5 2,0 1-1,5 4 1,-1-5-1,5 1 1,-4 4 0,-1 0 0,1 0 1,-9 17-1,21-26 0,-21 26 0,21-21 0,-21 21-1,26-22 2,-26 22-2,26-17 2,-26 17-1,12-8 0,-12 8 0,22 0 1,-22 0-1,0 0 0,17 0 0,-17 0 0,0 0 1,17 8-1,-17-8 0,0 0 0,0 0 1,13 17-1,-13-17 0,0 0 0,0 0 0,8 18 0,-8-18 0,0 0-1,0 0 1,22 17 0,-22-17 0,0 0 0,8 17 0,-8-17 0,9 17 0,-9-17 0,4 25 0,-4-25 0,13 26 0,-13-26 0,4 26 0,-4-26 0,9 25 1,-9-25-1,0 26 0,4-9 1,-4-17-1,4 26 1,-4-26-1,13 30 2,-13-30-2,4 25 1,-4-25 0,0 22-1,0-22 1,4 21-1,-4-21 1,0 17-1,0-17 1,-4 17-1,4-17 1,0 0-1,0 0 0,0 0 0,0 0 0,0 0-3,0 0-11,13-17-19,-13 17-1,4-21-1</inkml:trace>
  <inkml:trace contextRef="#ctx0" brushRef="#br0" timeOffset="1407">695 24 59,'0'0'26,"0"0"-8,0 0-3,0 0-3,0 0-3,0 0-2,4 13-2,-4-13-1,0 21-1,4-3 0,-4-18-1,0 29 0,0-7 0,5-5-1,-5 4 0,4-8 0,-4 4 0,4 4 0,0-8 0,-4 9 0,5-10 1,-5 6 0,0-1 0,0 0-1,0 0 1,0-4-1,0-13 1,-5 25-1,5-25-1,0 17 1,0-17-1,0 0 0,0 0 1,5 17-1,-5-17-1,0 0-2,0 0-4,0 0-8,0 0-13,0 0-5,0 0-2</inkml:trace>
  <inkml:trace contextRef="#ctx0" brushRef="#br0" timeOffset="2079">584 212 75,'0'0'32,"0"0"-10,0 0-5,0 0-5,0 0-3,0 0-3,0 0-2,0 0 0,0 0-2,17 9 0,-17-9 0,30-9 0,-13 5-1,4 0 0,-4-1-1,5 1 0,-1 4 1,-4-4-1,4 4 0,-4-9-1,5 9-2,-1-4-4,5 8-6,-9-12-10,8 4-11,1-1-2</inkml:trace>
  <inkml:trace contextRef="#ctx0" brushRef="#br0" timeOffset="2891">1092 3 74,'-22'0'31,"22"0"-8,0 0-10,26-4-4,-13 4-3,4 0-2,0 4-2,9-4-1,-5 0 1,5 0-2,-5 0 1,-4 0-1,-4 4 1,4 1-1,-17-5 1,13 8 0,-13-8 0,4 17 0,-4-17 0,-4 26 0,4-9 0,-13 4-1,4-4 1,-4 9-1,1-5 0,-1 5 0,-4 4 0,4-5 1,-4 5-1,4-4 1,5 0 0,-9-5 0,12-4-1,1 0 1,4-17-1,-9 21 0,9-21 0,0 0 0,0 0 0,0 0 0,0 0 0,18 9 0,-18-9 0,21-9 0,-21 9 0,17-8 0,-17 8 1,30-13-1,-22 9 0,14 0 0,-10-1 0,10 1 0,-5 4 0,4-4 0,-4 4 0,9 0 1,-9 0 0,4 0 0,-8 4 0,-13-4 0,30 4 1,-30-4 0,17 5 0,-17-5 0,0 0 0,0 0-1,17 4 1,-17-4-1,0 0 0,0 0-1,0 0 1,0 0-3,0 0-6,0 0-25,0 0-2,0 0-1,0 0 1</inkml:trace>
</inkml:ink>
</file>

<file path=ppt/ink/ink5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2:54:59.093"/>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-1 45 51,'0'0'27,"0"0"-3,0 0-7,0 0-3,0 0 0,0 0-1,0 0-3,0 0 0,13 9-3,-13-9-1,0 23-2,0-23-1,4 31-1,-4-13 0,5 0-1,-10 5 1,5-1-1,0 0 0,0 1 0,-4-5 0,4 0 0,0 4-1,0-22 1,0 23-2,0-23 0,0 13-5,0-13-9,0 0-20,0 0-1,0 0-1,0 0 1</inkml:trace>
  <inkml:trace contextRef="#ctx0" brushRef="#br0" timeOffset="719">184 14 51,'0'0'30,"0"0"2,0 0-12,0 0-2,0 0-6,0 0-2,0 0-1,0 0-2,0 18-2,0-18 0,0 0-1,-13 22-1,13-22 0,0 23-1,0-5 0,0-5 0,0 10 0,0-5-2,0 4 1,0-4 0,0 0 0,0 0 0,0 0 0,0-18 0,0 27 0,0-27 0,0 22 0,0-22-1,0 18 1,0-18-1,0 0 0,0 23 0,0-23 0,0 0 0,0 0 0,0 18 0,0-18 0,0 0 0,0 0 0,0 0-2,0 0-2,0 0-10,0 0-24,0 0 0,0 0-1,8-23 1</inkml:trace>
  <inkml:trace contextRef="#ctx0" brushRef="#br0" timeOffset="1563">321 23 48,'0'0'24,"0"0"-5,0 0-3,4-23 0,-4 23-2,0 0-1,0 0-1,0 0-2,0 0-1,0 0-2,0 0-1,0 0-2,0 0 0,0 0 0,0 0-2,0 0 0,0 0 0,9 18 0,-9-18-1,0 23 1,0-23-1,4 36 1,-4-27-1,0 9 0,4 0 1,-8 4-1,4-8 0,0-14 0,0 31 0,0-31 0,-4 22-1,4-22 1,0 23-1,0-23 0,0 27 1,0-27-1,-9 22 0,9-22 0,0 18 0,0-18 0,0 0 0,0 0 0,0 18 0,0-18 0,0 0 0,0 0 0,0 0 1,0 0-2,0 0-1,0 0-1,0 0-3,0 0-7,0 0-21,0 0-4,-4-18-1,4 18 1</inkml:trace>
</inkml:ink>
</file>

<file path=ppt/ink/ink5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59.203"/>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26 0 62,'-12'3'30,"12"-3"0,0 0-15,-9 12-2,9-12-3,0 0-4,-6 19-2,6-19-1,0 0-1,0 0 0,0 0 0,0 0 0,15-9 0,-15 9 1,12-16 0,-12 16-1,12-12 1,-12 12 0,0 0 0,0 0 0,0 0 0,0 0-1,3 12 0,-3-12 0,-9 16-1,9-16 0,0 0 0,-6 9-1,6-9 0,0 0 1,0 0 0,0 0 0,-3 9 0,3-9 0,0 0 0,0 0-1,0 0-2,0 0-15,0-15-19,0 15-1,6-13 0,-6 13-1</inkml:trace>
</inkml:ink>
</file>

<file path=ppt/ink/ink5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4:00.28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37 40 60,'0'0'30,"0"0"0,0 0-12,-11 0-5,11 0-4,0 0-3,0 0-2,0 0 0,0 0-2,0 0 0,-14-3 1,14 3-1,0 0 0,0 0-1,-12 3 1,12-3-1,0 0 1,0 0-1,0 0 1,0 0 0,0 0 0,9-10-1,-9 10 1,0 0 0,0 0-1,0 0 1,0 0-1,0 0 0,0 0 0,0 0 1,0 0-1,14-8 1,-14 8-1,0 0 0,3-10 0,-3 10 0,0 0 1,0 0-1,0 0 0,9-12 0,-9 12 0,0 0 0,0 0 0,0 0 0,0 0 0,0 0-1,0 0 1,0 0 0,-3 12 0,3-12-1,0 0 1,0 0-2,0 0-2,0 10-12,0-10-22,0 0-2,0 8 1,0-8-1</inkml:trace>
  <inkml:trace contextRef="#ctx0" brushRef="#br0" timeOffset="1156">346 17 64,'0'13'32,"0"-13"-1,0 0-11,0 0-5,0 0-4,0 0-6,0 0-2,0 0-1,0 0 0,0 0 1,0 0-1,0 0 0,0 0 0,0 0-1,0 0 1,15 2 0,-15-2 0,0 0 0,0 0 1,11-2-1,-11 2 0,0 0 1,0 0 0,0 0-1,0 0 0,0 0 0,0 0 0,3 7-1,-3-7 0,0 0 0,0 0 0,0 0 0,0 0-1,0 0-2,0 0-7,0 0-28,0 0-1,0 0 0,0 0-1</inkml:trace>
</inkml:ink>
</file>

<file path=ppt/ink/ink5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9:50.156"/>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289 8 52,'0'0'30,"0"0"1,0 0-10,0 0-3,0 0-3,0 0-5,0 0-1,0 0-3,0 0-1,-22-12-1,22 12-2,-29 0-1,29 0 0,-34 12-1,34-12 1,-28 5-1,5 1 0,23-6 0,-28 11 0,28-11 0,-29 12 0,29-12 0,-23 17 0,23-17 0,0 0 0,-17 22 0,17-22 0,0 0 0,-5 28 0,5-28 1,11 23-1,-11-23 0,11 17 1,-11-17-1,12 28 1,-12-28-1,28 28-1,-28-28 1,17 29 0,-17-29 0,29 22 0,-29-22 0,17 11 0,-17-11 0,22 12 0,-22-12 1,0 0 0,29 5-1,-29-5 1,23 12-1,-23-12 1,0 0 0,22 22-1,-22-22 1,0 0 0,17 17-1,-17-17 1,0 0-1,0 0 1,23 17 0,-23-17 0,0 0 0,0 0 0,0 0-1,0 0 1,0 0 0,0 0 0,0 0-1,0 0 1,0 0 0,0 0 0,0 0-1,-6 23 1,6-23-1,-28 5 1,28-5-1,-17 12 0,17-12 1,-28 28-1,28-28 0,-23 22 0,23-22 1,-29 23-1,29-23 1,0 0-1,-17 28 1,17-28-1,0 0 1,0 0-1,-34 6 0,34-6 1,-17 0 0,17 0-1,-28 0 1,28 0-1,-17-6 0,17 6-2,0 0-3,-40-28-20,40 28-14,-11-23 0,11 23-1,-18-22 0</inkml:trace>
</inkml:ink>
</file>

<file path=ppt/ink/ink5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2:38:44.312"/>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282 153 68,'0'0'31,"0"0"1,0 0-15,-12-17-4,12 17-4,0 0-4,0 0-1,0 0-2,-23 9 0,23-9 0,-24 8-1,24-8 0,-23 17 0,23-17 0,-35 17 1,35-17-1,-30 13 0,30-13 0,-17 17 0,17-17 0,-18 17-1,18-17 1,-6 17-1,6-17 1,0 17-1,0-17 1,0 0 0,0 17 0,0-17 0,0 0-1,0 0 1,0 0 0,30 16 0,-30-16-1,23 5 1,-23-5-1,29 8 0,-29-8 0,30 4 0,-30-4 1,29 9-1,-29-9 0,29 8 0,-29-8 0,24 5 0,-24-5 0,0 0 0,23 8 0,-23-8 1,0 0-1,0 0 1,23 13 0,-23-13-1,0 0 1,0 0 0,18 13-1,-18-13 1,0 0-1,0 0 0,23 21 1,-23-21-1,0 0 0,0 0 1,0 0-1,18 17 0,-18-17 1,0 0 0,0 0 0,12 17 0,-12-17 0,0 0 0,-6 17 0,6-17 0,0 0 0,0 21-1,0-21 0,0 0 1,-12 21-1,12-21 0,0 0 0,-12 21 0,12-21 1,0 0-1,-23 13 1,23-13 0,0 0-1,-29 13 1,29-13-1,0 0 1,-30 8-1,30-8 1,-23 4-1,23-4 1,-35 5-1,35-5 1,-35 0 0,17-5 0,-5 5 0,23 0 0,-41-4 0,41 4 0,-41-4-1,41 4 1,-24 0-2,24 0 0,-35 4-4,18-8-27,17 4-7,0 0-1,0 0 0</inkml:trace>
  <inkml:trace contextRef="#ctx0" brushRef="#br0" timeOffset="1391">715 1 59,'0'0'31,"-11"17"1,11-17-9,-6 21-7,6-9-3,0-12-5,-18 30-2,1-9-1,11 5-2,-6-1 0,6 1-2,-6-5 0,1 4 0,5-8-2,6-17-3,0 30-14,0-30-16,0 0-1,0 0 0</inkml:trace>
  <inkml:trace contextRef="#ctx0" brushRef="#br0" timeOffset="2000">979 9 76,'0'0'34,"0"0"-7,0 0-7,0 0-3,0 0-6,0 0-5,-23 21-1,17-4-2,-6 4-2,6 5 0,-11 3 0,11 5 0,0-4 0,-6 0 0,-5-1-1,5-7 0,6-1 0,0-4-4,6-17-22,-23 17-9,23-17 0,0 0-1</inkml:trace>
</inkml:ink>
</file>

<file path=ppt/ink/ink5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26.28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142 280 52,'0'0'32,"-9"-3"0,9 3-12,-11-8-5,11 8-1,-3-12-4,3 12-3,0-16-1,0 16-3,9-23 1,-9 23-2,11-19 1,-11 19-2,20-14 1,-12 11-2,4 0 1,2 0-1,-3 3 1,0 3-1,6 0 0,-5 0 1,2-1-1,-6 4 1,1 0-1,-9-6 1,19 19-1,-10-8 0,-3-5 0,2 8 1,-5-3 0,0 3 0,0-3 0,-1-2 0,-2-9 0,0 17 0,0-17 0,0 19 0,0-19 0,-5 17-1,5-17 1,-3 17 0,3-17-1,-3 17 1,3-17 0,-8 11-1,8-11 1,-9 11-1,9-11 1,-14 12-1,14-12 1,-14 11-1,14-11 0,-20 11 1,12-8-1,-4 0 0,4-1 1,8-2-1,-23-2 0,15 2 0,-4-6 1,1 6-1,3-3 0,-4-5 0,12 8 0,-19-11 0,19 11 1,-17-14-1,17 14 0,-15-12 0,15 12 0,-14-19 0,14 19 0,-14-14 0,14 14 0,-11-17 0,11 17 0,-11-17 0,11 17 0,-15-17 0,15 17 0,-11-14 0,3 3-1,2 0 1,3 2 0,0-5 0,0 0 1,3-3-1,0 1 0,3 2-1,0-1 2,6 1-1,2 0-1,-3 0 1,7 0 0,-1 3 0,3 0 0,0 0 0,2 0 0,-2-1 0,6 4-1,-3-3 1,2 5 0,1 0 0,5 4 0,-5-1 0,-1 0 0,4 3 0,-3-3 1,-4 0-1,1 3 0,-3-2 1,0-1-1,-6 3 0,3 0 1,-5 0-2,2 3-3,-11-3-14,23-3-20,-9 3 0,9-6-1,-9 3 0</inkml:trace>
  <inkml:trace contextRef="#ctx0" brushRef="#br0" timeOffset="6953">546 367 54,'0'-14'31,"0"14"-2,0 0-12,0-14-2,0 14-3,0 0-2,0 0-3,6 11-3,-3 0-1,-3 3 0,2 0 0,-2 6-1,3 2 0,-3-2 0,3 2 0,-3-2-1,3 3 0,-3-7 0,-3 1 0,6-6 0,-3 1 0,0-12-1,6 16 1,-6-16-1,0 0 0,0 9 1,0-9-1,0 0 0,0 0 0,0 0 0,0 0 1,0 0-1,0 0 0,0 0 1,0 0-1,0 0 1,0 0 0,0 0-1,0 0 1,5-14-1,-5 14 1,3-20 0,0 3-1,5 1 0,-5-4 0,6 0 0,-4-2 0,4 2 0,-1-2-1,1 2 1,-4 6 0,4 0 0,-3 3 0,-6 11 0,11-17 0,-11 17 0,5-11-1,-5 11 1,0 0 0,0 0 0,15-6 0,-15 6 0,0 0 0,8 9 0,-8-9 0,0 0 0,11 14 0,-11-14 0,6 16 0,-6-16 0,9 17 0,-9-17 0,5 17 0,-5-17 0,9 17 0,-9-17 0,11 14 0,-11-14 0,6 14 0,-6-14 0,5 17 1,-5-17-1,3 17 0,-3-17 1,3 19-1,-3-7 1,0-1 0,0 0-1,3-3 1,0 6-1,-3-8 1,0-6-1,2 20 0,-2-20 1,0 0-1,0 0 1,6 8-1,-6-8 1,0 0-1,0 0 0,0 0-2,0 0-1,0 0-4,0 0-2,0 0-7,0 8-8,0-8-12,0 0-1,0 0 2</inkml:trace>
  <inkml:trace contextRef="#ctx0" brushRef="#br0" timeOffset="8375">956 353 69,'0'0'31,"0"0"-9,0 0-3,0 0-6,0 0-3,0 0-4,0 0 0,0 0-2,0 17-1,0-6 0,0-11 0,3 22 0,0-8-1,-1 3 1,1 0-1,0 3 0,0-4-1,3 4 1,-4-6-1,-2 3 0,0-6 0,0 3 0,0-14-1,0 17 1,0-17 0,0 8-1,0-8 1,0 0-1,0 12 1,0-12-1,0 0 0,0 0 0,0 0-1,0 0-1,0 0-5,0 0-11,0 0-18,0 0 0,-14 0-1</inkml:trace>
  <inkml:trace contextRef="#ctx0" brushRef="#br0" timeOffset="8937">894 468 57,'0'0'32,"0"0"0,-12-3-12,12 3-4,0 0-2,0 0-6,12 0-1,-12 0-3,14 0 0,-3 0-2,3 0 1,1 0-1,-1 0-1,5 0-1,-4 0-4,-4-6-15,3 6-16,0-2 1,-3-4-2</inkml:trace>
  <inkml:trace contextRef="#ctx0" brushRef="#br0" timeOffset="9640">1202 339 52,'0'0'29,"0"0"-7,0 0 0,0 0-3,0 0-4,0 0-6,-6 14-2,9 0-1,-3 0-1,3 3-1,0 0-1,0 2 0,-1-2-2,1 3 1,0-1 0,0 1-1,-3-6 0,3 6 1,-3-6-1,3 0 0,-3-6-1,0 3 1,-3 3 0,3-14-1,3 14 1,-3-14-1,0 0 0,0 0 0,0 0-2,0 0-4,0 0-15,0 0-15,8-17-1,-8 17 1</inkml:trace>
</inkml:ink>
</file>

<file path=ppt/ink/ink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0T16:00:54.468"/>
    </inkml:context>
    <inkml:brush xml:id="br0">
      <inkml:brushProperty name="width" value="0.07938" units="cm"/>
      <inkml:brushProperty name="height" value="0.03528" units="cm"/>
      <inkml:brushProperty name="color" value="#FF0000"/>
      <inkml:brushProperty name="fitToCurve" value="1"/>
      <inkml:brushProperty name="ignorePressure" value="1"/>
    </inkml:brush>
  </inkml:definitions>
  <inkml:trace contextRef="#ctx0" brushRef="#br0">88 0 46,'0'0'31,"0"0"1,0 0-14,0 0-2,0 0-3,0 0-4,0 0-2,0 0-1,0 7-2,0 1-1,0-1-1,1 4 1,-1 1-2,0 1 1,0 5 0,0-2-2,0 4 2,0-1-1,-1 1 0,1-1 0,0 1 1,0-4-1,0 4 0,1-5 1,-2-2-1,2-1 0,-1-1 1,0-1-1,-1-2 0,1-2 0,0-6 0,-2 7 0,2-7-1,0 0 1,0 0-1,0 0 1,0 0-1,0 0 0,0 0-1,0 0-2,0 0-1,0 0-4,0 0-8,-1-10-18,1 10-4,0-11 0</inkml:trace>
  <inkml:trace contextRef="#ctx0" brushRef="#br0" timeOffset="657">5 133 63,'0'0'30,"-6"0"-10,6 0-4,0 0-1,0 0-5,0 0-2,0 0-1,8 0-2,-2 1 0,0-2 0,3 1-2,1-2 1,4 1-1,1-1-1,3 1 0,0-2 0,0 1-1,0-1 1,0 3-1,0-1 0,-3-1 1,-4 1 0,1 1 0,-5 0-1,-1 0 1,-6 0-1,8 0 1,-8 0-1,0 0 0,0 0-2,0 0-1,0 0-3,0 0-7,1-6-26,-1 6-1,0 0 0,2-9 0</inkml:trace>
</inkml:ink>
</file>

<file path=ppt/ink/ink6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0:01.140"/>
    </inkml:context>
    <inkml:brush xml:id="br0">
      <inkml:brushProperty name="width" value="0.05292" units="cm"/>
      <inkml:brushProperty name="height" value="0.05292" units="cm"/>
      <inkml:brushProperty name="color" value="#0000FF"/>
      <inkml:brushProperty name="fitToCurve" value="1"/>
      <inkml:brushProperty name="ignorePressure" value="1"/>
    </inkml:brush>
  </inkml:definitions>
  <inkml:trace contextRef="#ctx0" brushRef="#br0">458 59 51,'0'0'29,"-17"-23"2,17 23-9,0 0-8,-11-23-3,11 23-4,0 0-3,0 0 0,0 0-2,0 0 0,-23-23 1,23 23-1,0 0 1,-23 11-1,23-11 0,-34 6 0,12 5 0,5 1 0,-12 5 0,1 0-2,-6 1 1,12 5-1,-7 0 1,7 0-2,5 0 2,0 0-2,17-23 1,-23 28 1,23-28-1,-6 29 0,6-29 1,0 0-1,6 23 1,-6-23-1,0 0 0,28 12 0,-28-12 1,29 5-1,-29-5 0,34 6 1,-34-6-1,39 6 0,-39-6 1,40 6-1,-40-6 0,28 11 0,-28-11 1,28 6-1,-28-6 1,23 17-1,-23-17 1,0 0-1,17 23 1,-17-23 0,0 0-1,17 23 0,-17-23 1,0 0-1,0 0 0,17 29 1,-17-29-1,0 0 1,0 0-1,23 23 1,-23-23-1,0 0 1,11 23-1,-11-23 1,0 0-1,6 17 1,-6-17-1,0 0 1,0 0-1,0 23 0,0-23 1,0 0-1,0 0 1,0 0 0,0 0-1,-12 23 1,12-23-1,0 0 0,0 0 1,-17 23-1,17-23 1,0 0-1,-22 18 0,22-18 0,-23 17 1,23-17-1,-23 17 0,23-17 0,-34 17 0,34-17 1,-28 12-1,28-12 0,-40 11 1,24-11 0,-7 6-1,-5-6 1,5 0 0,0 0 0,1 0 0,-1 0-1,6 0 1,17 0-1,-34-11 1,34 11-1,-22-12-1,22 12-4,0 0-17,0 0-17,0 0 0,0 0 0,0 0-1</inkml:trace>
</inkml:ink>
</file>

<file path=ppt/ink/ink6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0:04.390"/>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230 49 74,'0'0'31,"-5"-17"-3,5 17-13,0 0-2,-12-28-3,12 28-4,0 0-1,0 0-2,0 0 0,0 0-1,-33-6 0,33 6-1,-28 17 0,28-17-1,-34 23 1,34-23-1,-34 28 1,34-28-1,-28 23 0,28-23 1,-11 28-1,11-28 0,-6 23 1,6-23 0,12 23 0,-12-23-2,11 23 2,-11-23-2,22 23 2,-22-23-1,34 11 0,-34-11-1,28 11 1,-28-11 1,34 6 0,-34-6-1,28 11 1,-28-11-1,28 6 1,-28-6-1,22 6 1,-22-6-1,0 0 1,23 17 0,-23-17-1,0 0 1,11 23 0,-11-23-1,0 0 1,6 22-1,-6-22 1,0 0-1,0 0 1,5 23-1,-5-23 0,0 0 1,0 0-1,0 23 1,0-23-1,0 0 1,0 0-1,-22 23 0,22-23 1,-23 17-1,23-17 0,-22 23 0,22-23 1,-34 11-1,34-11 1,-28 11-1,28-11 1,-34 6 0,34-6 0,-33 12 0,33-12-1,-34 5 1,34-5 0,-34 0-1,34 0-1,-33-5-10,33 5-26,0 0 0,-6-23-1,6 23 1</inkml:trace>
</inkml:ink>
</file>

<file path=ppt/ink/ink6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13.578"/>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28 242 64,'0'0'23,"0"0"-3,-11-22-1,11 22-3,0 0-1,0 0-4,0 0-2,0 0-3,0 0-1,0 0-1,0 0-1,-6 28 0,6-28-1,6 34 0,-6-12-1,0 6 1,0 6-1,6 6 0,-1-1 0,-5 0 0,6 12 0,-6-6 1,0 0-1,5-5 1,-5-1-1,-5-5 1,5 0-1,0 0 0,0-6-1,0-6 1,-6 1 0,6-23-1,0 28 1,0-28-1,0 0 1,0 0 0,0 0-1,0 0 1,0 0-1,0 0-1,0 0-3,-22-34-6,22 34-18,11-28-10,-5 0 1,-6 0-2</inkml:trace>
  <inkml:trace contextRef="#ctx0" brushRef="#br0" timeOffset="797">0 101 65,'0'0'18,"0"0"2,0 0-2,0 0-1,0 0-3,0 0-1,0 0-2,0 0-3,0 0-1,0 0-3,0 0 0,0 0-2,0 0 0,0 0-1,0 0 0,0 0 0,23 6 0,-23-6 1,22 34-1,-22-34 0,39 39 1,-16-11-1,-1 1 0,1-1 0,5 0 0,-5-6-1,-7 1 1,7-1-1,-6 1 0,-17-23 1,34 28-1,-34-28 0,28 23 0,-28-23 0,22 17 0,-22-17 0,0 0 1,23 11-1,-23-11 0,0 0 1,0 0-1,22 6 0,-22-6 0,0 0 0,0 0 1,0 0-1,23 5 0,-23-5 0,0 0 0,0 0 0,17-22 1,-17 22-1,22-29 0,-11 1 0,1 6 0,-1-12 0,6 0 0,-6 0 0,6 6 0,0-11 0,-6 5 1,6 6-1,-6 0-1,0 5 1,-11 23 0,17-34 0,-17 34 0,0 0 0,23-22 0,-23 22-1,0 0 1,0 0 0,0 0 0,0 0 1,0 0-2,0 0 2,0 0-1,0 0 0,0 0 0,0 0 0,17-17 0,-17 17 0,0 0 0,0 0 0,0 0 0,0 0 0,5-17 0,-5 17 0,0 0 0,0 0 0,0 0 0,0 17 0,0-17 0,-5 28-1,5-5 1,0-1 0,0 6 1,-6 0-1,6 17 0,0-11 0,0 0 0,-6-6 0,12 17 0,-6-11 1,0 6-1,0-1 0,6 0 0,-6-10 0,5 10 0,1-5 0,-6-12 0,5 7 0,-5-7 0,0-22 0,6 34 0,-6-34 1,0 34-1,0-34 0,6 28 0,-6-28 0,0 34 0,0-34 0,0 22 0,0-22 0,0 0 1,5 28-1,-5-28 0,0 0 1,0 0-1,0 0 0,0 0 0,0 0 0,0 0 0,0 0 0,0 0 0,0 0 0,-5 23 0,5-23 1,0 0-1,0 0-1,0 0-1,0 0-3,0 0-3,0 0-7,0 0-10,0 0-12,0 0-1,5 28 1</inkml:trace>
</inkml:ink>
</file>

<file path=ppt/ink/ink6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16.609"/>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45 192 51,'0'0'21,"0"0"-1,0 0-2,0 0-3,0 0-2,0 23-2,0-23-2,-5 40-2,5-12-2,0 11-1,-6 18-1,6-1-1,-6 7 1,6-1-2,-5 0 1,5 0 0,-6-11 0,6 0-1,-6-17 1,6 0-2,0-11 2,0-23-1,-5 22 0,5-22 0,0 0-1,-6-22 0,6-7 0,0 1 1,0-12-2,0-5 1,6-6-1,-1 0 1,-5 6 0,6-6 0,-6 6 0,6 11 0,-6-5 0,5 10 0,-5 1 0,0 0 0,0 5 0,0 23 1,0-40-1,0 40 0,0-28 0,0 28 0,0 0 1,0-28-1,0 28 0,0 0 0,6-23 1,-6 23-1,0 0 1,0-22 0,0 22 0,0 0 0,6-23 0,-6 23 0,0 0 0,0 0 0,0 0 1,0-17-1,0 17 0,0 0 0,0 0 0,0 0 0,0 0 0,0 0 0,0 0-1,0 0 1,0 0 0,23 28-1,-23-28 0,22 34 1,-10-11-1,-1 5 1,6 0-1,0 1 1,-6-1-1,6-5 0,0 5 1,-17-28-1,34 34 0,-34-34 1,23 22-1,-23-22 0,29 6 1,-29-6-1,17-17 0,-17 17 1,22-17-1,-22 17 0,17-22 0,-17 22 1,17-29-1,-17 29 0,17-28 0,-17 28 0,17-28 0,-17 28 0,12-34 0,-12 34 0,22-40 0,-10 18 0,-7-1 0,7 0 0,-12 23 0,28-39 0,-16 16 0,-1 6 0,-11 17 0,17-39 0,-17 39 0,17-17 0,-17 17 0,6-23 0,-6 23 0,0 0 0,0 0 0,0 0 0,0 0 0,0 0 0,0 0 0,0 0 0,0 0 0,0 0 0,0 0 0,0 0-1,0 0 1,0 0 0,0 0 0,0 0 0,5 28 0,-5-28 0,-5 29-1,5-1 1,0 0 0,5 6 0,-5 0 0,0 11 0,0-5 0,0 5 1,6-5-1,0 11 0,-6-6 0,5-6 0,-10 1 1,10-6-1,-5 5 0,12-10 0,-7-7 0,-5 7 1,0-7-1,0 7 0,0-7 0,0 1 1,0-1-1,0-22 0,0 34 0,0-34 0,0 0 1,0 17-1,0-17 0,0 0 1,0-22-1,0 22 0,6-29-3,-12 1-13,6 28-21,0-22-1,0 22 0,0 0-1</inkml:trace>
</inkml:ink>
</file>

<file path=ppt/ink/ink6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20.046"/>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33 254 50,'0'0'31,"0"0"1,0 0-7,0 0-8,-17 28-3,17 12-5,-11-1-4,11 7 0,-6 4-3,6 13 1,0-13-2,0 7 1,0-1-1,0-5-1,6-11 1,-6-1 0,0-11-1,6-11 1,-6-17-1,0 0 1,0 0-1,11-33 0,-11-1 1,0-12-1,6-10 1,-6-6-1,0 0 0,11-12 0,-22 18 0,11-6 0,5 5 0,-5 12 0,-5 6 0,5 10 0,0-5 1,0 12-1,0 22 0,5-28 0,-5 28 0,0 0 0,0 0 0,0 0 1,0 0-1,11 28 1,-11-6-1,6 12 1,5 0-1,-5 6 1,5-1-1,1 6 1,-1-5-1,0-6 1,0-6 0,6 0-1,-11 1 1,-6-29-1,28 28 1,-28-28-1,23 5 0,-23-5 1,17-16-1,-17 16 1,34-46-1,-23 18 0,6 0 0,0-6 1,5 0-1,-5-5 0,0-1 0,0 1 0,0-1 0,0-5 0,0 5 0,0 6 0,-6 1 0,0 4 0,-11 29 0,12-28 0,-12 28 1,0 0-1,0 0 0,0 0 0,0 0 0,0 0 0,0 0 0,0 0 0,0 28 0,0-28 0,-6 46 0,6-24 1,0 1-1,-6 11 0,12-6 1,-6 6-1,0 5 0,6 1 1,-6 5 0,0-6 0,5 7-1,1-1 1,-6-6 0,6 12 0,-1-11-1,1-6 1,-6-6-1,6 11 1,-1-10 0,1-7-1,-6 1 1,0-23-1,6 28 1,-6-28-2,0 0-2,0 0-5,0 0-30,22-17 0,-22 17 0,0 0-1</inkml:trace>
</inkml:ink>
</file>

<file path=ppt/ink/ink6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12.562"/>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127 260 74,'0'0'31,"-8"-2"-8,8 2-6,0 0-4,0 0-4,5-15-2,-5 15-3,15-14-1,-4 6 0,0-4-1,3 1 1,-2 3-2,2-1 1,-6 3 0,4 1 0,-12 5 0,17 5-1,-17-5 0,11 15 0,-11-15 0,14 22-1,-8-10 1,-1 2 0,4 0-1,-3-6 1,-4 9 0,1 0 0,0-5 0,-3 2 0,0 0 0,-3-5-1,3 2 1,-3 0 0,3-11-1,-8 17 0,8-17 1,-9 17-1,9-17 1,-11 12-1,11-12 1,-14 11-1,14-11 1,-14 0-1,14 0 0,-14-3 0,14 3 0,-20-8 0,9 2 1,-1 0-1,4 1 0,-4-4-1,-2 1 2,3-1-1,0 6 0,2-8 0,-2 0 0,0 2 0,-1 4 0,1-4 0,2 0 0,-2 1 0,0-3 0,2-1 0,9 12 0,-17-17 0,17 17 0,-8-20 0,5 9 0,3 0 0,0-3 0,3-1 0,0-2 0,2 3 0,1-3 0,5 3 0,-2 0 0,2 0 0,0-1 0,4 4 0,-1 3 0,0-7 0,6 10 0,-1-7 0,1 7 0,3-4 0,2 4 1,1-1-1,2 3 0,0 0 1,-5 6 0,3-6 0,-7 6 0,-2 0 1,3 3-1,-11-4 0,5-2 1,-9 3-1,-5-3 0,20-5 0,-20 5-1,14-6-1,-14 6-4,0 0-34,17-11 0,-17 11-1,0 0-1</inkml:trace>
  <inkml:trace contextRef="#ctx0" brushRef="#br0" timeOffset="1813">453 445 56,'0'0'21,"-6"-12"-1,6 12-1,0 0 0,-3-11-3,3 11-2,0 0-5,0 0-1,0 11-3,3 1 0,-6-1-1,3 6-1,0 0-1,-3 9 0,1 2-1,2 0 0,0 1 0,0 2 0,2-3 0,-2-2-1,3-3 0,0-4 1,0-4 0,0-4-1,-3-11 1,3 14-1,-3-14 1,0 0 0,0 0-1,0 0 1,0 0-1,0 0 0,0 0 1,0 0-1,-9 9 0,9-9 0,0 0 0,-8 14 0,8-14 0,-6 8 0,6-8-1,0 0 1,0 0 0,0 0 0,0 0 0,0 0 0,0 0 0,0 0-1,0 0-1,0 0-3,0-8-4,-3-4-20,3 12-9,6-22 1,2 10-1</inkml:trace>
  <inkml:trace contextRef="#ctx0" brushRef="#br0" timeOffset="2547">473 425 55,'0'0'31,"-3"-9"-6,3 9-4,0 0-3,0 0-3,0 0-3,0 0-3,0 0-3,-9 12-2,9-12 0,0 0-1,3 17-1,3-9-1,-3 4 1,5 2-1,6 0 0,-3 3-1,6 0 1,0 3-1,-2-3 0,4 3-1,-2 0 2,-5-3-2,5 0 2,-9-3-1,6-3 0,-5 1 0,-4-1 1,-5-11-1,17 14 0,-17-14 0,12 14 0,-12-14 1,14 12-1,-14-12 0,6 5 0,-6-5 0,0 0 0,14 9 0,-14-9-1,0 0 1,0 0 1,0 0-1,8 11 0,-8-11 0,0 0 0,3 11 1,-3-11-1,3 9 0,-3-9 0,0 0 0,8 11 0,-8-11 0,0 0 0,0 0 0,0 0 0,12 12 0,-12-12 0,0 0 0,0 0 0,8 11 0,-8-11 0,0 0 0,0 0 0,0 0 1,14-3-1,-14 3 0,0 0 1,0-14-1,0 14 0,-3-11 0,3 11 0,-2-15 0,-1 7 0,-3-3 0,3-4 0,0 1 0,3-6-1,0 1 1,-2-1 0,-1-3 0,0 3 0,0 3 0,0-6 0,3 1 1,-3 5-1,1 0 1,-1 0-1,0 3 0,0-1 0,3 7 0,0 8 0,-3-17 0,3 17 0,0 0 1,0 0-1,0 0 0,0-9 0,0 9 0,0 0 0,0 0 0,0 0 0,-2-11 0,2 11 0,0 0 0,0-11 0,0 11 0,0 0 0,-3-9-1,3 9 1,0 0 0,0 0 1,0 0-1,0 0 0,0 0-1,0 0-3,0 0-33,0 0 0,0 0-2,0 0 1</inkml:trace>
</inkml:ink>
</file>

<file path=ppt/ink/ink6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37.37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63 190 50,'-11'0'24,"11"0"-1,0 0-6,0 0-2,0 0-2,0 0-3,0 0-3,0-14 0,0 14-2,11-11-1,0 5-2,0-2 1,4-3-2,-1 8 1,0-3-1,0-2-1,0 5 1,-6 0 0,4 6-1,-12-3 1,17 3 0,-17-3-1,19 8 1,-19-8 0,15 12-1,-15-12 1,14 16 1,-9-7-1,1 5 0,-3-3-1,0 6 2,-3-3-2,2 3 1,-2 0 0,-5-1 0,5-2-1,-6-2 1,3-1 0,-2-3 0,5-8 0,-12 17-1,12-17 1,-14 9 0,14-9-1,-14 8 1,14-8-1,-14 6 0,14-6 0,-17 5 0,9-8 1,-4 3-1,1-2 0,0-4 0,2 3 0,-2-2 0,0-4 0,2 3 0,-2-2 1,11 8-1,-17-17 0,17 17 0,-14-19 0,5 7 0,4 4 0,-1-3 0,3 2 1,3 9-1,-11-19 0,8 7 0,-2 1 0,5 3 0,-3-3 0,0-1 0,3 1 0,3 0 0,0 0 0,2 0 0,1-1 0,-1 1 0,4 3 0,-9 8 0,17-20 0,-17 20 0,14-17 0,-14 17 0,23-17 0,-12 9-1,0 2 0,6 1 0,-3-4-1,6 4 2,-3 2-2,5-3 2,-2 3-1,6 3 1,-7 0 0,4 3 0,-3 0 1,0 0 0,-4 2 1,1-2-1,-5 3 2,2 0-2,-6-1 2,4-2-2,-12-3 2,14 3-2,-14-3-1,14 0 0,-14 0-3,5-6-25,-5 6-10,3-14 0,-3 14-1</inkml:trace>
  <inkml:trace contextRef="#ctx0" brushRef="#br0" timeOffset="1718">410 260 60,'0'0'32,"0"0"1,0 0-13,0 0-5,0 0-4,3 12-4,2-4-1,-5-8-3,0 22 0,0-8 0,3 3-1,0 0-1,-3 3 1,3-3-1,0 2 0,2-2-1,-2 0 1,-3-3-1,6-3 1,-6-11-1,6 11 1,-6-11 0,0 0-1,0 0 1,0 0 0,11-14-1,-11 14 1,3-19-1,-1 7 0,1-2 0,0-2 0,-3 4 1,6-4-1,-3 2 0,-1 2 0,4-2 0,0 0 0,2 3 0,-2 0 0,-1 0-1,-5 11 2,17-20-2,-8 9 2,-9 11-1,11-17 0,-11 17 0,14-11 0,-14 11 0,0 0 0,12-9 0,-12 9 0,0 0 0,0 0 0,0 0 0,0 0 0,14 0 1,-14 0-1,0 0 0,11 6 0,-11-6 0,0 0 1,14 11-1,-14-11 0,6 14 0,-6-14 0,3 20 0,-3-20 1,5 17-1,-2-6 1,-3 3-1,6 0 1,-6 0-1,5 3 1,-5-3-1,3 5 1,-3-2 0,3 0-1,-3 0 1,0-6 0,3 0 0,-3 1-1,0-12 0,3 11 1,-3-11-1,0 0 0,0 11 0,0-11 1,0 0-2,0 0 0,0 0-1,0 0-6,11 3-28,-11-3-2,8-11 1,-5-1-1</inkml:trace>
  <inkml:trace contextRef="#ctx0" brushRef="#br0" timeOffset="2812">825 232 60,'0'0'31,"0"0"1,0 0-14,0 0-3,0 0-5,0 0-2,6 12-3,-6-12 0,2 19-2,-2-8 1,3 3-1,-3 0 0,6 6-1,0-3 0,-1 3 0,-2-1-1,0 4 0,5-9 0,-5 5 0,-3-5 0,3 0 0,-3-5-1,0-9 1,3 14 0,-3-14-1,0 0 1,0 0-2,0 0 0,0 0-1,0 0-4,0 0-8,0 0-18,8-20-4,-8 20-1,3-17 1</inkml:trace>
  <inkml:trace contextRef="#ctx0" brushRef="#br0" timeOffset="3296">777 359 72,'0'0'34,"0"0"0,-3-14-14,3 14-6,0 0-5,11 0-2,-11 0-3,17-3-2,-3-3 0,-2 3-1,5 3-6,-6-5-21,6 5-8,6-3-2,-4 0 1</inkml:trace>
  <inkml:trace contextRef="#ctx0" brushRef="#br0" timeOffset="3906">1073 224 73,'0'0'32,"0"0"0,0 0-16,0 0-4,14-9-6,1 9-2,-4-2 0,3 4-1,-3-4 0,3 2-1,-2 0-1,2 0 1,-14 0-1,20 2 1,-20-2-1,5 3 0,-5-3 0,0 0 0,0 0-1,9 11 1,-9-11-1,-6 15 1,3-4-1,-2 3 1,-4-3-1,1 3 1,-4 0-1,1 3 0,3 5 0,-4-8 0,1 3 0,2 0 1,1-3-1,0-3 0,2 0 0,6-11 0,-6 12 0,6-12 0,0 0 0,0 0 1,0 0-1,0 0-1,0 0 1,0 0 0,0 0 0,0 0 0,3 11 0,-3-11 0,0 0 1,14 0-1,-14 0 1,17 0-1,-8 0 0,5 0 1,-3 0 0,3 0 0,0 3 0,0 0 0,-2-3 0,2 2 1,-3-2-1,-2 3 0,-9-3 1,16 0-1,-16 0 0,12-5 0,-12 5-1,0 0 1,11-3-1,-11 3 0,0 0-2,0 0-1,0 0-3,0 0-22,0 0-9,0 0-1,0 14 0</inkml:trace>
</inkml:ink>
</file>

<file path=ppt/ink/ink6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20.046"/>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33 254 50,'0'0'31,"0"0"1,0 0-7,0 0-8,-17 29-3,17 10-5,-11 1-4,11 5 0,-6 6-3,6 11 1,0-11-2,0 6 1,0-1-1,0-5-1,6-11 1,-6-1 0,0-11-1,6-11 1,-6-17-1,0 0 1,0 0-1,11-34 0,-11 1 1,0-13-1,6-10 1,-6-6-1,0-1 0,11-10 0,-22 16 0,11-5 0,5 6 0,-5 10 0,-5 7 0,5 11 0,0-6 1,0 11-1,0 23 0,5-28 0,-5 28 0,0 0 0,0 0 0,0 0 1,0 0-1,12 28 1,-12-5-1,5 11 1,7 0-1,-6 5 1,5 1-1,0 5 1,1-6-1,-1-5 1,0-5 0,6-1-1,-11 0 1,-6-28-1,29 28 1,-29-28-1,22 6 0,-22-6 1,17-17-1,-17 17 1,34-45-1,-22 17 0,5-1 0,0-5 1,6 1-1,-6-7 0,0 0 0,0 1 0,0-1 0,0-5 0,0 5 0,0 7 0,-6-1 0,1 5 0,-12 29 0,11-28 0,-11 28 1,0 0-1,0 0 0,0 0 0,0 0 0,0 0 0,0 0 0,0 0 0,0 28 0,0-28 0,-5 46 0,5-24 1,0 1-1,-6 11 0,12-6 1,-6 6-1,0 5 0,5 1 1,-5 5 0,0-5 0,6 5-1,0 0 1,-6-5 0,5 11 0,1-12-1,0-5 1,-6-5-1,5 10 1,1-11 0,0-5-1,-6 0 1,0-23-1,5 28 1,-5-28-2,0 0-2,0 0-5,0 0-30,23-17 0,-23 17 0,0 0-1</inkml:trace>
</inkml:ink>
</file>

<file path=ppt/ink/ink6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3:50:17.296"/>
    </inkml:context>
    <inkml:brush xml:id="br0">
      <inkml:brushProperty name="width" value="0.05292" units="cm"/>
      <inkml:brushProperty name="height" value="0.05292" units="cm"/>
      <inkml:brushProperty name="color" value="#FF00FF"/>
      <inkml:brushProperty name="fitToCurve" value="1"/>
    </inkml:brush>
  </inkml:definitions>
  <inkml:trace contextRef="#ctx0" brushRef="#br0">83 27 62,'0'0'31,"0"0"-6,0 0-5,0 0-4,-3-15-3,3 15-2,0 0-4,0 0-2,0 0-1,0 0 0,-2-12-2,2 12 0,0 0 0,-3 18 0,3-18-1,-12 27 0,6-10 0,-2 10 0,-4 0-1,3 2 0,-2 1-2,2-4-2,6 7-10,1-7-21,-1-5-1,3-6-1,0-3 1</inkml:trace>
</inkml:ink>
</file>

<file path=ppt/ink/ink6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7:02.062"/>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12 71 46,'0'0'27,"0"0"-5,0 0-3,0 0-4,0 0-2,0 0-3,0 0-1,0 0-2,0 0-1,0 0-2,-9 15-1,9-3-1,-3-3 0,3 6-1,0 0 0,0 0 0,0 0 0,3 2 0,-3-2 0,6 3 0,-6 0-1,3 0 1,-3 3 0,3 0-1,-3-3 1,0 3-1,3-1 0,-3 1 1,3 0-1,-3 3 0,0-6 0,0 0 0,3 0 1,-3-1-1,3-2 0,-3 3 0,0-3 0,3 3-1,-3-3 1,0 0-1,0 0 1,0 0-1,0-3 1,0 0-2,0 2 2,3-8 1,-3-6-1,0 24 0,0-24 0,0 18 1,0-18-1,0 18 0,0-18 1,0 18-1,0-18 0,3 12 1,-3-12-1,0 12 0,0-12 0,0 0 1,-3 12-1,3-12 0,0 0 0,0 0 1,0 0-1,0 0 0,0 0 0,0 12 1,0-12-1,0 0-2,0 0-3,0 0-13,0 0-17,-3-18 0,6 9-1</inkml:trace>
  <inkml:trace contextRef="#ctx0" brushRef="#br0" timeOffset="969">21 143 52,'0'0'24,"-9"-6"-2,9 6-3,0 0-2,0 0-3,0 0-4,0 0-1,0 0-3,0 0-1,-9-15-1,9 15-1,0 0-1,0 0 0,6-12-1,-6 12 0,6-12-1,-6 12 1,12-12-1,-12 12 1,15-15-1,-15 15 1,21-15-1,-12 6 0,-9 9 0,21-12 1,-6 6-1,-3 1 0,0 2 0,2-3 0,-2 0 0,3 6 0,-3-3 0,0 0 0,3 0 0,-6 3 0,3 0 0,-3 0 0,-9 0 0,21 3 0,-21-3 0,15 0 0,-3 3 0,0 0 0,0-3 0,-3 3 0,-9-3 0,21 6 0,-21-6 0,17 3 1,-17-3-1,15 6 0,-15-6 0,15 5 0,-15-5 0,9 9 0,-9-9 0,12 6 0,-12-6 0,0 0 0,12 15 0,-12-15 1,6 12-1,-6-12 0,9 15 0,-9-15 0,6 18 0,-6-18 0,6 18 0,-3-6 0,-3 0 1,3 0-1,-3-3 0,3 3 1,0-1-1,-3 4 0,0-3 0,3 3 1,-3 0-1,0 6 1,0-3-1,0 3 0,0 0 0,-3-4 1,3 4-1,0-3 0,0-3 0,0 3 0,0-3 0,0 0 0,0 0 0,0 0 1,0-1-1,0 1 0,-3 0 0,3 0-1,0-3 1,-3 3-1,3 0 0,0 0 0,0-3 1,0 0-1,0 0 1,0-3 0,0 2 0,0 1 0,0-12 0,0 18 0,0-18 0,0 18 1,0-18-1,3 15 0,-3-15 0,0 12-1,0-12 2,3 15-1,-3-15 0,0 15 0,0-15 0,0 9 0,0-9 0,-3 12 0,3-12 0,0 12 0,0-12 0,0 0 0,3 14 0,-3-14 0,0 0 0,0 0 1,3 12-1,-3-12 0,0 0 0,0 0 0,0 0 0,0 0 0,0 0 0,0 12 0,0-12 0,0 0 0,0 0 0,0 0 0,0 0 0,0 0 1,0 0-1,0 0-1,0 0 0,0 0-3,0 0-7,0 0-24,0 0 0,0 0-1</inkml:trace>
  <inkml:trace contextRef="#ctx0" brushRef="#br0" timeOffset="2516">90 480 63,'-9'0'32,"9"0"-5,0 0-5,0 0-6,0 0-3,0 0-4,0 0-3,-9-12-1,9 12-2,0 0-1,0 0 0,0 0 0,0 0-1,0 0 0,0 0 0,15-6-1,-15 6 1,15 0-1,-15 0 1,21-3-1,-9 3 1,-1 0-1,1 0 1,3-6-1,-6 6 1,6 0-1,-6 0 0,3 0 0,0 0 0,0-3 1,0 3-1,3-3 0,-6 0 0,3 3 0,0 0 0,-12 0 0,24-3 1,-15 3-1,3 0 0,-12 0 0,17 0 0,-17 0 0,15 0 0,-15 0 0,12 3 0,-12-3 0,9 0 0,-9 0 1,12 0-1,-12 0 0,0 0 0,12 0 0,-12 0 0,0 0 0,0 0 0,12 0 0,-12 0 0,0 0 0,0 0 1,0 0-1,0 0 0,9 6 0,-9-6 0,0 0 0,0 0 1,0 0-1,0 0 0,0 0 0,0 0-2,0 0-2,0 0-8,0 0-24,0 0-1,3 12 1,-3-12-2</inkml:trace>
</inkml:ink>
</file>

<file path=ppt/ink/ink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0T16:00:56.421"/>
    </inkml:context>
    <inkml:brush xml:id="br0">
      <inkml:brushProperty name="width" value="0.07938" units="cm"/>
      <inkml:brushProperty name="height" value="0.03528" units="cm"/>
      <inkml:brushProperty name="color" value="#FF0000"/>
      <inkml:brushProperty name="fitToCurve" value="1"/>
      <inkml:brushProperty name="ignorePressure" value="1"/>
    </inkml:brush>
  </inkml:definitions>
  <inkml:trace contextRef="#ctx0" brushRef="#br0">261 197 61,'0'0'25,"0"0"-2,0 0-5,0 0-3,-7-5-4,7 5-1,0 0-2,0 0-2,-6-1-1,6 1-1,-11 0-1,11 0-1,-9-2 0,5 1 0,-2-1 0,-1 2-1,-4-1 1,4 1-1,-1-2 0,-1 4 0,2-2 0,-2 0-1,1 3 1,-1-2-1,2 2 1,1 0-1,-1 2 1,1-1-1,-2 2 0,2 0 1,-1 0-1,1 2 0,-2-1 1,2 2-1,2 0 0,-1 0 0,2 1 0,2-1 0,2 2 0,2-2 0,3 0 0,-1-2 0,2-1 0,-1 0 0,3 0 0,-1-2 0,-1 1 0,2 2 0,0-4-1,-2 2 1,2-4 0,0 2 0,-1 0 0,-1-1 0,2-1 0,-3 4 0,0-4 0,-6-1 1,8 3-1,-8-3 0,6 3 0,-6-3 1,0 0-1,0 0 1,0 0-1,1 5 1,-1-5-1,-7 3 1,7-3 0,-9 3-1,1-2 1,-1 2 0,2-2-1,-2 1 1,0-1-1,0 2 0,0 0 0,2-1 1,-1 1-1,1 0 0,1-2 0,0 2 0,-2-1 0,2 2 0,0-1 1,2 2-1,-2-1 1,0 1-2,0 1 2,-3 0-1,6 1 0,-3-2 0,2 2 0,-1 0 0,-1 1 0,3-2 1,-3 1-1,3 1 0,-1-1 0,2-1 0,-1 2 0,2-1 0,-1 1 0,2-1 1,0-1-1,2 1 0,-1-1 0,1 3 0,1-4 0,0 1 1,0 1-1,3-2 0,-6-5 0,7 12 0,-1-9 1,0 0-1,1 1 0,2-1 0,0-3 1,2 3-1,-1-3 0,2 0 1,0 0-1,0 0 0,3-2 1,-2 1-1,1 1 1,2-2-1,-2 1 0,-1 0 1,1-1-1,-1-1 1,-1 3-1,0-3 1,-2 0 0,1 2-1,-4-1 1,1 2 0,-2-1-1,-6 1 1,6 0-1,-6 0 1,0 0-1,0 0 0,0 0-3,0 0-3,0 0-18,1-5-16,-1 5-1,3-12-1</inkml:trace>
  <inkml:trace contextRef="#ctx0" brushRef="#br0" timeOffset="1641">642 10 49,'0'0'33,"0"0"1,0 0-9,0 6-10,-6-3-2,3 6-4,-3 0-2,1 3-2,-4 2-1,2 1-2,-1 2 1,1 1-2,0 0 1,-2 3-2,0 0 1,1 1 0,2 2-1,0 0 1,2-2 0,-2 2 0,1 2-1,2-3 1,-3 3 0,3-2-1,-1-2 1,1 2 0,0 0 0,0-1 0,0 0 0,1 1 1,1-2-1,1-1 0,0 1 0,1-2 1,1-1-2,1-3 1,1-2-1,1-4 0,-2-1 0,0-1 1,0-4-2,-3-4 0,7 6-2,-7-6-3,11 2-22,-11-2-11,10-8 0,-2 1-1</inkml:trace>
  <inkml:trace contextRef="#ctx0" brushRef="#br0" timeOffset="2469">801 101 70,'0'0'33,"0"0"-4,0 0-16,0 0 0,0 0-3,5 9-2,-5-9-1,1 8-1,-1-8-2,0 13 0,-1-5-2,2-1 1,-2 2-2,1 0 1,0 1 0,0 1-1,0 1 0,0-2 1,0 2-1,0 2 0,0-3 0,0 4 0,-2-3 0,2 3 0,0-1-1,-1 1 1,-1-1 0,1 0 0,-1 1 0,-1-2-1,2 1 1,-1 0-1,1 0 1,-2-1-1,1-1 0,1 0 0,-1-1 0,1 1 0,-1-2 0,1-1 0,-1 1 0,1-1 0,-1 0 0,2 2 0,-1-1 0,-1 0 1,2-1-1,-1 0 0,1 0 0,-2-1 1,2-1-1,0 2 0,0-3 0,0 2 0,2-2 0,-1-2 0,-1 2 0,2 0 0,-2-6 0,1 9 0,-1-9 0,3 7 0,-3-7 1,6 5-1,-6-5 0,8 3 0,-8-3 0,10 0 0,-2 0 1,1-3-1,-2 0 0,2-2-1,2 2-1,-4-3-3,5 3-6,-8-3-27,4 2-2,-5-2 0,-3 6 0</inkml:trace>
  <inkml:trace contextRef="#ctx0" brushRef="#br0" timeOffset="3360">710 450 51,'0'0'36,"-6"0"0,6 0 1,0 0-22,0 0-3,8 2-3,-8-2-2,13 0-2,-2 1-1,2-1-1,3 0-1,1 0-1,2 0 0,1-1-1,-1-2-2,0-2-3,5 5-11,-9-6-22,3 2-1,-3-2 0</inkml:trace>
  <inkml:trace contextRef="#ctx0" brushRef="#br0" timeOffset="4313">1065 0 60,'6'-1'32,"-6"1"1,0 0-17,0 0-2,0 0-4,11 9-1,-11-9-2,10 10-1,-7-3-1,3 2-1,0 2-1,3 1-1,-1 3 0,-1-3-1,0 2 1,1 1-1,-1 0 0,2 0-1,-3 2 1,2-1 0,-2 2 0,1 1 0,-1 1 0,0 0 1,0 0-1,2-1 0,-4 1 0,0 0 0,1-2-1,1 5 1,-5-5-1,-1 2 0,0 0 1,-1 1-1,-4-2 0,2 2 0,-3 0 0,1 0 0,-4-2 0,3-1 1,-2 0-1,-2-2 0,2 1 0,-2-1 1,1-1-1,0 0 0,-2-2 0,1-1 0,1 0-2,0-5-2,5 4-6,-7-7-28,11-4-1,-6 2-1,6-2-1</inkml:trace>
  <inkml:trace contextRef="#ctx0" brushRef="#br0" timeOffset="9438">1607 341 50,'0'0'32,"0"0"1,0 0 1,0 0-25,0 0-1,4-6-1,4 8-3,-4-4 1,8 4-1,-3-2 0,3 1-1,0 1-1,1 1 0,1 0 0,1 1 0,0-1-1,-2 3 0,1-1 0,0 2 0,0-1 0,-2 2-1,0-1 1,0 0 0,-2 1 0,-1 1 0,-1 1 0,-2-1-1,-1 0 1,0 0-1,-5 0 1,1 2-1,-2-1 0,-1-1 0,-1 1 1,2 2-1,-3-1 1,-1-1-1,-1 1 1,0 2-1,0-3 0,0 1 1,-4-1-1,2 1 0,-1-2 0,0 0 1,-1-1-1,-1 0 1,0-1-1,0 2 0,-1-1 1,0-1-1,0-2 0,0-2 0,0 1 1,3-2-1,-2-2 0,0 0 0,1-2 0,-1 1 1,1-1-1,1-1 0,-2 0 0,2-1 0,0-1 0,1 1 0,-1-2 1,1-2-1,2 1 0,-1-3 0,-2 2 0,3-5 0,3 1 0,-3 0 0,1 0 0,5-2 0,-1 3 0,-1-1 0,4 0 0,-2 0 0,1 0 0,2-2 0,0 3 0,2-4 0,-2 0 0,0 1 0,1 1 0,1-1 0,-1 1-1,2 0 2,0 2-1,2 1 0,1-4 0,-1 5 0,4 0 0,0 1 0,0-1 0,3 1 0,2-1 0,1 3 0,-1 0 0,6 2 0,1-2 0,3 3 0,-1 1 0,6 1 1,-4 1-1,3 0 0,1 1 1,-4 1-1,3-2 1,-2 1 0,-1-1 0,-1 0 0,-3 0 0,-2 0 0,-5 0-1,0-1 1,-8 1 0,-1 0 0,-8 0-1,0 0-1,0 0-1,-12 6-2,3-2-5,-3-2-9,5 4-22,-4-2 0,4 4 0</inkml:trace>
  <inkml:trace contextRef="#ctx0" brushRef="#br0" timeOffset="14329">2054 639 58,'0'0'29,"0"0"0,0 0-17,0 0-3,0 0 0,0 0-2,0 0-2,0 0 0,0 0-1,0 0-1,0 0 0,0 0-1,5-1-1,1 2 1,1-1-1,4 2 0,-1-1 0,4 1 0,1 1 0,-1-2 0,3 2-1,-2 0 1,0-3-1,-5 3 1,4 2-1,-6-2 0,0-3 1,-2 4-1,-6-4 0,9 3 1,-9-3-1,0 0 1,6 3 0,-6-3-1,0 0 1,0 0 0,0 0-1,0 0 1,0 0 0,0 0-1,0 0 0,-3 6 1,3-6-1,0 0 0,0 0 1,-8 6-1,8-6 0,-6 6 0,6-6 0,-9 8 1,5-3-1,-3 3 0,2-1 0,-1 1 0,0 2 0,0-1 0,-1 2 0,-1-1 0,2 1 1,-1-3 0,-1 3-1,2-2 1,-1 1-1,-2-2 2,5 1-2,-4 0 1,1-3-1,1 0 0,-2-1 0,4 1 0,-2-3 0,6-3 0,-8 8 0,8-8 0,0 0 0,-6 4 0,6-4 0,0 0 0,0 0 1,0 0-2,-4 8 2,4-8-2,0 0 2,0 0-1,0 0 0,0 0 0,-5 6 0,5-6 0,0 0 0,0 0 0,0 0 0,0 0 0,0 0 0,0 0 0,0 0 0,0 0 0,5 1 0,-5-1 0,7 0 1,1 0-1,-4 0 1,5-3-1,0 3 1,0 0-1,3 0 1,0 0 0,1 0-1,-1 3 1,2-4 1,-1 1-1,1 1 0,-1-1 1,0 0-1,-1 0 1,0 0-1,-1 0 0,-2 2 0,-2-4 0,-1 4 0,0-4 0,-6 2 0,6 0 0,-6 0-1,0 0 1,0 0 0,0 0-1,0 0-2,0 0-1,0 0-3,0 0-5,0 0-17,0 0-11,-3-4 0,3 4 1</inkml:trace>
  <inkml:trace contextRef="#ctx0" brushRef="#br0" timeOffset="15625">2095 791 59,'0'0'22,"0"0"-1,0 0-3,-3-6-4,3 6-3,0 0-2,0 0-1,0 0-1,0 0-2,0 0 0,0 0-2,0 0 1,3 8-1,-3-8 0,9 1-1,-5-1 0,5 2 0,1-2-1,2 1 0,2-2 0,2 1 0,-1 0-1,0 0 1,-2-2 0,1 2 0,-4-1 0,1 1-1,-4 0 2,-1 0-1,-6 0 0,9 0 0,-9 0 0,6 0 0,-6 0-1,0 0 1,6-3 0,-6 3-1,0 0 1,0 0-1,0 0 1,5 0-1,-5 0 1,0 0-1,0 0-1,0 0 0,0 0-3,0 0-4,0 0-11,0 0-17,0 0-2,0 0 0</inkml:trace>
</inkml:ink>
</file>

<file path=ppt/ink/ink7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7:15.85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12 42 64,'0'0'30,"-6"12"-4,6-12-10,0 0-4,0 0-4,0 0-2,0 0 0,0 15-2,0-15 0,3 9 0,-3-9-2,3 21 0,-3-12 0,3 6-2,-3 3 1,3-3-1,-3 3 1,0 0-1,0 3 0,0 0 0,3-3 0,-3 3 0,0 0 0,3 0 1,-3 0-1,0 0 0,0-1 0,-6-2 0,6 3 0,-3 3 0,3-3 0,-3-6 0,3 6 1,0-6-1,-3 3 0,3-6 0,0 6 0,-3-6 0,3 3 0,0-3 0,0 3 0,0-3 0,0-3 0,0 3 0,0 0 0,0-12-1,-3 18 1,3-18-1,-3 18 1,3-18-1,0 12 1,0-12-1,0 0 1,0 12 1,0-12-1,0 0 0,0 0 0,0 0 0,0 0-1,0 0 0,0 0-2,0 0-4,0 9-23,0-9-4,0 0 0,0 0 1</inkml:trace>
  <inkml:trace contextRef="#ctx0" brushRef="#br0" timeOffset="969">48 123 61,'0'0'21,"0"0"-2,0 0-3,0 0-2,0-15-3,0 15-2,0 0-1,0 0-1,0 0-2,0 0-2,12-9 0,-12 9-1,12-6-1,-12 6 0,18-9 0,-3 0 0,-3 0 0,3 3-1,0 0 1,0 0-1,2-3 0,1 3 1,3 0-1,-9 0 0,9 0 0,-6 0 0,0 3 0,-3 0 0,3 0 0,-9 3 0,9 0 0,-15 0 0,12 0 0,-12 0 1,15 6-1,-15-6 0,0 0 0,9 15 0,-9-15 0,15 9 0,-15-9 0,9 15 1,-9-15-1,11 15 0,-11-15 0,12 18 0,-12-18 0,9 18 1,-9-18-1,9 21 0,-6-9 0,3 3 0,-3-3 0,0 3 1,-3 3-1,3-3 0,-3 3 0,6 0 0,-3-3 1,-3 0-1,3 3 0,-3-3 0,3 3 0,-3-3 1,0 6-1,3-7 0,-3 4 0,0 0 1,0 3-1,0-3 1,0-3-1,0 3 0,0 0 1,0 0-1,-3-3 1,3 3 0,0-3 0,0 0-1,0 3 1,0-3-1,0-3 1,-3 6-1,3-6 1,0 3-2,0 0 2,0-3-2,0-3 2,0 0-2,0 3 1,0-12 0,0 18 0,0-18 1,0 15-1,0-15 1,0 11-1,0-11 1,0 0-1,3 12 0,-3-12 0,0 0 0,0 0 0,0 0 0,-3 12 0,3-12-3,0 0-7,0 0-25,0-12-2,-3 0 1,0 1-1</inkml:trace>
  <inkml:trace contextRef="#ctx0" brushRef="#br0" timeOffset="2172">33 440 59,'0'0'24,"0"0"-2,0 0-5,0 0-3,0 0-3,0 0-2,0 0-1,0 0-3,0 0 0,12 6-1,-12-6-1,21-6 0,-12 6-1,6 0 0,0-3-1,6 0 1,-3 3-1,3 0 0,-1-3 0,4 3-1,-3-3 1,3 3 0,-6 0-1,3-3 1,0 0-1,-3 0 0,0 3 0,-6-3 1,3 0-1,-1 3 0,-2 0 1,-12 0-1,15-3 0,-15 3 1,15-3-1,-15 3 0,0 0 1,12-3-1,-12 3 0,0 0 1,0 0-1,0 0 0,12 0 1,-12 0-1,0 0 0,0 0-4,0 0-18,0 0-13,0 0-1,0 0 0</inkml:trace>
</inkml:ink>
</file>

<file path=ppt/ink/ink7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7:19.281"/>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33 32 63,'0'-12'20,"0"12"-3,0 0 1,0 0-3,0 0-1,0 12-3,0-12-1,-6 30-4,-3-15-1,9 8-1,-6 1-1,3 6 0,-3-1-2,3 4 1,3-3-2,0 2 1,0 1 0,0-3-1,0-1 1,3-3-1,-3 1 1,6-1-1,-3-5 1,-3 3-1,3-3 1,-6-1-1,3-2 0,0-3 1,0 3-1,3-6 0,-3-1 1,3 1-1,-3 3 0,0-6 0,0-9 0,0 21-1,0-21 2,0 15-2,0-15 2,-6 11-2,6-11 2,0 12-1,0-12 0,0 0 1,-3 9-1,3-9 0,0 0 0,0 0 0,0 0 1,0 0-1,0 0 0,-3 12 0,3-12 0,0 0 0,0 0 0,0 0 0,0 0-1,0 0-2,0 0-2,0 0-9,0 0-23,3-12 2,-3 12-2</inkml:trace>
  <inkml:trace contextRef="#ctx0" brushRef="#br0" timeOffset="765">56 103 54,'0'0'29,"0"0"-5,-12 3-5,12-3-5,0 0-4,15-6-1,-15 6-2,18-9-2,-18 9-1,27-8-1,-12 2-1,2-6 0,1 9-1,3-9 0,0 3 0,0 0 1,0 0-1,-3 0-1,-1 3 1,1 0 0,0 4-1,-9 2 0,6 0 1,-3 0-1,-12 0 0,18 5 0,-18-5 1,17 9-1,-5-3 0,-12-6 0,21 15 0,-21-15 0,15 18 1,-3-9-1,-6 3 0,-3 0 0,0 2 0,-3 1 1,3 3-1,-3 0 0,3 3 0,-3-1 1,3 1-1,-3 0 0,6-3 0,-3 5 0,-3-2 0,2-3 0,1 3 0,-3-4 0,3 4 0,-3 2 0,3-2 0,-3-1 0,0 1 0,3 0 0,-3-3 0,3 2 1,-3-2-1,0 0 0,0-6 0,0 3 1,0 0-1,0-4 1,0 4-1,0-3-1,0 0 1,0 0-1,0 0 1,0-3-1,0-9 2,-3 17-2,3-17 1,0 12 0,0-12 1,0 0-1,0 15 0,0-15 1,0 0-1,0 0 0,-3 12 0,3-12 0,0 0 0,0 0 0,0 0 0,0 12 0,0-12 0,0 0 0,0 0 0,0 0-2,0 0-1,0 0-6,0 0-15,0 0-11,3-12-1,-6 0 1</inkml:trace>
  <inkml:trace contextRef="#ctx0" brushRef="#br0" timeOffset="1812">77 402 72,'0'0'31,"-6"12"-7,6-12-8,0 0-3,0 0-4,21 3-2,-21-3-1,15 3-1,-15-3-1,26 6-1,-14-6-1,6-3 0,0 3 0,0 6-1,3-12 0,-3 12 1,0-12-2,-1 6 1,1 0 0,0 3 0,-3-3-1,0 3 1,-3-3 0,3 2-1,-4-2 1,1 0-1,-3 0 1,3 0-1,-12 0 1,18 0-1,-18 0 1,12-2 0,-12 2-1,12 0 1,-12 0 0,0 0-1,0 0 1,0 0-1,9 0-1,-9 0-1,0 0-4,0 0-19,0 0-11,0 0-2,0 0 1</inkml:trace>
</inkml:ink>
</file>

<file path=ppt/ink/ink7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9:27:22.296"/>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7 48 62,'0'0'24,"0"0"-2,0 0-4,3-12-3,-3 12-4,0 0-2,0 0-2,0 0-2,0 0 0,0 0 0,-3 12-1,3-12-1,-3 15 1,0-3-2,3 6 0,0-1-1,0 4 1,0 3-2,3 0 1,-3 0 0,3 2-1,0 1 1,3 3-1,-4-6 1,1 5-1,0-5 0,0 6 1,3-3-1,-3-4 1,-3 1-1,3-3 0,0 0 0,-3 0 1,3-6-1,-3 2 1,3-5-1,-3 0 1,0 0-1,3 0 1,-3-12-1,0 15 1,0-15-1,3 12 0,-3-12 0,0 0-1,0 0 1,0 0-1,0 12 1,0-12-2,0 0 1,0 0-4,0 0-1,0 0-6,0 0-15,0 0-8,0 0-2,12-18 3</inkml:trace>
  <inkml:trace contextRef="#ctx0" brushRef="#br0" timeOffset="735">4 113 60,'0'0'27,"6"-14"-4,-6 2-3,0 12-4,8-18-3,4 9-4,-6-6-1,6 6-3,0-3 0,3 3-3,0 0 1,0 6-2,-1 0 0,1 3-1,0 0 1,0 3-1,3 3 1,-3-3-1,2 3 0,-2 0 0,3-3 0,-3 0 0,3 3 0,-3-3 0,-1 3 0,-2 0 1,3-3-1,-3 3 0,0 0 0,0 0 0,-3-3-1,2 3 1,-11-6 0,15 9 0,-15-9 0,18 9 0,-18-9 0,15 8 1,-15-8-1,12 9 0,-12-9 0,9 9 0,-9-9 0,9 15 0,-9-15 1,9 15-1,-9-15 0,6 24 0,-1-18 1,-2 9-1,0-3 1,0 5-1,-3-2 1,3 3-1,-3-3 1,0 6-1,-3-3 1,3-1 0,0 1-1,-3 3 0,3-3 1,0 3-1,0 3 1,0-7-1,0 1 0,0 3 1,0-3-1,0 0 0,0 0 1,0-4-1,0 1 0,0 0 1,-3 0 0,3-3-2,-3 3 2,3-3-2,0 0 1,0-1-1,0-11 2,-3 15-2,3-15 1,-2 15 1,2-15-1,0 0 0,0 0 0,0 0 1,0 0-2,0 0 0,0 0-3,0 0-2,0 0-8,0 0-22,0 0 0,0 0-1</inkml:trace>
  <inkml:trace contextRef="#ctx0" brushRef="#br0" timeOffset="1766">105 369 62,'0'0'22,"-6"-15"-2,6 15-1,0 0-2,0 0-3,0 0-3,0 0-2,0 0-2,0 0-2,0 0-1,0 0-1,0 0-1,0 0 0,0 0 0,14-3-1,-2 6 0,6-3 0,0 3 0,3 0 0,0-3-1,2 0 1,4 0-1,-3 6 0,-1-9 0,1 3 1,-9 0-1,6 0 0,-6-3 0,0 0 0,-7 3 0,-8 0 0,18 0 1,-18 0-1,9 0 0,-9 0 0,0 0 0,15-3 0,-15 3 0,0 0 1,0 0-1,9 0 0,-9 0 0,0 0 1,0 0-1,0 0-1,0 0 1,0 0-2,0 0 0,0 0-2,0 0-4,0 0-10,0 0-17,-3 12-1,3-12 0</inkml:trace>
</inkml:ink>
</file>

<file path=ppt/ink/ink7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5:39:00.765"/>
    </inkml:context>
    <inkml:brush xml:id="br0">
      <inkml:brushProperty name="width" value="0.05292" units="cm"/>
      <inkml:brushProperty name="height" value="0.05292" units="cm"/>
      <inkml:brushProperty name="color" value="#800080"/>
      <inkml:brushProperty name="fitToCurve" value="1"/>
    </inkml:brush>
  </inkml:definitions>
  <inkml:trace contextRef="#ctx0" brushRef="#br0">40 33 52,'-3'-12'9,"3"12"0,0 0 1,-3-10 0,3 10 0,0 0 1,0 0-1,0 0 0,0 0-2,-8-12 1,8 12 0,0 0-3,0 0 0,-12 3 0,12-3-1,0 0-1,0 0-1,-11 6 0,11-6-1,0 0-1,0 0 0,0 0 0,-3 13 0,3-13-1,0 12 0,0-12 1,3 22-1,-3-7 1,0 4-1,0-1 1,0 7 0,0-3-1,0 0 2,0-1-2,0 1 1,2-3-1,-2-7 0,0 0 1,0-12-2,3 19 2,-3-19-1,0 0 0,0 0 0,0 0 0,0 0 0,0 0-2,3-12-5,-3 12-16,0 0-11,0 0-1,9-4 2</inkml:trace>
</inkml:ink>
</file>

<file path=ppt/ink/ink7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5:39:37.218"/>
    </inkml:context>
    <inkml:brush xml:id="br0">
      <inkml:brushProperty name="width" value="0.05292" units="cm"/>
      <inkml:brushProperty name="height" value="0.05292" units="cm"/>
      <inkml:brushProperty name="color" value="#800080"/>
      <inkml:brushProperty name="fitToCurve" value="1"/>
    </inkml:brush>
  </inkml:definitions>
  <inkml:trace contextRef="#ctx0" brushRef="#br0">-1 33 66,'0'0'16,"0"0"-3,0 0-3,0 0-2,0 0-1,0 0-1,0 0 1,0 0-1,0 0 0,0 0-2,0 0 1,0 15-1,0-15 0,0 21-1,0-9 0,3 6-1,-3-3 0,0 6 0,0 0 0,3 0-1,-3 3 0,3 0 0,-3 3-1,3-3 1,-3 0-1,0 0-1,3 0 2,-3-3-2,0 3 1,0-3-1,0 0 2,0 0-2,3-3 1,-3 3 0,0-6 0,0 3 0,3 0 0,-3-3 0,0 0 0,0-3 1,0 0-1,0 0 0,0 0 0,0-12 0,-3 21 0,3-21 1,-3 18-1,3-18 0,0 0 1,-3 12-1,3-12 0,0 0 0,0 0 1,0 0-1,0 0 0,0 0-1,0 0-2,0 0-7,-3-9-21,3 9-1,0-12 0</inkml:trace>
  <inkml:trace contextRef="#ctx0" brushRef="#br0" timeOffset="875">29 51 50,'0'0'23,"0"0"-4,0 0-2,6 9-3,-6-9-2,0 0-2,0 0-2,6 15-1,-6-15 0,6 18 0,-6-18-2,9 24-1,-3-9-1,6 3 0,-6 0-1,3 0 0,-3-3-1,3 3 0,0-3 0,0 0 0,-3-3 0,0 0 0,-6-12-1,12 18 1,-12-18-1,9 9 0,-9-9 0,0 0 1,0 0-1,0 0 0,9 15 0,-9-15 0,0 0 0,0 0 0,0 0 0,12 0 1,-12 0-1,0 0 1,0 0-1,0 0 0,0 0 1,0 0-1,0 0 0,0 0 0,0 0 0,0 0 1,0 0-1,0 0 0,0 0 0,0 0 1,0 0-1,0 0 0,0 0 0,0 0 0,0 0 0,0 0 0,0 0 0,0 0 0,0 0 0,0 0 0,0 0 0,0 0 0,0 0 1,0 0-1,0 0 0,0 0 0,0 0 0,0 0-1,0 0 1,0 0 0,0 0 0,0 0 0,0 0 1,0 0-2,9 0 2,-9 0-1,0 0 0,0 0 0,0 0 0,0 0 0,0 0 0,0 0 1,0 0-1,0 0 0,0 0 0,0 0 1,0 0-2,0 0 1,12-9 0,-12 9 1,0 0-1,0 0-1,0 0 2,0 0-1,0 0 0,0 0 0,0 0 0,0 0-1,0 0 1,0 0 0,0 0 0,0 0 0,0 0 0,0 0 0,9 0 1,-9 0-1,0 0 0,0 0 0,0 0 0,0 0 0,3 15 0,-3-15 0,0 0 0,0 0 1,0 0-1,0 0 0,0 0 0,0 0 0,0 0 0,0 0 1,0 0-1,0 0 0,0 0 0,12-6 0,-12 6 0,0 0 0,9-18 0,-9 18 0,9-21 1,-3 9-1,0-3 0,0 0 0,3 0 0,-3-3 0,3 0-1,-3 0 1,0 3 0,0 3 0,0 0 0,-6 12 0,9-18 0,-9 18 0,6-12 0,-6 12 0,9-12 0,-9 12 0,0 0 0,12-15 0,-12 15-1,0 0 1,12-6 0,-12 6 0,0 0 0,12-9 0,-12 9 0,0 0 0,0 0 0,18-15 0,-18 15 0,9-12 0,-9 12 0,12-3 0,-12 3 0,12-12 0,-12 12 0,0 0 0,12-6 0,-12 6 0,0 0 0,0 0 1,0 0-1,12-6-1,-12 6 1,0 0 0,0 0 0,0 0 0,0 0 0,0 0 0,0 0 0,0 0 1,0 0-1,0 0 0,0 0 0,0 0 0,0 0 0,0 0 0,0 0 0,3 12-1,-3-12 1,0 0 1,0 0-1,0 0 0,0 0 0,0 0-1,0 0 2,0 0-2,0 0 1,0 0 0,0 0 0,0 0 0,-3 12 0,3-12 0,0 18 0,0-6 0,0 0 0,-3 0 0,6 3 0,-3 0 1,0 3-1,0 3 0,0 0-1,0 3 2,0 0-1,-6 0 0,3 0 0,0-3 0,3 0 0,-3-3 0,3 3 0,-3-3-1,3-3 0,3 3 0,-3-3 1,0 3-1,0-6 2,0 3-2,0-6 1,-3 3 0,3 0 0,-3 0 0,3-3 0,0-9 0,0 18 0,0-18 0,0 21 0,0-21 0,0 15 0,0-15 0,3 12 0,-3-12 0,3 12 0,-3-12 0,0 0 0,3 15 0,-3-15 0,0 0 0,0 12 0,0-12 0,0 0 0,0 0 0,0 0 0,6 12 0,-6-12 0,0 0 0,0 0 0,0 0 0,0 9 0,0-9 0,0 0 0,0 0 0,3 12 0,-3-12 0,0 0 0,0 9 0,0-9 0,0 0 0,3 12 0,-3-12-1,0 0 0,0 0-1,0 0-6,0 0-26,0 0 0,6-12-1,-6 12 0</inkml:trace>
</inkml:ink>
</file>

<file path=ppt/ink/ink7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2:54:59.093"/>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-1 31 51,'0'0'27,"0"0"-3,0 0-7,0 0-3,0 0 0,0 0-1,0 0-3,0 0 0,12 6-3,-12-6-1,0 16-2,0-16-1,4 22-1,-4-10 0,4 1-1,-8 2 1,4 1-1,0-1 0,0 1 0,-4-4 0,4 1 0,0 2-1,0-15 1,0 16-2,0-16 0,0 9-5,0-9-9,0 0-20,0 0-1,0 0-1,0 0 1</inkml:trace>
  <inkml:trace contextRef="#ctx0" brushRef="#br0" timeOffset="719">170 9 51,'0'0'30,"0"0"2,0 0-12,0 0-2,0 0-6,0 0-2,0 0-1,0 0-2,0 13-2,0-13 0,0 0-1,-12 15-1,12-15 0,0 16-1,0-4 0,0-2 0,0 5 0,0-2-2,0 2 1,0-2 0,0-1 0,0 1 0,0-1 0,0-12 0,0 19 0,0-19 0,0 15 0,0-15-1,0 13 1,0-13-1,0 0 0,0 15 0,0-15 0,0 0 0,0 0 0,0 13 0,0-13 0,0 0 0,0 0 0,0 0-2,0 0-2,0 0-10,0 0-24,0 0 0,0 0-1,8-16 1</inkml:trace>
  <inkml:trace contextRef="#ctx0" brushRef="#br0" timeOffset="1563">296 16 48,'0'0'24,"0"0"-5,0 0-3,4-16 0,-4 16-2,0 0-1,0 0-1,0 0-2,0 0-1,0 0-2,0 0-1,0 0-2,0 0 0,0 0 0,0 0-2,0 0 0,0 0 0,8 13 0,-8-13-1,0 15 1,0-15-1,4 25 1,-4-19-1,0 7 0,4-1 1,-8 4-1,4-7 0,0-9 0,0 22 0,0-22 0,-4 15-1,4-15 1,0 16-1,0-16 0,0 18 1,0-18-1,-8 16 0,8-16 0,0 12 0,0-12 0,0 0 0,0 0 0,0 13 0,0-13 0,0 0 0,0 0 0,0 0 1,0 0-2,0 0-1,0 0-1,0 0-3,0 0-7,0 0-21,0 0-4,-4-13-1,4 13 1</inkml:trace>
</inkml:ink>
</file>

<file path=ppt/ink/ink7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59.203"/>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25 0 62,'-11'2'30,"11"-2"0,0 0-15,-9 9-2,9-9-3,0 0-4,-6 12-2,6-12-1,0 0-1,0 0 0,0 0 0,0 0 0,15-6 0,-15 6 1,11-11 0,-11 11-1,11-8 1,-11 8 0,0 0 0,0 0 0,0 0 0,0 0-1,3 8 0,-3-8 0,-8 11-1,8-11 0,0 0 0,-6 6-1,6-6 0,0 0 1,0 0 0,0 0 0,-3 7 0,3-7 0,0 0 0,0 0-1,0 0-2,0 0-15,0-11-19,0 11-1,6-8 0,-6 8-1</inkml:trace>
</inkml:ink>
</file>

<file path=ppt/ink/ink7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4:00.28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34 28 60,'0'0'30,"0"0"0,0 0-12,-10 0-5,10 0-4,0 0-3,0 0-2,0 0 0,0 0-2,0 0 0,-13-2 1,13 2-1,0 0 0,0 0-1,-11 2 1,11-2-1,0 0 1,0 0-1,0 0 1,0 0 0,0 0 0,8-7-1,-8 7 1,0 0 0,0 0-1,0 0 1,0 0-1,0 0 0,0 0 0,0 0 1,0 0-1,13-5 1,-13 5-1,0 0 0,3-7 0,-3 7 0,0 0 1,0 0-1,0 0 0,8-9 0,-8 9 0,0 0 0,0 0 0,0 0 0,0 0 0,0 0-1,0 0 1,0 0 0,-3 9 0,3-9-1,0 0 1,0 0-2,0 0-2,0 7-12,0-7-22,0 0-2,0 5 1,0-5-1</inkml:trace>
  <inkml:trace contextRef="#ctx0" brushRef="#br0" timeOffset="1156">320 12 64,'0'9'32,"0"-9"-1,0 0-11,0 0-5,0 0-4,0 0-6,0 0-2,0 0-1,0 0 0,0 0 1,0 0-1,0 0 0,0 0 0,0 0-1,0 0 1,13 2 0,-13-2 0,0 0 0,0 0 1,10-2-1,-10 2 0,0 0 1,0 0 0,0 0-1,0 0 0,0 0 0,0 0 0,3 5-1,-3-5 0,0 0 0,0 0 0,0 0 0,0 0-1,0 0-2,0 0-7,0 0-28,0 0-1,0 0 0,0 0-1</inkml:trace>
</inkml:ink>
</file>

<file path=ppt/ink/ink7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9:50.156"/>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269 5 52,'0'0'30,"0"0"1,0 0-10,0 0-3,0 0-3,0 0-5,0 0-1,0 0-3,0 0-1,-21-7-1,21 7-2,-26 0-1,26 0 0,-32 7-1,32-7 1,-27 4-1,6 0 0,21-4 0,-26 8 0,26-8 0,-27 8 0,27-8 0,-21 12 0,21-12 0,0 0 0,-16 16 0,16-16 0,0 0 0,-5 20 0,5-20 1,11 16-1,-11-16 0,10 11 1,-10-11-1,11 20 1,-11-20-1,26 20-1,-26-20 1,16 20 0,-16-20 0,27 16 0,-27-16 0,15 8 0,-15-8 0,22 8 0,-22-8 1,0 0 0,26 4-1,-26-4 1,21 7-1,-21-7 1,0 0 0,21 16-1,-21-16 1,0 0 0,16 12-1,-16-12 1,0 0-1,0 0 1,21 12 0,-21-12 0,0 0 0,0 0 0,0 0-1,0 0 1,0 0 0,0 0 0,0 0-1,0 0 1,0 0 0,0 0 0,0 0-1,-5 16 1,5-16-1,-26 4 1,26-4-1,-16 8 0,16-8 1,-27 20-1,27-20 0,-21 15 0,21-15 1,-26 16-1,26-16 1,0 0-1,-16 20 1,16-20-1,0 0 1,0 0-1,-32 4 0,32-4 1,-16 0 0,16 0-1,-26 0 1,26 0-1,-16-4 0,16 4-2,0 0-3,-37-20-20,37 20-14,-11-16 0,11 16-1,-15-15 0</inkml:trace>
</inkml:ink>
</file>

<file path=ppt/ink/ink7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2:38:44.312"/>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260 106 68,'0'0'31,"0"0"1,0 0-15,-11-11-4,11 11-4,0 0-4,0 0-1,0 0-2,-22 5 0,22-5 0,-21 6-1,21-6 0,-22 12 0,22-12 0,-32 12 1,32-12-1,-27 9 0,27-9 0,-17 11 0,17-11 0,-16 12-1,16-12 1,-5 12-1,5-12 1,0 12-1,0-12 1,0 0 0,0 12 0,0-12 0,0 0-1,0 0 1,0 0 0,27 11 0,-27-11-1,21 3 1,-21-3-1,27 6 0,-27-6 0,27 3 0,-27-3 1,27 6-1,-27-6 0,27 6 0,-27-6 0,22 3 0,-22-3 0,0 0 0,22 6 0,-22-6 1,0 0-1,0 0 1,21 9 0,-21-9-1,0 0 1,0 0 0,16 8-1,-16-8 1,0 0-1,0 0 0,22 15 1,-22-15-1,0 0 0,0 0 1,0 0-1,16 12 0,-16-12 1,0 0 0,0 0 0,11 12 0,-11-12 0,0 0 0,-5 11 0,5-11 0,0 0 0,0 15-1,0-15 0,0 0 1,-11 15-1,11-15 0,0 0 0,-11 15 0,11-15 1,0 0-1,-22 8 1,22-8 0,0 0-1,-27 9 1,27-9-1,0 0 1,-27 6-1,27-6 1,-21 3-1,21-3 1,-33 3-1,33-3 1,-32 0 0,16-3 0,-6 3 0,22 0 0,-38-3 0,38 3 0,-37-3-1,37 3 1,-22 0-2,22 0 0,-32 3-4,15-6-27,17 3-7,0 0-1,0 0 0</inkml:trace>
  <inkml:trace contextRef="#ctx0" brushRef="#br0" timeOffset="1391">659 0 59,'0'0'31,"-11"12"1,11-12-9,-5 15-7,5-6-3,0-9-5,-16 20-2,0-5-1,10 3-2,-5-1 0,6 1-2,-6-3 0,0 2 0,6-5-2,5-12-3,0 21-14,0-21-16,0 0-1,0 0 0</inkml:trace>
  <inkml:trace contextRef="#ctx0" brushRef="#br0" timeOffset="2000">902 6 76,'0'0'34,"0"0"-7,0 0-7,0 0-3,0 0-6,0 0-5,-21 15-1,15-3-2,-5 2-2,6 4 0,-11 3 0,10 2 0,1-2 0,-6-1 0,-5 1-1,5-6 0,6 0 0,-1-4-4,6-11-22,-21 12-9,21-12 0,0 0-1</inkml:trace>
</inkml:ink>
</file>

<file path=ppt/ink/ink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9T04:02:23.031"/>
    </inkml:context>
    <inkml:brush xml:id="br0">
      <inkml:brushProperty name="width" value="0.05292" units="cm"/>
      <inkml:brushProperty name="height" value="0.05292" units="cm"/>
      <inkml:brushProperty name="color" value="#FF00FF"/>
      <inkml:brushProperty name="fitToCurve" value="1"/>
    </inkml:brush>
  </inkml:definitions>
  <inkml:trace contextRef="#ctx0" brushRef="#br0">1 1472 50,'0'0'11,"0"0"-1,0 0-1,0 0 0,0 0-1,0 0-1,0 0 0,0 0-1,0 0-2,0 0 1,-12-12-1,12 12 0,0 0-1,8-20 1,-8 20-1,4-16 0,-4 16 0,4-20 0,-4 20-1,8-23 0,-8 23 0,8-24 0,-8 24-1,12-24 1,-12 24-1,12-24 0,-12 24 0,12-16 0,-12 16 0,20-16-1,-20 16 1,16-16 0,-16 16-1,20-19 1,-20 19-1,16-12 1,-16 12 0,12-20-1,-12 20 1,16-12-1,-16 12 0,0 0 1,0 0-1,16-16 0,-16 16 1,0 0-1,0 0 0,12 0 0,-12 0 0,0 0 0,0 0 0,16-8 0,-16 8 0,0 0 1,16 0-1,-16 0 0,0 0 0,16 12 0,-16-12 0,0 0 0,20 12 0,-20-12 0,12 12 1,-12-12-1,0 0 0,20 12 0,-20-12 0,0 0 1,20 12-1,-20-12 0,0 0 1,16 15-1,-16-15 1,0 0-1,20 4 0,-20-4 1,0 0-1,20 8 0,-20-8 0,0 0 0,16 8 0,-16-8 1,0 0-1,20 0 0,-20 0 1,0 0-1,16-4 0,-16 4 1,0 0-1,16-8 0,-16 8 1,0 0-1,12-8 0,-12 8 0,0 0 1,16-11-1,-16 11 0,0 0 0,16-12 0,-16 12 1,20-16-1,-20 16 0,16-16 0,-16 16 0,12-12 0,-12 12 1,16-16-1,-16 16 0,12-16 0,-12 16 1,12-20-1,-12 20 0,12-24 0,-12 24 0,16-23 0,-16 23 0,12-24 0,-12 24 0,20-24 0,-20 24 0,16-24 0,-16 24 0,20-20 0,-20 20 0,12-16 0,-12 16 0,0 0 0,16-16 0,-16 16 0,0 0 0,0 0 0,0 0 0,16-11 0,-16 11 0,0 0 0,0 0 0,0 0 0,16-8 0,-16 8 0,0 0 0,16-8 0,-16 8 0,0 0 0,20-12 0,-20 12 0,12-4 0,-12 4 0,0 0 0,20-4 0,-20 4 0,0 0 0,20 0 0,-20 0 0,0 0 0,20 4 0,-20-4 0,12 4 0,-12-4 0,16 4 0,-16-4 0,0 0 0,16 8 0,-16-8 0,0 0 0,20 4 0,-20-4 0,0 0 1,20 4-1,-20-4 0,0 0 0,16 8 0,-16-8 0,0 0 0,19 4 0,-19-4 0,0 0 0,16 3 0,-16-3 0,0 0 0,20 4 0,-20-4 0,0 0 1,16 0-1,-16 0 0,0 0 0,20 0 0,-20 0 0,0 0 0,16-4 0,-16 4 0,0 0 0,16-3 0,-16 3 0,0 0 0,16-4 0,-16 4 0,0 0 0,16-8 1,-16 8-1,24-12 0,-24 12 0,20-16 0,-20 16 0,20-12 1,-20 12-1,20-12 0,-20 12 0,8-20 0,-8 20 0,12-16 0,-12 16 0,12-20 0,-12 20 0,12-24 0,-4 13 1,-4-5-1,-4 16 1,12-24-1,-12 24 1,12-24-1,-12 24 2,8-16-2,-8 16 1,0 0-1,12-20 0,-12 20 0,0 0 0,12-16 0,-12 16 0,0 0 0,12-20-1,-12 20 2,0 0-2,16-15 1,-16 15-1,0 0 1,0 0 0,12-12 0,-12 12-1,0 0 2,0 0-1,0 0 0,16-12 0,-16 12 0,0 0 0,0 0 0,12-8 0,-12 8 0,0 0-1,0 0 1,20 0 0,-20 0 0,0 0 0,0 0 0,12 0 0,-12 0 0,0 0 0,0 0 0,16 4 0,-16-4 1,0 0-2,0 0 2,16 4-1,-16-4 0,0 0 0,16 4 0,-16-4 0,0 0 0,16 4 0,-16-4 0,0 0 0,20 0 0,-20 0 0,16 8-1,-16-8 2,16 0-1,-16 0 1,16 0-1,-16 0 1,0 0-1,16 0 0,-16 0 0,0 0-1,24 0 1,-24 0-1,0 0 1,20 0 0,-20 0 0,0 0 0,16-8 0,-16 8-1,0 0 1,16-4 1,-16 4-1,16-4-1,-16 4 2,16-4-2,-16 4 1,16 0 0,-16 0 0,16 0 0,-16 0 0,0 0 1,20-16-1,-20 16 0,12-4 0,-12 4 0,16-12 0,-16 12 0,16-12 0,-16 12 0,16-12 0,-16 12 0,16-16 0,-16 16 0,12-12 0,-12 12 0,12-19 0,-12 19 0,12-16 0,-12 16 0,12-16 0,-12 16 0,12-20 0,-12 20 0,12-20 0,-12 20 0,12-20 0,-12 20 0,16-24 0,-16 24 0,16-28 0,-16 28 0,12-19 0,-12 19 0,12-16 0,-12 16 0,0 0 0,16-16 0,-16 16 0,0 0 0,12-8 0,-12 8 0,0 0 0,20-8 0,-20 8 0,0 0 0,8-4 0,-8 4 0,0 0 0,0 0 0,16-4 0,-16 4 0,0 0 0,16 0 0,-16 0 0,0 0 0,28 4 0,-28-4 0,8 0 0,-8 0 0,0 0 0,20 8 0,-20-8 0,0 0 0,16 8 0,-16-8 0,0 0 0,0 0 0,16 12 0,-16-12 0,0 0 0,0 0 0,20 8 0,-20-8 0,0 0 0,16 4 0,-16-4 0,20 4 0,-20-4 0,20 4 1,-20-4-1,20 0 0,-20 0 0,16 0 0,-16 0 0,0 0 0,16 0 1,-16 0-2,0 0 1,16 0 1,-16 0-1,0 0 0,0 0 0,16 0 0,-16 0 0,0 0 0,16 0 0,-16 0-1,0 0 1,16-4 0,-16 4 0,0 0 0,12-4 0,-12 4 0,0 0 0,16-8 1,-16 8-1,0 0 0,0 0 0,16-20 0,-16 20 0,0 0 0,12-12 0,-12 12 0,8-16 0,-8 16 0,12-16 0,-12 16 0,12-24 0,-12 24 0,8-19 0,-8 19 0,8-28 0,-8 28 0,12-20 0,-12 20 0,8-16 0,-8 16 0,8-20 0,-8 20 0,12-16 0,-12 16 0,8-16 0,-8 16 0,8-16 0,-8 16 0,8-15 0,-8 15 0,0 0 0,12-16 0,-12 16 0,0 0 0,12-12 0,-12 12 0,0 0 0,12-20 0,-12 20 1,0 0-1,0 0 0,0 0 0,0 0 0,0 0 0,0 0 0,0 0 1,0 0-1,0 0 1,0 0-1,0 0 1,0 0-1,0 0 1,0 0-1,0 0 0,0 0 0,0 0-4,0 20-19,0-20-12,0 0-1,-8 20 1</inkml:trace>
  <inkml:trace contextRef="#ctx0" brushRef="#br0" timeOffset="4500">2244 117 67,'-12'4'18,"12"-4"-2,0 0-2,0 0-4,0 0-1,0 0-1,-16 16-2,16-16-1,0 0 0,0 0-2,0 0 0,0 0-1,0 0 1,0 0-1,0 0 0,0 0 0,12-20 0,-12 20-1,0 0 0,16-8 0,-16 8 0,24-16-1,-12 8 1,8-3 0,0 3-1,4 0 0,0-4 1,4 4-1,0 0 0,4 0 0,-4 0 0,-8 4 0,4 0 0,-4 0 0,-4 4 0,-4-4 0,-12 4 0,20 4 0,-20-4 0,0 0 1,0 0-1,0 0 0,0 0 0,0 0 0,0 0 0,0 0 1,0 0-1,8 12 0,-8-12 0,0 0 0,0 0 1,0 0-1,0 0 0,0 0 0,0 0 0,0 0 1,0 0-1,-4 16 0,4-16 0,0 0 0,0 0 0,0 0 0,0 0 0,0 0 0,0 0 0,0 0 0,0 0 0,0 0 1,0 20-1,0-20 0,0 16 0,0-1 0,-4 5 0,-8 0 0,8 4 1,-4 4-1,0 4 1,4-5 0,-12-3 0,12 0 0,-4-4-1,0 0 1,8-20-1,-4 20 1,4-20-1,0 0 1,0 0-1,0 0 0,0 0 0,0 0 1,0 0-1,0 0-1,0 0-2,0 0-2,0 0-5,0 0-11,0 0-13,0 0 0,0 0 0</inkml:trace>
</inkml:ink>
</file>

<file path=ppt/ink/ink8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26.28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132 196 52,'0'0'32,"-8"-2"0,8 2-12,-11-6-5,11 6-1,-2-8-4,2 8-3,0-12-1,0 12-3,7-15 1,-7 15-2,11-14 1,-11 14-2,18-10 1,-10 8-2,3 0 1,2 0-1,-3 2 1,1 2-1,5 0 0,-6 0 1,3 0-1,-5 2 1,0 0-1,-8-4 1,18 14-1,-10-7 0,-3-3 0,3 6 1,-5-2 0,-1 2 0,1-2 0,0-2 0,-3-6 0,0 11 0,0-11 0,0 14 0,0-14 0,-6 12-1,6-12 1,-2 12 0,2-12-1,-3 11 1,3-11 0,-8 8-1,8-8 1,-8 8-1,8-8 1,-13 8-1,13-8 1,-13 8-1,13-8 0,-18 8 1,10-6-1,-2 0 0,2 0 1,8-2-1,-21-2 0,13 2 0,-3-4 1,1 4-1,2-2 0,-3-4 0,11 6 0,-18-8 0,18 8 1,-16-10-1,16 10 0,-13-8 0,13 8 0,-13-13 0,13 13 0,-13-10 0,13 10 0,-10-12 0,10 12 0,-11-12 0,11 12 0,-13-12 0,13 12 0,-11-9 0,4 1-1,1 0 1,4 2 0,-1-4 0,0 0 1,3-1-1,0-1 0,3 2-1,0 0 2,5 0-1,2 1-1,-2-1 1,5 0 0,0 2 0,3 0 0,0 0 0,2 1 0,-2-1 0,5 2-1,-3-2 1,3 4 0,0 0 0,5 2 0,-5 0 0,0 0 0,3 2 0,-3-2 1,-3 0-1,1 2 0,-4-2 1,1 0-1,-6 2 0,4 0 1,-7 0-2,4 2-3,-11-2-14,21-2-20,-8 2 0,8-3-1,-8 1 0</inkml:trace>
</inkml:ink>
</file>

<file path=ppt/ink/ink8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0:01.140"/>
    </inkml:context>
    <inkml:brush xml:id="br0">
      <inkml:brushProperty name="width" value="0.05292" units="cm"/>
      <inkml:brushProperty name="height" value="0.05292" units="cm"/>
      <inkml:brushProperty name="color" value="#0000FF"/>
      <inkml:brushProperty name="fitToCurve" value="1"/>
      <inkml:brushProperty name="ignorePressure" value="1"/>
    </inkml:brush>
  </inkml:definitions>
  <inkml:trace contextRef="#ctx0" brushRef="#br0">422 41 51,'0'0'29,"-16"-16"2,16 16-9,0 0-8,-10-16-3,10 16-4,0 0-3,0 0 0,0 0-2,0 0 0,-21-16 1,21 16-1,0 0 1,-21 8-1,21-8 0,-31 4 0,10 4 0,5 0 0,-10 4 0,0 0-2,-5 0 1,10 5-1,-5-1 1,5 0-2,5 0 2,1 0-2,15-16 1,-21 20 1,21-20-1,-5 21 0,5-21 1,0 0-1,5 16 1,-5-16-1,0 0 0,26 8 0,-26-8 1,26 4-1,-26-4 0,31 4 1,-31-4-1,37 4 0,-37-4 1,36 4-1,-36-4 0,26 8 0,-26-8 1,27 4-1,-27-4 1,20 12-1,-20-12 1,0 0-1,16 17 1,-16-17 0,0 0-1,16 16 0,-16-16 1,0 0-1,0 0 0,15 20 1,-15-20-1,0 0 1,0 0-1,21 16 1,-21-16-1,0 0 1,11 16-1,-11-16 1,0 0-1,5 12 1,-5-12-1,0 0 1,0 0-1,0 17 0,0-17 1,0 0-1,0 0 1,0 0 0,0 0-1,-11 16 1,11-16-1,0 0 0,0 0 1,-15 16-1,15-16 1,0 0-1,-21 12 0,21-12 0,-21 12 1,21-12-1,-21 12 0,21-12 0,-31 13 0,31-13 1,-26 8-1,26-8 0,-37 8 1,22-8 0,-6 4-1,-5-4 1,5 0 0,0 0 0,0 0 0,0 0-1,6 0 1,15 0-1,-32-8 1,32 8-1,-20-8-1,20 8-4,0 0-17,0 0-17,0 0 0,0 0 0,0 0-1</inkml:trace>
</inkml:ink>
</file>

<file path=ppt/ink/ink8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0:04.390"/>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214 34 74,'0'0'31,"-6"-12"-3,6 12-13,0 0-2,-10-20-3,10 20-4,0 0-1,0 0-2,0 0 0,0 0-1,-31-4 0,31 4-1,-26 12 0,26-12-1,-32 16 1,32-16-1,-31 20 1,31-20-1,-26 16 0,26-16 1,-10 19-1,10-19 0,-5 16 1,5-16 0,10 16 0,-10-16-2,10 16 2,-10-16-2,21 16 2,-21-16-1,31 7 0,-31-7-1,26 8 1,-26-8 1,32 4 0,-32-4-1,26 8 1,-26-8-1,26 4 1,-26-4-1,21 4 1,-21-4-1,0 0 1,20 12 0,-20-12-1,0 0 1,11 16 0,-11-16-1,0 0 1,5 16-1,-5-16 1,0 0-1,0 0 1,5 15-1,-5-15 0,0 0 1,0 0-1,0 16 1,0-16-1,0 0 1,0 0-1,-21 16 0,21-16 1,-20 12-1,20-12 0,-21 16 0,21-16 1,-31 8-1,31-8 1,-27 8-1,27-8 1,-31 3 0,31-3 0,-31 8 0,31-8-1,-31 4 1,31-4 0,-31 0-1,31 0-1,-32-4-10,32 4-26,0 0 0,-5-15-1,5 15 1</inkml:trace>
</inkml:ink>
</file>

<file path=ppt/ink/ink8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13.578"/>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26 170 64,'0'0'23,"0"0"-3,-10-15-1,10 15-3,0 0-1,0 0-4,0 0-2,0 0-3,0 0-1,0 0-1,0 0-1,-5 19 0,5-19-1,5 24 0,-5-8-1,0 4 1,0 4-1,5 3 0,0 1 0,-5 0 0,5 8 0,-5-5 1,0 1-1,6-4 1,-6 0-1,-6-5 1,6 1-1,0 0 0,0-4-1,0-4 1,-5-1 0,5-15-1,0 20 1,0-20-1,0 0 1,0 0 0,0 0-1,0 0 1,0 0-1,0 0-1,0 0-3,-21-24-6,21 24-18,11-19-10,-6-1 1,-5 0-2</inkml:trace>
  <inkml:trace contextRef="#ctx0" brushRef="#br0" timeOffset="797">0 71 65,'0'0'18,"0"0"2,0 0-2,0 0-1,0 0-3,0 0-1,0 0-2,0 0-3,0 0-1,0 0-3,0 0 0,0 0-2,0 0 0,0 0-1,0 0 0,0 0 0,21 4 0,-21-4 1,21 24-1,-21-24 0,37 28 1,-17-8-1,1-1 0,0 1 0,5 0 0,-5-4-1,-5 0 1,5 0-1,-5 0 0,-16-16 1,31 19-1,-31-19 0,26 16 0,-26-16 0,21 12 0,-21-12 0,0 0 1,21 8-1,-21-8 0,0 0 1,0 0-1,21 4 0,-21-4 0,0 0 0,0 0 1,0 0-1,21 4 0,-21-4 0,0 0 0,0 0 0,16-16 1,-16 16-1,21-20 0,-11 0 0,1 5 0,-1-9 0,6 0 0,-6 0 0,6 4 0,0-7 0,-6 3 1,6 4-1,-6 0-1,1 4 1,-11 16 0,15-23 0,-15 23 0,0 0 0,21-16 0,-21 16-1,0 0 1,0 0 0,0 0 0,0 0 1,0 0-2,0 0 2,0 0-1,0 0 0,0 0 0,0 0 0,16-12 0,-16 12 0,0 0 0,0 0 0,0 0 0,0 0 0,5-12 0,-5 12 0,0 0 0,0 0 0,0 0 0,0 12 0,0-12 0,-5 20-1,5-4 1,0-1 0,0 5 1,-5 0-1,5 12 0,0-8 0,0-1 0,-5-3 0,10 12 0,-5-8 1,0 3-1,0 1 0,5 0 0,-5-8 0,5 7 0,0-3 0,-5-8 0,6 4 0,-6-4 0,0-16 0,5 24 0,-5-24 1,0 23-1,0-23 0,5 20 0,-5-20 0,0 24 0,0-24 0,0 16 0,0-16 0,0 0 1,5 20-1,-5-20 0,0 0 1,0 0-1,0 0 0,0 0 0,0 0 0,0 0 0,0 0 0,0 0 0,0 0 0,-5 16 0,5-16 1,0 0-1,0 0-1,0 0-1,0 0-3,0 0-3,0 0-7,0 0-10,0 0-12,0 0-1,5 19 1</inkml:trace>
</inkml:ink>
</file>

<file path=ppt/ink/ink8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16.609"/>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42 134 51,'0'0'21,"0"0"-1,0 0-2,0 0-3,0 0-2,0 15-2,0-15-2,-5 28-2,5-8-2,0 7-1,-5 13-1,5-1-1,-6 4 1,6 0-2,-5 1 1,5-1 0,-5-8 0,5 1-1,-5-13 1,5 1-2,0-8 2,0-16-1,-6 15 0,6-15 0,0 0-1,-5-15 0,5-5 0,0 0 1,0-7-2,0-5 1,5-3-1,1 0 1,-6 3 0,5-3 0,-5 3 0,5 9 0,-5-5 0,5 8 0,-5 1 0,0-1 0,0 4 0,0 16 1,0-27-1,0 27 0,0-20 0,0 20 0,0 0 1,0-20-1,0 20 0,0 0 0,6-15 1,-6 15-1,0 0 1,0-16 0,0 16 0,0 0 0,5-16 0,-5 16 0,0 0 0,0 0 0,0 0 1,0-12-1,0 12 0,0 0 0,0 0 0,0 0 0,0 0 0,0 0 0,0 0-1,0 0 1,0 0 0,21 20-1,-21-20 0,21 24 1,-11-9-1,1 5 1,4 0-1,1-1 1,-5 1-1,4-4 0,1 4 1,-16-20-1,32 23 0,-32-23 1,21 16-1,-21-16 0,26 4 1,-26-4-1,15-12 0,-15 12 1,21-12-1,-21 12 0,16-16 0,-16 16 1,16-19-1,-16 19 0,16-20 0,-16 20 0,15-20 0,-15 20 0,11-23 0,-11 23 0,21-28 0,-11 13 0,-4-1 0,4 0 0,-10 16 0,26-27 0,-15 11 0,-1 4 0,-10 12 0,16-27 0,-16 27 0,16-12 0,-16 12 0,5-16 0,-5 16 0,0 0 0,0 0 0,0 0 0,0 0 0,0 0 0,0 0 0,0 0 0,0 0 0,0 0 0,0 0 0,0 0-1,0 0 1,0 0 0,0 0 0,0 0 0,5 20 0,-5-20 0,-5 19-1,5 1 1,0 0 0,5 3 0,-5 1 0,0 7 0,0-3 0,0 3 1,5-3-1,1 7 0,-6-3 0,5-5 0,-10 1 1,10-5-1,-5 5 0,10-8 0,-4-5 0,-6 5 1,0-4-1,0 3 0,0-3 0,0 0 1,0 0-1,0-16 0,0 23 0,0-23 0,0 0 1,0 12-1,0-12 0,0 0 1,0-16-1,0 16 0,5-19-3,-10-1-13,5 20-21,0-16-1,0 16 0,0 0-1</inkml:trace>
</inkml:ink>
</file>

<file path=ppt/ink/ink8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20.046"/>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31 176 50,'0'0'31,"0"0"1,0 0-7,0 0-8,-16 19-3,16 9-5,-10-1-4,10 4 0,-6 5-3,6 6 1,0-6-2,0 3 1,0 0-1,0-4-1,6-8 1,-6 1 0,0-9-1,5-7 1,-5-12-1,0 0 1,0 0-1,10-24 0,-10 1 1,0-8-1,6-8 1,-6-4-1,0 0 0,10-8 0,-20 12 0,10-4 0,5 4 0,-5 8 0,-5 3 0,5 9 0,0-5 1,0 9-1,0 15 0,5-20 0,-5 20 0,0 0 0,0 0 0,0 0 1,0 0-1,11 20 1,-11-5-1,5 9 1,5-1-1,-4 4 1,4 1-1,1 3 1,-1-4-1,1-3 1,0-5 0,4 1-1,-9-1 1,-6-19-1,26 20 1,-26-20-1,21 4 0,-21-4 1,16-12-1,-16 12 1,32-31-1,-22 11 0,6 1 0,0-5 1,5 1-1,-5-4 0,0-1 0,0 1 0,-1 0 0,1-5 0,0 5 0,0 4 0,-6-1 0,1 5 0,-11 19 0,11-20 0,-11 20 1,0 0-1,0 0 0,0 0 0,0 0 0,0 0 0,0 0 0,0 0 0,0 20 0,0-20 0,-6 31 0,6-16 1,0 1-1,-5 8 0,10-5 1,-5 5-1,0 3 0,6 0 1,-6 4 0,0-3 0,5 3-1,0 0 1,-5-3 0,5 7 0,1-8-1,-1-3 1,-5-5-1,5 9 1,0-9 0,1-3-1,-6-1 1,0-15-1,5 20 1,-5-20-2,0 0-2,0 0-5,0 0-30,21-12 0,-21 12 0,0 0-1</inkml:trace>
</inkml:ink>
</file>

<file path=ppt/ink/ink8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12.562"/>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117 183 74,'0'0'31,"-8"-2"-8,8 2-6,0 0-4,0 0-4,6-10-2,-6 10-3,13-10-1,-3 4 0,0-2-1,3 0 1,-2 2-2,2 0 1,-5 2 0,2 0 0,-10 4 0,16 4-1,-16-4 0,10 10 0,-10-10 0,13 16-1,-8-8 1,1 2 0,1 0-1,-1-4 1,-4 6 0,1 0 0,-1-4 0,-2 2 0,0 0 0,-2-4-1,2 2 1,-3 0 0,3-8-1,-8 12 0,8-12 1,-7 12-1,7-12 1,-11 8-1,11-8 1,-13 8-1,13-8 1,-13 0-1,13 0 0,-13-2 0,13 2 0,-18-6 0,7 2 1,1 0-1,2 0 0,-2-2-1,-3 0 2,2 0-1,1 4 0,2-6 0,-2 0 0,-1 2 0,1 2 0,-1-2 0,4 0 0,-4 0 0,1-2 0,2 0 0,8 8 0,-16-12 0,16 12 0,-7-14 0,4 6 0,3 0 0,0-2 0,3 0 0,-1-2 0,3 2 0,1-2 0,4 2 0,-2 1 0,2-1 0,1 0 0,2 2 0,0 2 0,0-4 0,5 6 0,0-4 0,0 4 0,3-2 0,3 2 1,-1 0-1,3 2 0,0 0 1,-5 4 0,2-4 0,-4 4 0,-4 0 1,3 2-1,-10-2 0,5-2 1,-7 2-1,-6-2 0,18-4 0,-18 4-1,13-4-1,-13 4-4,0 0-34,15-8 0,-15 8-1,0 0-1</inkml:trace>
  <inkml:trace contextRef="#ctx0" brushRef="#br0" timeOffset="1813">417 313 56,'0'0'21,"-6"-8"-1,6 8-1,0 0 0,-2-8-3,2 8-2,0 0-5,0 0-1,0 8-3,2 0 0,-4 0-1,2 4-1,0 0-1,-3 6 0,1 2-1,2 0 0,0 0 0,0 2 0,2-2 0,-2-2-1,3-2 0,-1-2 1,1-4 0,0-2-1,-3-8 1,2 10-1,-2-10 1,0 0 0,0 0-1,0 0 1,0 0-1,0 0 0,0 0 1,0 0-1,-8 6 0,8-6 0,0 0 0,-7 10 0,7-10 0,-6 6 0,6-6-1,0 0 1,0 0 0,0 0 0,0 0 0,0 0 0,0 0 0,0 0-1,0 0-1,0 0-3,0-6-4,-2-2-20,2 8-9,5-16 1,3 8-1</inkml:trace>
  <inkml:trace contextRef="#ctx0" brushRef="#br0" timeOffset="2547">435 299 55,'0'0'31,"-3"-6"-6,3 6-4,0 0-3,0 0-3,0 0-3,0 0-3,0 0-3,-8 8-2,8-8 0,0 0-1,3 12-1,2-6-1,-2 2 1,5 2-1,5 0 0,-3 2-1,6 0 1,-1 2-1,-2-2 0,5 2-1,-2 0 2,-5-2-2,4 0 2,-7-2-1,5-2 0,-5 0 0,-3 0 1,-5-8-1,16 10 0,-16-10 0,10 10 0,-10-10 1,13 8-1,-13-8 0,5 4 0,-5-4 0,0 0 0,13 6 0,-13-6-1,0 0 1,0 0 1,0 0-1,8 8 0,-8-8 0,0 0 0,3 8 1,-3-8-1,2 6 0,-2-6 0,0 0 0,8 8 0,-8-8 0,0 0 0,0 0 0,0 0 0,10 8 0,-10-8 0,0 0 0,0 0 0,8 8 0,-8-8 0,0 0 0,0 0 0,0 0 1,13-2-1,-13 2 0,0 0 1,0-10-1,0 10 0,-2-8 0,2 8 0,-3-10 0,1 4 0,-4-2 0,4-2 0,-1 0 0,3-4-1,0 0 1,-3 0 0,1-2 0,-1 2 0,1 2 0,-1-4 0,3 0 1,-3 4-1,1 0 1,-1 0-1,1 2 0,-1 0 0,3 4 0,0 6 0,-3-12 0,3 12 0,0 0 1,0 0-1,0 0 0,0-6 0,0 6 0,0 0 0,0 0 0,0 0 0,-2-8 0,2 8 0,0 0 0,0-8 0,0 8 0,0 0 0,-3-6-1,3 6 1,0 0 0,0 0 1,0 0-1,0 0 0,0 0-1,0 0-3,0 0-33,0 0 0,0 0-2,0 0 1</inkml:trace>
</inkml:ink>
</file>

<file path=ppt/ink/ink8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37.37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59 135 50,'-10'0'24,"10"0"-1,0 0-6,0 0-2,0 0-2,0 0-3,0 0-3,0-10 0,0 10-2,10-8-1,0 4-2,1-2 1,2-2-2,0 6 1,0-2-1,0-2-1,0 4 1,-5 0 0,2 4-1,-10-2 1,15 2 0,-15-2-1,19 6 1,-19-6 0,13 8-1,-13-8 1,13 12 1,-8-6-1,0 4 0,-2-2-1,-1 3 2,-2-1-2,3 2 1,-3 0 0,-5 0 0,5-3-1,-6-1 1,4 0 0,-3-2 0,5-6 0,-11 12-1,11-12 1,-13 6 0,13-6-1,-13 6 1,13-6-1,-13 4 0,13-4 0,-15 4 0,7-6 1,-2 2-1,-1-2 0,1-2 0,2 2 0,-2-2 0,-1-2 0,3 2 0,-2-2 1,10 6-1,-16-12 0,16 12 0,-12-14 0,4 7 0,3 1 0,-1-2 0,4 2 1,2 6-1,-11-14 0,9 6 0,-3 0 0,5 3 0,-3-3 0,0 0 0,3 0 0,3 0 0,0 0 0,2 0 0,0 0 0,0 1 0,3 1 0,-8 6 0,16-14 0,-16 14 0,12-12 0,-12 12 0,21-12 0,-10 6-1,-1 2 0,6 0 0,-3-1-1,5 1 2,-3 2-2,6-2 2,-3 2-1,6 2 1,-6 0 0,3 2 0,-3 0 1,0 0 0,-3 2 1,1-2-1,-6 2 2,3-1-2,-5 1 2,3-2-2,-11-2 2,13 2-2,-13-2-1,13 0 0,-13 0-3,5-4-25,-5 4-10,2-9 0,-2 9-1</inkml:trace>
</inkml:ink>
</file>

<file path=ppt/ink/ink8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20.046"/>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31 176 50,'0'0'31,"0"0"1,0 0-7,0 0-8,-16 19-3,16 9-5,-10-1-4,10 4 0,-6 5-3,6 6 1,0-6-2,0 3 1,0 0-1,0-4-1,6-8 1,-6 1 0,0-9-1,5-7 1,-5-12-1,0 0 1,0 0-1,10-24 0,-10 1 1,0-8-1,6-8 1,-6-4-1,0 0 0,10-8 0,-20 12 0,10-4 0,5 4 0,-5 8 0,-5 3 0,5 9 0,0-5 1,0 9-1,0 15 0,5-20 0,-5 20 0,0 0 0,0 0 0,0 0 1,0 0-1,11 20 1,-11-5-1,5 9 1,5-1-1,-4 4 1,4 1-1,1 3 1,-1-4-1,1-3 1,0-5 0,4 1-1,-9-1 1,-6-19-1,26 20 1,-26-20-1,21 4 0,-21-4 1,16-12-1,-16 12 1,32-31-1,-22 11 0,6 1 0,0-5 1,5 1-1,-5-4 0,0-1 0,0 1 0,-1 0 0,1-5 0,0 5 0,0 4 0,-6-1 0,1 5 0,-11 19 0,11-20 0,-11 20 1,0 0-1,0 0 0,0 0 0,0 0 0,0 0 0,0 0 0,0 0 0,0 20 0,0-20 0,-6 31 0,6-16 1,0 1-1,-5 8 0,10-5 1,-5 5-1,0 3 0,6 0 1,-6 4 0,0-3 0,5 3-1,0 0 1,-5-3 0,5 7 0,1-8-1,-1-3 1,-5-5-1,5 9 1,0-9 0,1-3-1,-6-1 1,0-15-1,5 20 1,-5-20-2,0 0-2,0 0-5,0 0-30,21-12 0,-21 12 0,0 0-1</inkml:trace>
</inkml:ink>
</file>

<file path=ppt/ink/ink8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12:49.593"/>
    </inkml:context>
    <inkml:brush xml:id="br0">
      <inkml:brushProperty name="width" value="0.05292" units="cm"/>
      <inkml:brushProperty name="height" value="0.05292" units="cm"/>
      <inkml:brushProperty name="fitToCurve" value="1"/>
      <inkml:brushProperty name="ignorePressure" value="1"/>
    </inkml:brush>
  </inkml:definitions>
  <inkml:trace contextRef="#ctx0" brushRef="#br0">0 0 53,'0'0'29,"0"0"-5,0 0-3,0 0-2,0 0-3,0 0-4,0 0-3,0 0-2,0 0-2,0 0-2,0 0 0,0 10-1,0 4-1,4-1 0,0 4 0,-4 7 1,3 3-1,1 0 0,-4 3-1,4 0 1,-4 7 0,4-3 0,0 3 0,0 4-1,0-4 1,0 0 0,0 3 0,0-3-1,-4 1 1,4-5-1,-4 1 1,4 0 0,-4-4-1,4 0 1,-4-6-1,0 0 1,0-1-1,0-6 0,0 0 0,0-4 1,0-13-1,0 21 0,0-21 1,-4 13-1,4-13 1,0 0-1,0 10 0,0-10 0,0 0 0,0 0 0,0 0 1,-4 14-1,4-14 0,0 0 0,0 0 0,0 0 1,0 0-1,0 0 1,0 0-1,0 0-1,0 0-3,-16-7-16,16 7-17,4-20-1,-4 0 0,4-4-1</inkml:trace>
  <inkml:trace contextRef="#ctx0" brushRef="#br0" timeOffset="1407">276 270 61,'-12'13'30,"12"-13"2,0 0-13,0 0-5,12-17-4,-1 11-3,-11 6-2,32-21-2,-16 11 0,4 4-1,-5-1 0,1 4-1,-16 3 1,24 3-1,-24-3 1,15 13-1,-15-13 1,8 24 0,-4-11 0,-4 4 0,0 0 0,4 0 0,-4 0 0,0 3-1,0 0 1,0 1-1,0-1 0,0 0 0,0 4 0,0-4-1,0-3 1,12 0 0,-8 0 0,0-1 0,8-5-1,-8 5 1,15-5 0,-3-1 1,0 0-1,4-3 0,-4-1-1,3-2 1,-3-1 0,0 0-1,0-3 1,-1 0-1,1 0 1,-16 0 0,28-6-1,-13-4 1,-15 10 0,24-14-1,-24 14 1,24-20 0,-16 10-1,3-4 1,-3 4-1,0-3 0,0-1 0,0 1 0,-4-1 0,0 4 1,4-7-1,-8 17 0,8-24 0,0 11 0,-4 0 0,3 2 1,-3-2-1,-4 13-1,12-17 1,-12 17 0,8-20 0,-8 20 0,0 0 0,4-14 0,-4 14 0,0 0 0,0 0 0,0-13-1,0 13-1,0 0-3,0 0-5,0 0-13,0 0-16,-8-14 0,8 14 1</inkml:trace>
  <inkml:trace contextRef="#ctx0" brushRef="#br0" timeOffset="2422">627 236 75,'0'0'33,"0"0"-2,0 0-13,0 0-5,4 14-4,-4-14-3,3 23-2,-3-9-1,0 6 0,0 4 0,4 3-1,-4 6 0,4 4 0,-4 4 1,0 9-2,0 4 2,4 0-2,-8-3 1,4 3-1,0-3 0,0-4 0,0 0 0,0-10 0,0 0 0,4-3 0,-4-11-1,4 1 1,-4-7 0,0-4 0,0-13-1,4 17 1,-4-17 0,0 0 0,0 0 0,0 0-2,0 0-3,-20-17-17,20 17-16,-7-23-2,7 6 1,0-10 0</inkml:trace>
  <inkml:trace contextRef="#ctx0" brushRef="#br0" timeOffset="3422">1037 24 53,'0'0'32,"-16"6"1,16-6-9,0 0-5,0 0-5,0 0-4,0 0-3,-4 14-2,4-14-2,12 27-1,-4-17 0,7 14 0,1-8 0,8 11 0,0 0-1,3 4 0,1-4 0,-1-4 0,-3 4 0,8-3-1,-9-4 1,-3 0-1,0 1 1,-5-4-1,-3-1 0,0-2 0,-4-4 1,-8-10-1,12 20 1,-12-20-1,0 0 1,0 0-1,0 0 1,12 14 0,-12-14 0,0 0-1,0 0 1,0 0-1,0 0 0,0 0 1,0 0-1,0 0 0,0 0 0,0 0 0,0 0 0,0 0 0,-16 10 0,16-10 0,0 0 0,0 0 0,0 0 0,0 0 0,-8 13-1,8-13 1,0 0 0,-12 17 0,12-17 0,-8 20 0,0-6 0,4-1 0,-3 4 0,-1 4 0,-4 2 0,0 1 0,0 3 0,-4 3 0,-3-3 0,-5 0 0,4 0 1,5-3-1,-9-1 1,8-6-1,0-3 1,1 2-1,15-16 1,-12 17-1,12-17 1,0 0-1,-16 14 0,16-14 0,0 0 1,0 0-1,-16 13 0,16-13 0,0 0 0,-12 14 0,12-14 0,-8 13 0,8-13 0,-7 14 0,7-14 0,-4 10 0,4-10 0,0 0 1,0 0-1,-8 13 0,8-13-1,0 0-1,0 0-10,4-20-26,4 7 0,-4-1-1,3-6 1</inkml:trace>
</inkml:ink>
</file>

<file path=ppt/ink/ink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0T15:04:19.703"/>
    </inkml:context>
    <inkml:brush xml:id="br0">
      <inkml:brushProperty name="width" value="0.03528" units="cm"/>
      <inkml:brushProperty name="height" value="0.03528" units="cm"/>
      <inkml:brushProperty name="color" value="#800080"/>
      <inkml:brushProperty name="fitToCurve" value="1"/>
      <inkml:brushProperty name="ignorePressure" value="1"/>
    </inkml:brush>
  </inkml:definitions>
  <inkml:trace contextRef="#ctx0" brushRef="#br0">125 283 57,'0'0'14,"0"0"-1,0 0-2,0 0-2,0 0-1,0 0-1,0 0-1,0 0-1,0 0 0,0 0-2,0 0 1,0 0-1,0 0 0,0 0 0,0 0-1,0 0 1,-6-24-1,6 24 0,0 0 0,0 0 0,24-12 0,-24 12 0,0 0-1,24-11 0,-24 11 1,18-6-1,-18 6 0,30-12 0,-30 12-1,30-18 1,-30 18 0,36-6-1,-36 6 1,35-6-1,-17 6 1,6-11-1,0 11 0,6-6 1,-6 0-1,6 6 0,0-6 1,6 6 0,-1 0-1,1-6 1,0 0-1,0 6 1,0-6-1,0 6 1,-6-6-1,0 6 0,-1 0 0,1-6 0,-6 6 0,12 0 1,-18 0-1,12 0 0,-12 6 0,0-6 0,6 6 0,0 0 0,5-6 0,-11 6 0,12 0 0,-12 0 0,12 6 0,-6-6 0,-24-6 0,42 17 0,-42-17 0,24 18 0,-24-18 1,30 12-1,-30-12 0,17 12 0,-17-12 0,36 17 1,-36-17-1,18 18 1,-18-18-1,0 0 1,36 18-1,-36-18 1,0 0 0,0 0 0,0 0 0,0 0 0,0 0 0,12 17 0,-12-17 0,0 0 0,0 0 0,0 0 0,0 0 0,0 0 1,0 0-1,0 0-1,0 0-2,0 0-7,0 0-27,-12-23 0,12 23-2,-6-24 1</inkml:trace>
  <inkml:trace contextRef="#ctx0" brushRef="#br0" timeOffset="1531">215 11 62,'0'0'16,"0"0"-1,18-11-3,-18 11-1,0 0-2,0 0-2,0 0-1,0 0-1,0 0 0,0 0-2,0 23 0,0-23 0,-18 36-1,18-36-1,-36 41 0,18-12 0,-6 1 0,6-18-1,-6 17 1,6 1-1,0-13 1,18-17 0,-29 36 0,29-36-1,-18 24 1,18-24-1,0 0 1,0 0-1,-12 17 1,12-17-1,0 0 0,0 0 1,0 0-1,0 0 1,0 0-1,0 0 1,0 0-1,0 0 1,24 18 0,-24-18 0,0 0-1,29 6 1,-29-6 0,30 6 0,-6 0 0,0-6 0,0 6 0,0-1 0,6-5 0,-6 6 1,0 0-1,0-6 0,-24 0 0,29 6 1,-29-6-1,0 0 0,24 0 1,-24 0-1,0 0 0,0 0 0,0 0 0,0 0 0,0 0-1,0 0-4,0 0-17,0 0-15,0 0-1,18-23 0</inkml:trace>
  <inkml:trace contextRef="#ctx0" brushRef="#br0" timeOffset="2750">1362 23 63,'0'0'18,"0"0"-2,0 0-2,0 0-3,0 0-1,0 0-2,-18 6-2,18-6-3,0 0 1,6 30-2,-6-30 1,0 17-2,0-17 0,6 30 0,-6-30 0,18 29 0,-18-29-1,36 18 1,-36-18 0,24 30-1,-24-30 0,30 29 1,-30-29-1,24 12 0,-24-12 0,0 0 0,24 29 0,-24-29 1,0 0-1,0 0 0,18 18 0,-18-18 1,0 0-1,0 0 0,0 0 0,0 0 1,30 0-1,-30 0 0,0 0 0,0 0 0,0 0 0,0 0 0,0 0 0,0 0 1,0 0-1,0 0 0,0 0 0,0 0 0,0 0 0,0 0 0,0 0 0,0 0 0,0 0 0,0 0 0,0 0 1,0 0-1,0 0 1,0 0-1,0 0 1,0 0 0,0 0 0,-30 30-1,30-30 1,-18 11 0,-12-5-1,12 0 1,-12 0 0,6 6 0,-12 0 0,12-6 0,-6 5-1,7-5 1,-7 0 0,30-6 0,-30 12 0,30-12 0,-24 12 0,24-12-1,0 0 1,-18 0-1,18 0 1,0 0-1,0 0 0,0 0-2,0 0-5,0 0-22,0 0-5,24-6-1,-24 6-1</inkml:trace>
</inkml:ink>
</file>

<file path=ppt/ink/ink90.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12:54.703"/>
    </inkml:context>
    <inkml:brush xml:id="br0">
      <inkml:brushProperty name="width" value="0.05292" units="cm"/>
      <inkml:brushProperty name="height" value="0.05292" units="cm"/>
      <inkml:brushProperty name="fitToCurve" value="1"/>
      <inkml:brushProperty name="ignorePressure" value="1"/>
    </inkml:brush>
  </inkml:definitions>
  <inkml:trace contextRef="#ctx0" brushRef="#br0">20 167 56,'0'0'33,"0"0"0,0 0-9,0 0-6,-20 0-5,20 0-3,0 0-4,0 0-1,16 0-2,-16 0 0,28 0-1,-8 0 0,0-3 0,3-1 0,1 4 0,4-3 0,-4-1-1,4 1 1,-12-1-1,7 4 1,-7 0-1,0 0 0,0 0 0,-16 0 0,20 0 0,-20 0 0,0 0-1,0 0 1,12 0 0,-12 0-1,0 0 0,0 0-1,0 0-3,0 0-11,0 0-23,0 0 0,-12-14-1,12 14 1</inkml:trace>
  <inkml:trace contextRef="#ctx0" brushRef="#br0" timeOffset="656">16 49 68,'0'0'32,"0"0"-8,0 0-3,-4-14-3,4 14-5,0 0-3,0 0-3,0 0-1,0 0-3,0 0 0,0 0 1,16-11-2,-16 11-1,20 0 0,-4 0 1,0 0-1,4-3 0,-1 3 0,5 0 0,-4 0 0,4 0 0,-4-4 0,4 4 1,-9 0-1,5 0 1,-8-7-2,-12 7 1,24-3 0,-24 3 1,16 0-1,-16 0 0,0 0 0,16-7-1,-16 7 1,0 0-1,0 0-2,0 0-4,0 0-22,0 0-11,0 0 1,0 0-1,0 0 0</inkml:trace>
</inkml:ink>
</file>

<file path=ppt/ink/ink91.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13:49.234"/>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12 13 54,'0'0'18,"0"0"-2,0 0-4,0 0-1,0 0 0,5-13-1,-5 13-2,0 0-1,0 0-2,0 0 0,-9 13-1,9-13 0,-4 18-2,4-18 0,0 26 0,0-8 0,0-1-1,0 1 0,0 0 1,0-18-1,-4 30 0,4-30 0,0 27 0,0-27 0,4 17-1,-4-17 1,0 0-1,0 0 1,0 0-1,0 0 0,0 0-3,0 0-9,0 0-20,0 0-2,0 0 0</inkml:trace>
</inkml:ink>
</file>

<file path=ppt/ink/ink92.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14:00.187"/>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0 29 63,'0'0'22,"0"0"-3,0 0-2,0 0-3,0 0-2,0 0-3,0 0-1,0 0-1,16-6-3,-16 6-1,0 0 0,15-4-1,-15 4 0,16-7 0,-16 7-1,19-7 0,-19 7 0,27-3-1,-16 0 1,-11 3-1,24 3 1,-24-3-1,11 7 1,-11-7-1,8 10 1,-8-10 0,0 0-1,4 21 1,-4-21-1,0 0 1,-4 13-1,4-13 1,-12 14-1,12-14 0,-7 14 0,7-14 0,-20 17 0,20-17 0,-15 27 0,-1-16 0,9-1 0,7-10 0,-16 24 0,16-24 0,-19 20 0,19-20 1,0 0-1,0 0 0,-16 11 0,16-11 0,0 0 0,0 0 0,0 0 0,0 0 0,0 0 0,0 0 0,0 0 0,0 0 0,0 0 0,0 0 0,0 0 0,-7 13 1,7-13-1,0 0 0,0 0 0,0 0 0,0 0 0,0 0 1,0 0-1,0 0 0,0 0 0,0 0 1,0 0-1,15 4 1,-15-4-1,0 0 1,0 0-1,16 6 0,-16-6 1,19 4-1,-19-4 1,27 0-1,-15 0 0,-1 0 1,-11 0-1,23 0 0,-23 0 0,24 0 1,-24 0-1,11 0 1,-11 0-1,16-7 1,-16 7-1,0 0 1,15 0-1,-15 0 1,0 0-2,0 0-1,12 0-7,-12 0-17,0-10-9,0 10 0,15-17-1</inkml:trace>
</inkml:ink>
</file>

<file path=ppt/ink/ink93.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4:14:11.234"/>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102 14 47,'0'0'21,"0"0"0,12-14-2,-12 14-1,0 0-2,0 0-2,0 0-3,0 21-2,0-21-2,-12 20-3,12-20-1,-13 28-2,5-11 0,4 0-1,-4 0 0,0 0 1,-1 0-1,1-3 0,0 3 0,0 0 0,0-3 0,4-4 0,4-10 0,-13 21 1,13-21-1,-4 13-1,4-13-1,0 0-5,0 0-22,0 0-4,0 0-1,4-20 0</inkml:trace>
</inkml:ink>
</file>

<file path=ppt/ink/ink94.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30.718"/>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6 151 50,'0'0'31,"0"0"1,0 0-2,0 0-8,0 0-8,0 0-2,-3 11-2,6 2-2,-6-3-2,3 6-2,-2 2-2,4 5 0,-4 3 0,2 0 0,0 3-1,0 2 0,0 1 0,2-4 0,-2 4-1,3-6 1,-3-3-1,0 0 1,2-4 0,-2 2-1,3-6 0,-3 1 0,0-3 0,0 0 0,0-13 1,0 13-1,0-13 0,0 0-1,0 0-1,0 0-2,0 13-8,0-13-26,0 0-1,0 0 0,0 0 0</inkml:trace>
  <inkml:trace contextRef="#ctx0" brushRef="#br0" timeOffset="875">8 91 74,'0'0'31,"0"0"2,0 0-15,0 0-6,0 0-2,0 0-2,0 0-2,0 0 0,16 13-1,-16-13-1,13 13 0,-13-13 0,16 19-2,-8-6 0,0 0 0,0 0-1,0 0 0,2 0 0,1 7 0,2-6 0,0-1-1,0 5 1,0-3 0,0-2-1,0-2 1,-2-1-1,-1-2 1,-10-8-1,14 11 1,-14-11-1,0 0 0,10 5 1,-10-5-1,0 0 0,0 0 1,0 0-1,0 0 0,0 0 0,0 0 0,0 0 0,8 13 0,-8-13 0,0 0 0,0 0 0,11 8 1,-11-8-2,0 0 1,0 0 0,0 0 0,0 0 0,5 10 1,-5-10-2,0 0 1,0 0 0,0 0 1,0 0-1,0 0 0,10-10 0,-10 10 1,11-19-1,-3 6 0,5-2 0,-5-4 0,2 1 0,6 0 0,-3-3 0,0 3 0,0 0 0,3-1 0,-5 4 0,2-1 0,-5 3-1,0 3 1,-8 10 0,10-16 0,-10 16 0,3-10 0,-3 10 0,0 0-1,5-11 1,-5 11 0,5-10 0,-5 10 0,3-8 0,-3 8 0,5-13-1,-5 13 1,5-10-1,-5 10 1,3-13-1,-3 13 1,5-14-1,-5 14 1,5-13-1,-5 13 1,3-10 0,-3 10 0,0 0 0,0 0 0,0 0 0,0 0 0,0 0 0,0 0 0,0 0 0,0 0 0,0 0 0,0 0 0,0 0 0,0 0 0,0 0 0,0 0 0,0 0 0,0 0 0,0 0 1,0 0-1,0 0 0,3 13 0,-3-13 0,0 0 0,2 10 0,-2-10 0,3 16 1,2-3-1,-5 0 0,3 3 0,-1 2 0,1 0 0,0 3 1,-1 0-1,1 0 0,-3 2 0,3-5 0,-1 3 0,1 0 0,-3-3 0,3 1 0,-1-4 1,1 4-1,-1-4 0,-2 1 0,3-3 0,0 0 0,-3 2 0,2-4 0,1 2 0,0 3 0,-1-9 0,1 12 0,-1-6 0,-2 2 0,3 1 0,-3-3 0,0-3 0,0 1-1,0-1 2,0-10-2,-3 16 1,3-16 0,0 13-1,0-13 1,0 15 0,0-4-1,0-11 1,0 15 0,0-15-1,-2 14 2,2-14-1,0 0 0,0 7 0,0-7 0,0 0 0,0 0 0,0 0 0,0 0 0,0 0 0,0 13 0,0-13 1,0 0-1,0 0 0,0 0 0,0 0 0,0 0 0,0 0 0,0 0 0,0 0 1,0 0-1,0 0-1,0 0-2,0 0-6,0-10-29,0 10 1,0-16-1,0 16-1</inkml:trace>
</inkml:ink>
</file>

<file path=ppt/ink/ink95.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0:15.437"/>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32 220 49,'0'0'15,"2"-11"3,-2 11 1,0 0 0,-2-15-3,2 15 0,0 0-2,0 0-2,-3-11-2,3 11-2,0 0-3,0 0-2,-8 11-1,8-11 0,-2 18 0,2-5 0,-3 5 0,3 1-1,0 4 0,0 1 0,0 2-1,0 3 1,3 0-1,-1-1 0,-2 4 0,3-6 0,-1 0 0,1-2 0,2-3 0,-5-6 0,3-2 0,0-5 1,-3-8-1,0 0 0,0 0 0,0 0-2,0 0-5,0-21-20,0 6-9,-3-6-1,3 2 0</inkml:trace>
  <inkml:trace contextRef="#ctx0" brushRef="#br0" timeOffset="609">0 188 50,'0'0'27,"0"-10"-6,0 10-2,0 0-1,0 0-2,3-13-4,-3 13-2,0 0-2,0 0-1,0 0-2,0 0 0,3-11-2,-3 11 0,0 0-1,0 0 0,0-10 0,0 10 0,0 0-1,0 0 1,0-11 0,0 11-1,0 0 1,0 0-1,0 0 1,0 0-1,0 0 0,0 0 0,10 3-1,-10-3 1,18 16 0,-5-6-1,3 3 1,0 0-1,-1 0 1,4 6-1,-4-4 1,-2 1-1,0 0 0,0 2 1,-5-2-1,0-3 0,-3-5 0,1 2 0,-6-10 0,7 13 0,-7-13 1,0 0-1,11 11 0,-11-11 0,0 0 0,8 5 0,-8-5 0,0 0 0,0 0 1,0 0-1,0 0 0,0 0 0,0 0 1,10-2-1,-10 2 0,0 0 0,0 0 0,3-11 0,-3 11 0,5-10 0,-5 10 0,5-19 1,0 9-1,1 2 0,1-5 0,1-3 0,0-2 1,5 2-1,-5-2 0,2-3 0,-2 0 0,5 0 0,-2-3 0,-3 3 0,2 3 0,-2 0-1,0 5 1,-3 2 0,0 1 0,-5 10 0,5-11 0,-5 11-1,0 0 1,0 0 0,0 0 0,0 0 0,0 0 0,0 0 0,0 0 0,11-10 0,-11 10 0,0 0 0,0 0 0,5-11 0,-5 11 0,0 0 0,8-10 0,-8 10 0,0 0 0,0 0 0,0 0 0,0 0 0,0 0 0,0 0 0,0 0 0,0 0 0,0 0 0,0 0 0,0 0 0,0 0 0,0 0 0,0 0 0,5 15 0,-5-7 0,0 3 1,0 2-1,0 3 0,0 2 0,0-2 0,0 2 0,0-2 0,3 2 0,-1 0 0,1 1 0,0 4 0,2-2 0,-3 3-1,1-1 1,-3-2 0,0 0 0,3 0-1,-3 0 1,5-3-1,-3 1 1,1-3 0,0-3 0,-1 0-1,-2 0 2,3 0-1,-1-3 0,-4 1 0,2-11 0,2 16 0,-2-16 0,3 10 0,-3-10 0,0 13 0,0-13 0,3 11 0,-3-11 1,2 15-1,-2-15 0,0 13 0,0-13 0,3 16 0,-3-5 0,5-4 0,-5 4 0,0-3 0,0-8 1,0 15-1,0-15 1,3 14-1,-3-14 1,0 0-1,0 0 1,0 0-1,0 0 0,0 0-1,0 0-2,0 0-7,-8-8-28,8 8-1,-3-13 1,3 13-2</inkml:trace>
  <inkml:trace contextRef="#ctx0" brushRef="#br0" timeOffset="2875">872 414 71,'0'0'31,"-2"-14"-4,2 14-9,-8-10-3,8 10-3,-5-13-4,5 13-2,-16-16-1,16 16 0,-18-13-1,7 13-1,1-5-1,-1 7 0,4 1-1,-7 5-1,1 0 1,6 5-1,-4-3 0,3 3 0,1 1 1,1-1-1,1-3 0,2 3 1,1 3-1,4-6 1,1 3 0,0 1-1,-1 1 0,4-2 1,-1-5-1,0 3 0,-5-11 0,10 15 0,-10-15 0,19 11 0,-9-9 1,-2 1-1,5-3 0,-3 0 0,-2-3 1,3 1-1,-11 2 0,15-13 0,-9 5 0,4-5 1,-7 0-1,2 0 0,0 0 0,0-3 1,3 3-1,-8 0 0,3 2 0,-3-2 0,2 3 0,1-3 0,-3-1 1,3 4-1,-3-3 1,2 0-1,1 0 0,2-3 1,-2 0-1,-1 1 1,-2-1-1,3 0 0,-3 0 0,0-2 0,0 2 0,0-2 0,0 2 0,0 3 0,0-2 0,0 4 0,0-2 0,-3 2 0,3 4 0,0 7 0,0-13 0,0 13 0,0 0 0,-2-14 0,2 14 0,0 0 0,0 0 0,0 0 0,0 0 0,0 0 0,-6-7 0,6 7 0,0 0 0,0 0 0,0 0 0,0 0 1,-2 7-1,2-7 0,-5 11 0,5-11 1,0 16-1,-3-6 0,-2 3 0,5 0 1,0 0-1,0 3 0,0 2 0,2 3 1,-2 3-1,6-1 0,-4 1 0,-2 0 1,3 2-2,2 0 2,-2 0-2,2-2 1,0-1 1,6 1-1,-9-8 0,6 2 1,0-5 0,0 3-1,-1-6 1,-1 1-1,-6-11 0,13 13 1,-13-13-1,10 8 0,-10-8 0,0 0 0,11 2 0,-11-2 0,0 0 1,0 0-1,0 0 0,0 0-2,10 0-1,-10 0-6,0 0-12,0 0-16,0 0-2,0-10 1,0 10-1</inkml:trace>
</inkml:ink>
</file>

<file path=ppt/ink/ink96.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43:26.28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131 228 52,'0'0'32,"-8"-3"0,8 3-12,-10-6-5,10 6-1,-3-10-4,3 10-3,0-13-1,0 13-3,8-19 1,-8 19-2,10-16 1,-10 16-2,19-11 1,-12 9-2,4 0 1,2-1-1,-3 3 1,1 3-1,5-1 0,-6 0 1,3 0-1,-5 3 1,0-1-1,-8-4 1,18 16-1,-10-6 0,-3-6 0,3 8 1,-6-3 0,1 2 0,0-2 0,-1-2 0,-2-7 0,0 14 0,0-14 0,0 16 0,0-16 0,-5 13-1,5-13 1,-3 14 0,3-14-1,-2 14 1,2-14 0,-8 9-1,8-9 1,-8 9-1,8-9 1,-13 9-1,13-9 1,-13 9-1,13-9 0,-18 9 1,10-6-1,-2-1 0,2 0 1,8-2-1,-21-2 0,13 2 0,-2-5 1,-1 5-1,3-2 0,-2-5 0,10 7 0,-18-9 0,18 9 1,-16-11-1,16 11 0,-13-9 0,13 9 0,-13-16 0,13 16 0,-13-12 0,13 12 0,-11-13 0,11 13 0,-10-14 0,10 14 0,-13-14 0,13 14 0,-11-11 0,3 2-1,3 0 1,3 2 0,-1-5 0,0 1 1,3-3-1,0 0 0,3 3-1,0 0 2,4-1-1,4 1-1,-3-1 1,5 1 0,0 2 0,3 0 0,-1 0 0,3 0 0,-2-1 0,5 4-1,-3-4 1,3 6 0,0-1 0,5 3 0,-5 0 0,0-1 0,2 3 0,-2-2 1,-2 0-1,-1 2 0,-2-2 1,-1-1-1,-4 3 0,2 0 1,-5 0-2,2 3-3,-10-3-14,21-3-20,-8 3 0,8-4-1,-8 1 0</inkml:trace>
</inkml:ink>
</file>

<file path=ppt/ink/ink97.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0:01.140"/>
    </inkml:context>
    <inkml:brush xml:id="br0">
      <inkml:brushProperty name="width" value="0.05292" units="cm"/>
      <inkml:brushProperty name="height" value="0.05292" units="cm"/>
      <inkml:brushProperty name="color" value="#0000FF"/>
      <inkml:brushProperty name="fitToCurve" value="1"/>
      <inkml:brushProperty name="ignorePressure" value="1"/>
    </inkml:brush>
  </inkml:definitions>
  <inkml:trace contextRef="#ctx0" brushRef="#br0">425 48 51,'0'0'29,"-16"-19"2,16 19-9,0 0-8,-10-19-3,10 19-4,0 0-3,0 0 0,0 0-2,0 0 0,-21-19 1,21 19-1,0 0 1,-21 10-1,21-10 0,-32 5 0,11 4 0,5 0 0,-10 5 0,0 1-2,-6-1 1,11 4-1,-5 1 1,5 0-2,5 0 2,1 0-2,15-19 1,-21 23 1,21-23-1,-6 24 0,6-24 1,0 0-1,6 18 1,-6-18-1,0 0 0,26 10 0,-26-10 1,26 4-1,-26-4 0,32 5 1,-32-5-1,36 5 0,-36-5 1,37 4-1,-37-4 0,26 10 0,-26-10 1,27 5-1,-27-5 1,21 14-1,-21-14 1,0 0-1,15 18 1,-15-18 0,0 0-1,16 19 0,-16-19 1,0 0-1,0 0 0,16 24 1,-16-24-1,0 0 1,0 0-1,21 18 1,-21-18-1,0 0 1,10 19-1,-10-19 1,0 0-1,6 14 1,-6-14-1,0 0 1,0 0-1,0 19 0,0-19 1,0 0-1,0 0 1,0 0 0,0 0-1,-11 19 1,11-19-1,0 0 0,0 0 1,-16 19-1,16-19 1,0 0-1,-21 14 0,21-14 0,-21 14 1,21-14-1,-21 14 0,21-14 0,-31 14 0,31-14 1,-26 9-1,26-9 0,-37 10 1,21-10 0,-5 5-1,-5-5 1,5 0 0,0 0 0,0 0 0,0 0-1,5 0 1,16 0-1,-31-10 1,31 10-1,-21-9-1,21 9-4,0 0-17,0 0-17,0 0 0,0 0 0,0 0-1</inkml:trace>
</inkml:ink>
</file>

<file path=ppt/ink/ink98.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0:04.390"/>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215 217 74,'0'0'31,"-5"-14"-3,5 14-13,0 0-2,-10-23-3,10 23-4,0 0-1,0 0-2,0 0 0,0 0-1,-32-4 0,32 4-1,-26 14 0,26-14-1,-32 18 1,32-18-1,-31 23 1,31-23-1,-26 19 0,26-19 1,-11 23-1,11-23 0,-5 18 1,5-18 0,10 19 0,-10-19-2,11 18 2,-11-18-2,21 19 2,-21-19-1,31 9 0,-31-9-1,27 9 1,-27-9 1,31 5 0,-31-5-1,26 9 1,-26-9-1,27 5 1,-27-5-1,21 5 1,-21-5-1,0 0 1,21 13 0,-21-13-1,0 0 1,10 19 0,-10-19-1,0 0 1,6 18-1,-6-18 1,0 0-1,0 0 1,5 19-1,-5-19 0,0 0 1,0 0-1,0 18 1,0-18-1,0 0 1,0 0-1,-21 19 0,21-19 1,-21 14-1,21-14 0,-21 18 0,21-18 1,-32 10-1,32-10 1,-26 9-1,26-9 1,-32 5 0,32-5 0,-31 9 0,31-9-1,-32 4 1,32-4 0,-31 0-1,31 0-1,-32-4-10,32 4-26,0 0 0,-5-19-1,5 19 1</inkml:trace>
  <inkml:trace contextRef="#ctx0" brushRef="#br0" timeOffset="1219">557 0 67,'0'0'33,"0"0"0,-11 14-11,11-14-6,-26 32-6,16-13-4,-1 8-2,-5-4-3,1 1-12,15-1-21,-6 5-2,-4 4 1,-1 0-2</inkml:trace>
</inkml:ink>
</file>

<file path=ppt/ink/ink99.xml><?xml version="1.0" encoding="utf-8"?>
<inkml:ink xmlns:inkml="http://www.w3.org/2003/InkML">
  <inkml:definitions>
    <inkml:context xml:id="ctx0">
      <inkml:inkSource xml:id="inkSrc0">
        <inkml:traceFormat>
          <inkml:channel name="X" type="integer" max="11341" units="cm"/>
          <inkml:channel name="Y" type="integer" max="7118" units="cm"/>
          <inkml:channel name="F" type="integer" max="255" units="dev"/>
        </inkml:traceFormat>
        <inkml:channelProperties>
          <inkml:channelProperty channel="X" name="resolution" value="393.67535" units="1/cm"/>
          <inkml:channelProperty channel="Y" name="resolution" value="393.6947" units="1/cm"/>
          <inkml:channelProperty channel="F" name="resolution" value="INF" units="1/dev"/>
        </inkml:channelProperties>
      </inkml:inkSource>
      <inkml:timestamp xml:id="ts0" timeString="2010-04-18T11:51:13.578"/>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26 199 64,'0'0'23,"0"0"-3,-10-19-1,10 19-3,0 0-1,0 0-4,0 0-2,0 0-3,0 0-1,0 0-1,0 0-1,-6 24 0,6-24-1,6 27 0,-6-8-1,0 4 1,0 5-1,5 4 0,0 1 0,-5-1 0,5 10 0,-5-5 1,0 0-1,5-5 1,-5 1-1,-5-6 1,5 1-1,0 0 0,0-5-1,0-5 1,-5 1 0,5-19-1,0 23 1,0-23-1,0 0 1,0 0 0,0 0-1,0 0 1,0 0-1,0 0-1,0 0-3,-21-28-6,21 28-18,11-23-10,-6 0 1,-5 0-2</inkml:trace>
  <inkml:trace contextRef="#ctx0" brushRef="#br0" timeOffset="797">0 83 65,'0'0'18,"0"0"2,0 0-2,0 0-1,0 0-3,0 0-1,0 0-2,0 0-3,0 0-1,0 0-3,0 0 0,0 0-2,0 0 0,0 0-1,0 0 0,0 0 0,21 5 0,-21-5 1,21 28-1,-21-28 0,36 32 1,-15-9-1,-1 0 0,1 0 0,5 1 0,-5-6-1,-6 1 1,6-1-1,-6 1 0,-15-19 1,32 23-1,-32-23 0,26 18 0,-26-18 0,20 14 0,-20-14 0,0 0 1,21 9-1,-21-9 0,0 0 1,0 0-1,21 5 0,-21-5 0,0 0 0,0 0 1,0 0-1,20 5 0,-20-5 0,0 0 0,0 0 0,16-19 1,-16 19-1,21-23 0,-11 0 0,0 4 0,1-8 0,4-1 0,-4 0 0,4 5 0,1-9 0,-6 4 1,6 5-1,-6 0-1,0 4 1,-10 19 0,16-28 0,-16 28 0,0 0 0,21-18 0,-21 18-1,0 0 1,0 0 0,0 0 0,0 0 1,0 0-2,0 0 2,0 0-1,0 0 0,0 0 0,0 0 0,15-14 0,-15 14 0,0 0 0,0 0 0,0 0 0,0 0 0,6-14 0,-6 14 0,0 0 0,0 0 0,0 0 0,0 14 0,0-14 0,-6 23-1,6-5 1,0 1 0,0 4 1,-5 0-1,5 14 0,0-9 0,0 0 0,-5-5 0,10 14 0,-5-9 1,0 4-1,0 1 0,5-1 0,-5-9 0,6 10 0,-1-6 0,-5-8 0,5 4 0,-5-5 0,0-18 0,5 28 0,-5-28 1,0 28-1,0-28 0,5 23 0,-5-23 0,0 28 0,0-28 0,0 18 0,0-18 0,0 0 1,5 24-1,-5-24 0,0 0 1,0 0-1,0 0 0,0 0 0,0 0 0,0 0 0,0 0 0,0 0 0,0 0 0,-5 18 0,5-18 1,0 0-1,0 0-1,0 0-1,0 0-3,0 0-3,0 0-7,0 0-10,0 0-12,0 0-1,5 23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429633182"/>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04627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39050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53480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Für die </a:t>
            </a:r>
            <a:r>
              <a:rPr lang="de-DE" dirty="0" err="1" smtClean="0"/>
              <a:t>Diskretisierung</a:t>
            </a:r>
            <a:r>
              <a:rPr lang="de-DE" dirty="0" smtClean="0"/>
              <a:t> habe ich jeweils drei Parameter: Lambda, Level-</a:t>
            </a:r>
            <a:r>
              <a:rPr lang="de-DE" dirty="0" err="1" smtClean="0"/>
              <a:t>Spacing</a:t>
            </a:r>
            <a:r>
              <a:rPr lang="de-DE" dirty="0" smtClean="0"/>
              <a:t> im Transportfenster und Größe des Transport-Fensters. </a:t>
            </a:r>
            <a:br>
              <a:rPr lang="de-DE" dirty="0" smtClean="0"/>
            </a:br>
            <a:r>
              <a:rPr lang="de-DE" dirty="0" smtClean="0"/>
              <a:t>D*: entspricht für T=0 fast exakt dem chemischen Potential. Für den Plot bei endlicher Temperatur wähle ich D* so, dass die </a:t>
            </a:r>
            <a:r>
              <a:rPr lang="de-DE" dirty="0" err="1" smtClean="0"/>
              <a:t>Fermifunktion</a:t>
            </a:r>
            <a:r>
              <a:rPr lang="de-DE" dirty="0" smtClean="0"/>
              <a:t> dort auf ca. 1e-3 abgefallen ist, das entspricht für V=0 in etwa D*=7T. </a:t>
            </a:r>
            <a:br>
              <a:rPr lang="de-DE" dirty="0" smtClean="0"/>
            </a:br>
            <a:r>
              <a:rPr lang="de-DE" dirty="0" smtClean="0"/>
              <a:t>Den Übergang von logarithmisch nach linear gestalte ich "smooth". Die NRG geht nur bis wenige Sites vor D*. </a:t>
            </a:r>
            <a:br>
              <a:rPr lang="de-DE" dirty="0" smtClean="0"/>
            </a:br>
            <a:r>
              <a:rPr lang="de-DE" dirty="0" smtClean="0"/>
              <a:t/>
            </a:r>
            <a:br>
              <a:rPr lang="de-DE" dirty="0" smtClean="0"/>
            </a:br>
            <a:r>
              <a:rPr lang="de-DE" dirty="0" smtClean="0"/>
              <a:t>Für die NRG habe ich drei Parameter. Lambda, </a:t>
            </a:r>
            <a:r>
              <a:rPr lang="de-DE" dirty="0" err="1" smtClean="0"/>
              <a:t>Nkeep</a:t>
            </a:r>
            <a:r>
              <a:rPr lang="de-DE" dirty="0" smtClean="0"/>
              <a:t> und N. N ist, wie am Freitag diskutiert, die Anzahl an Sites, nachdem ich die Teilchen und Löcher </a:t>
            </a:r>
            <a:r>
              <a:rPr lang="de-DE" dirty="0" err="1" smtClean="0"/>
              <a:t>tridiagonalisiert</a:t>
            </a:r>
            <a:r>
              <a:rPr lang="de-DE" dirty="0" smtClean="0"/>
              <a:t> habe und damit eine effektive Einkanal-Rechnung erhalte. </a:t>
            </a:r>
            <a:br>
              <a:rPr lang="de-DE" dirty="0" smtClean="0"/>
            </a:br>
            <a:r>
              <a:rPr lang="de-DE" dirty="0" smtClean="0"/>
              <a:t>Was </a:t>
            </a:r>
            <a:r>
              <a:rPr lang="de-DE" dirty="0" err="1" smtClean="0"/>
              <a:t>Nkeep</a:t>
            </a:r>
            <a:r>
              <a:rPr lang="de-DE" dirty="0" smtClean="0"/>
              <a:t> anbelangt, so verwende ich für die Sites zuvor deutlich größere </a:t>
            </a:r>
            <a:r>
              <a:rPr lang="de-DE" dirty="0" err="1" smtClean="0"/>
              <a:t>Nkeep</a:t>
            </a:r>
            <a:r>
              <a:rPr lang="de-DE" dirty="0" smtClean="0"/>
              <a:t>, da dies den Rechenaufwand nur im NRG-Lauf zu Beginn geringfügig verlängert. Relevant für den tatsächlichen Rechenaufwand ist nur das </a:t>
            </a:r>
            <a:r>
              <a:rPr lang="de-DE" dirty="0" err="1" smtClean="0"/>
              <a:t>Nkeep</a:t>
            </a:r>
            <a:r>
              <a:rPr lang="de-DE" dirty="0" smtClean="0"/>
              <a:t> der letzten Site. </a:t>
            </a:r>
            <a:br>
              <a:rPr lang="de-DE" dirty="0" smtClean="0"/>
            </a:br>
            <a:r>
              <a:rPr lang="de-DE" dirty="0" smtClean="0"/>
              <a:t>DMRG: </a:t>
            </a:r>
            <a:r>
              <a:rPr lang="de-DE" dirty="0" err="1" smtClean="0"/>
              <a:t>stol</a:t>
            </a:r>
            <a:r>
              <a:rPr lang="de-DE" dirty="0" smtClean="0"/>
              <a:t> ist die SVD-Toleranz. </a:t>
            </a:r>
            <a:r>
              <a:rPr lang="de-DE" dirty="0" err="1" smtClean="0"/>
              <a:t>Nkeep</a:t>
            </a:r>
            <a:r>
              <a:rPr lang="de-DE" dirty="0" smtClean="0"/>
              <a:t> die maximal behaltene Bonddimension. Für die DMRG </a:t>
            </a:r>
            <a:r>
              <a:rPr lang="de-DE" dirty="0" err="1" smtClean="0"/>
              <a:t>trunkiere</a:t>
            </a:r>
            <a:r>
              <a:rPr lang="de-DE" dirty="0" smtClean="0"/>
              <a:t> ich dynamisch nach </a:t>
            </a:r>
            <a:r>
              <a:rPr lang="de-DE" dirty="0" err="1" smtClean="0"/>
              <a:t>svd</a:t>
            </a:r>
            <a:r>
              <a:rPr lang="de-DE" dirty="0" smtClean="0"/>
              <a:t>. Ist ein </a:t>
            </a:r>
            <a:r>
              <a:rPr lang="de-DE" dirty="0" err="1" smtClean="0"/>
              <a:t>vorgegebens</a:t>
            </a:r>
            <a:r>
              <a:rPr lang="de-DE" dirty="0" smtClean="0"/>
              <a:t> </a:t>
            </a:r>
            <a:r>
              <a:rPr lang="de-DE" dirty="0" err="1" smtClean="0"/>
              <a:t>Nkeep</a:t>
            </a:r>
            <a:r>
              <a:rPr lang="de-DE" dirty="0" smtClean="0"/>
              <a:t> erreicht, breche ich ab. Der Code enthält aber auch eine maximale Zeit, nach der er aufhört, falls </a:t>
            </a:r>
            <a:r>
              <a:rPr lang="de-DE" dirty="0" err="1" smtClean="0"/>
              <a:t>Nkeep</a:t>
            </a:r>
            <a:r>
              <a:rPr lang="de-DE" dirty="0" smtClean="0"/>
              <a:t> noch nicht erreicht ist (meistens war bisher </a:t>
            </a:r>
            <a:r>
              <a:rPr lang="de-DE" dirty="0" err="1" smtClean="0"/>
              <a:t>Nkeep</a:t>
            </a:r>
            <a:r>
              <a:rPr lang="de-DE" dirty="0" smtClean="0"/>
              <a:t> das Abbruchkriterium). </a:t>
            </a:r>
            <a:br>
              <a:rPr lang="de-DE" dirty="0" smtClean="0"/>
            </a:br>
            <a:endParaRPr lang="en-GB" dirty="0"/>
          </a:p>
        </p:txBody>
      </p:sp>
    </p:spTree>
    <p:extLst>
      <p:ext uri="{BB962C8B-B14F-4D97-AF65-F5344CB8AC3E}">
        <p14:creationId xmlns:p14="http://schemas.microsoft.com/office/powerpoint/2010/main" val="3737800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0" i="0" u="none" strike="noStrike" baseline="0" dirty="0" smtClean="0">
                <a:latin typeface="Helvetica Neue"/>
                <a:ea typeface="Helvetica Neue"/>
                <a:cs typeface="Helvetica Neue"/>
                <a:sym typeface="Helvetica Neue"/>
              </a:rPr>
              <a:t>The </a:t>
            </a:r>
            <a:r>
              <a:rPr lang="en-GB" sz="2200" b="0" i="0" u="none" strike="noStrike" baseline="0" dirty="0" err="1" smtClean="0">
                <a:latin typeface="Helvetica Neue"/>
                <a:ea typeface="Helvetica Neue"/>
                <a:cs typeface="Helvetica Neue"/>
                <a:sym typeface="Helvetica Neue"/>
              </a:rPr>
              <a:t>Lindblad</a:t>
            </a:r>
            <a:r>
              <a:rPr lang="en-GB" sz="2200" b="0" i="0" u="none" strike="noStrike" baseline="0" dirty="0" smtClean="0">
                <a:latin typeface="Helvetica Neue"/>
                <a:ea typeface="Helvetica Neue"/>
                <a:cs typeface="Helvetica Neue"/>
                <a:sym typeface="Helvetica Neue"/>
              </a:rPr>
              <a:t> setup we are aiming for must have </a:t>
            </a:r>
            <a:r>
              <a:rPr lang="en-GB" sz="2200" b="0" i="0" u="none" strike="noStrike" baseline="0" dirty="0" err="1" smtClean="0">
                <a:latin typeface="Helvetica Neue"/>
                <a:ea typeface="Helvetica Neue"/>
                <a:cs typeface="Helvetica Neue"/>
                <a:sym typeface="Helvetica Neue"/>
              </a:rPr>
              <a:t>Lindblad</a:t>
            </a:r>
            <a:r>
              <a:rPr lang="en-GB" sz="2200" b="0" i="0" u="none" strike="noStrike" baseline="0" dirty="0" smtClean="0">
                <a:latin typeface="Helvetica Neue"/>
                <a:ea typeface="Helvetica Neue"/>
                <a:cs typeface="Helvetica Neue"/>
                <a:sym typeface="Helvetica Neue"/>
              </a:rPr>
              <a:t> matrices  Lambda^{(1,2)} that are proportional to the identity matrix in their q indices. They thus cannot contain any information about Fermi functions. Moreover, the occupation number towards which such matrices drive any level q is actually independent of q [see Eq. (42)]. The levels in the local scheme thus cannot correspond to physical levels; instead, they have the status of auxiliary levels, and Fermi-function information will have to be encoded in their coupling strengths to the impurity. To see heuristically how such a </a:t>
            </a:r>
            <a:r>
              <a:rPr lang="en-GB" sz="2200" b="0" i="0" u="none" strike="noStrike" baseline="0" dirty="0" err="1" smtClean="0">
                <a:latin typeface="Helvetica Neue"/>
                <a:ea typeface="Helvetica Neue"/>
                <a:cs typeface="Helvetica Neue"/>
                <a:sym typeface="Helvetica Neue"/>
              </a:rPr>
              <a:t>Lindblad</a:t>
            </a:r>
            <a:r>
              <a:rPr lang="en-GB" sz="2200" b="0" i="0" u="none" strike="noStrike" baseline="0" dirty="0" smtClean="0">
                <a:latin typeface="Helvetica Neue"/>
                <a:ea typeface="Helvetica Neue"/>
                <a:cs typeface="Helvetica Neue"/>
                <a:sym typeface="Helvetica Neue"/>
              </a:rPr>
              <a:t> driving can still be used to mimic thermal leads, we note that a physical level with occupancy f is empty with probability 1-f and filled with probability f. Now, occupancies of empty or filled are describable using q-independent diagonal </a:t>
            </a:r>
            <a:r>
              <a:rPr lang="en-GB" sz="2200" b="0" i="0" u="none" strike="noStrike" baseline="0" dirty="0" err="1" smtClean="0">
                <a:latin typeface="Helvetica Neue"/>
                <a:ea typeface="Helvetica Neue"/>
                <a:cs typeface="Helvetica Neue"/>
                <a:sym typeface="Helvetica Neue"/>
              </a:rPr>
              <a:t>Lindblad</a:t>
            </a:r>
            <a:r>
              <a:rPr lang="en-GB" sz="2200" b="0" i="0" u="none" strike="noStrike" baseline="0" dirty="0" smtClean="0">
                <a:latin typeface="Helvetica Neue"/>
                <a:ea typeface="Helvetica Neue"/>
                <a:cs typeface="Helvetica Neue"/>
                <a:sym typeface="Helvetica Neue"/>
              </a:rPr>
              <a:t> matrices, at the cost of introducing a new index,  \eta= 1 or 2, to distinguish the two cases. In the local setup we thus `double' all levels: each physical level q from the non-local setup, having energy \</a:t>
            </a:r>
            <a:r>
              <a:rPr lang="en-GB" sz="2200" b="0" i="0" u="none" strike="noStrike" baseline="0" dirty="0" err="1" smtClean="0">
                <a:latin typeface="Helvetica Neue"/>
                <a:ea typeface="Helvetica Neue"/>
                <a:cs typeface="Helvetica Neue"/>
                <a:sym typeface="Helvetica Neue"/>
              </a:rPr>
              <a:t>epsilon_q</a:t>
            </a:r>
            <a:r>
              <a:rPr lang="en-GB" sz="2200" b="0" i="0" u="none" strike="noStrike" baseline="0" dirty="0" smtClean="0">
                <a:latin typeface="Helvetica Neue"/>
                <a:ea typeface="Helvetica Neue"/>
                <a:cs typeface="Helvetica Neue"/>
                <a:sym typeface="Helvetica Neue"/>
              </a:rPr>
              <a:t> and impurity coupling strength |v_{</a:t>
            </a:r>
            <a:r>
              <a:rPr lang="en-GB" sz="2200" b="0" i="0" u="none" strike="noStrike" baseline="0" dirty="0" err="1" smtClean="0">
                <a:latin typeface="Helvetica Neue"/>
                <a:ea typeface="Helvetica Neue"/>
                <a:cs typeface="Helvetica Neue"/>
                <a:sym typeface="Helvetica Neue"/>
              </a:rPr>
              <a:t>iq</a:t>
            </a:r>
            <a:r>
              <a:rPr lang="en-GB" sz="2200" b="0" i="0" u="none" strike="noStrike" baseline="0" dirty="0" smtClean="0">
                <a:latin typeface="Helvetica Neue"/>
                <a:ea typeface="Helvetica Neue"/>
                <a:cs typeface="Helvetica Neue"/>
                <a:sym typeface="Helvetica Neue"/>
              </a:rPr>
              <a:t>}|^2, is replaced by a pair of two auxiliary levels, q \to {q\eta} with  \eta \in {1,2}, both with the same energy \</a:t>
            </a:r>
            <a:r>
              <a:rPr lang="en-GB" sz="2200" b="0" i="0" u="none" strike="noStrike" baseline="0" dirty="0" err="1" smtClean="0">
                <a:latin typeface="Helvetica Neue"/>
                <a:ea typeface="Helvetica Neue"/>
                <a:cs typeface="Helvetica Neue"/>
                <a:sym typeface="Helvetica Neue"/>
              </a:rPr>
              <a:t>epsilon_q</a:t>
            </a:r>
            <a:r>
              <a:rPr lang="en-GB" sz="2200" b="0" i="0" u="none" strike="noStrike" baseline="0" dirty="0" smtClean="0">
                <a:latin typeface="Helvetica Neue"/>
                <a:ea typeface="Helvetica Neue"/>
                <a:cs typeface="Helvetica Neue"/>
                <a:sym typeface="Helvetica Neue"/>
              </a:rPr>
              <a:t>. We take the auxiliary level with  = 1 to have coupling strength |v_{</a:t>
            </a:r>
            <a:r>
              <a:rPr lang="en-GB" sz="2200" b="0" i="0" u="none" strike="noStrike" baseline="0" dirty="0" err="1" smtClean="0">
                <a:latin typeface="Helvetica Neue"/>
                <a:ea typeface="Helvetica Neue"/>
                <a:cs typeface="Helvetica Neue"/>
                <a:sym typeface="Helvetica Neue"/>
              </a:rPr>
              <a:t>iq</a:t>
            </a:r>
            <a:r>
              <a:rPr lang="en-GB" sz="2200" b="0" i="0" u="none" strike="noStrike" baseline="0" dirty="0" smtClean="0">
                <a:latin typeface="Helvetica Neue"/>
                <a:ea typeface="Helvetica Neue"/>
                <a:cs typeface="Helvetica Neue"/>
                <a:sym typeface="Helvetica Neue"/>
              </a:rPr>
              <a:t>}|^2[1 –f] while being </a:t>
            </a:r>
            <a:r>
              <a:rPr lang="en-GB" sz="2200" b="0" i="0" u="none" strike="noStrike" baseline="0" dirty="0" err="1" smtClean="0">
                <a:latin typeface="Helvetica Neue"/>
                <a:ea typeface="Helvetica Neue"/>
                <a:cs typeface="Helvetica Neue"/>
                <a:sym typeface="Helvetica Neue"/>
              </a:rPr>
              <a:t>Lindblad</a:t>
            </a:r>
            <a:r>
              <a:rPr lang="en-GB" sz="2200" b="0" i="0" u="none" strike="noStrike" baseline="0" dirty="0" smtClean="0">
                <a:latin typeface="Helvetica Neue"/>
                <a:ea typeface="Helvetica Neue"/>
                <a:cs typeface="Helvetica Neue"/>
                <a:sym typeface="Helvetica Neue"/>
              </a:rPr>
              <a:t>-driven towards occupancy zero, and the auxiliary level with  \eta = 2 to have coupling strength |v_{</a:t>
            </a:r>
            <a:r>
              <a:rPr lang="en-GB" sz="2200" b="0" i="0" u="none" strike="noStrike" baseline="0" dirty="0" err="1" smtClean="0">
                <a:latin typeface="Helvetica Neue"/>
                <a:ea typeface="Helvetica Neue"/>
                <a:cs typeface="Helvetica Neue"/>
                <a:sym typeface="Helvetica Neue"/>
              </a:rPr>
              <a:t>iq</a:t>
            </a:r>
            <a:r>
              <a:rPr lang="en-GB" sz="2200" b="0" i="0" u="none" strike="noStrike" baseline="0" dirty="0" smtClean="0">
                <a:latin typeface="Helvetica Neue"/>
                <a:ea typeface="Helvetica Neue"/>
                <a:cs typeface="Helvetica Neue"/>
                <a:sym typeface="Helvetica Neue"/>
              </a:rPr>
              <a:t>}|^2 f("q) while being </a:t>
            </a:r>
            <a:r>
              <a:rPr lang="en-GB" sz="2200" b="0" i="0" u="none" strike="noStrike" baseline="0" dirty="0" err="1" smtClean="0">
                <a:latin typeface="Helvetica Neue"/>
                <a:ea typeface="Helvetica Neue"/>
                <a:cs typeface="Helvetica Neue"/>
                <a:sym typeface="Helvetica Neue"/>
              </a:rPr>
              <a:t>Lindblad</a:t>
            </a:r>
            <a:r>
              <a:rPr lang="en-GB" sz="2200" b="0" i="0" u="none" strike="noStrike" baseline="0" dirty="0" smtClean="0">
                <a:latin typeface="Helvetica Neue"/>
                <a:ea typeface="Helvetica Neue"/>
                <a:cs typeface="Helvetica Neue"/>
                <a:sym typeface="Helvetica Neue"/>
              </a:rPr>
              <a:t>-driven towards occupancy one. This level-doubling construction is depicted schematically in Figs. 8(a) and (b). As will be shown below, the local setup leads to the same hybridization function as the non-local one, and hence describes the same impurity physics.</a:t>
            </a:r>
            <a:endParaRPr lang="en-GB" dirty="0"/>
          </a:p>
        </p:txBody>
      </p:sp>
    </p:spTree>
    <p:extLst>
      <p:ext uri="{BB962C8B-B14F-4D97-AF65-F5344CB8AC3E}">
        <p14:creationId xmlns:p14="http://schemas.microsoft.com/office/powerpoint/2010/main" val="368420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smtClean="0">
                <a:effectLst/>
              </a:rPr>
              <a:t>1.) </a:t>
            </a:r>
            <a:r>
              <a:rPr lang="en-GB" dirty="0" err="1" smtClean="0">
                <a:effectLst/>
              </a:rPr>
              <a:t>Tridiagonalizaion</a:t>
            </a:r>
            <a:r>
              <a:rPr lang="en-GB" dirty="0" smtClean="0">
                <a:effectLst/>
              </a:rPr>
              <a:t> of holes and particles separately. The first sites of these two chains are summarized and </a:t>
            </a:r>
            <a:r>
              <a:rPr lang="en-GB" dirty="0" err="1" smtClean="0">
                <a:effectLst/>
              </a:rPr>
              <a:t>tridiagonalized</a:t>
            </a:r>
            <a:r>
              <a:rPr lang="en-GB" dirty="0" smtClean="0">
                <a:effectLst/>
              </a:rPr>
              <a:t> (such that holes and particles are mixed and form a single chain). This then resembles a standard Wilson chain. Using NRG one can find an effective truncated low-energy basis for this part. </a:t>
            </a:r>
            <a:br>
              <a:rPr lang="en-GB" dirty="0" smtClean="0">
                <a:effectLst/>
              </a:rPr>
            </a:br>
            <a:r>
              <a:rPr lang="en-GB" dirty="0" smtClean="0">
                <a:effectLst/>
              </a:rPr>
              <a:t>(</a:t>
            </a:r>
            <a:r>
              <a:rPr lang="en-GB" dirty="0" err="1" smtClean="0">
                <a:effectLst/>
              </a:rPr>
              <a:t>Genaugenommen</a:t>
            </a:r>
            <a:r>
              <a:rPr lang="en-GB" dirty="0" smtClean="0">
                <a:effectLst/>
              </a:rPr>
              <a:t> </a:t>
            </a:r>
            <a:r>
              <a:rPr lang="en-GB" dirty="0" err="1" smtClean="0">
                <a:effectLst/>
              </a:rPr>
              <a:t>entsteht</a:t>
            </a:r>
            <a:r>
              <a:rPr lang="en-GB" dirty="0" smtClean="0">
                <a:effectLst/>
              </a:rPr>
              <a:t> </a:t>
            </a:r>
            <a:r>
              <a:rPr lang="en-GB" dirty="0" err="1" smtClean="0">
                <a:effectLst/>
              </a:rPr>
              <a:t>hier</a:t>
            </a:r>
            <a:r>
              <a:rPr lang="en-GB" dirty="0" smtClean="0">
                <a:effectLst/>
              </a:rPr>
              <a:t> </a:t>
            </a:r>
            <a:r>
              <a:rPr lang="en-GB" dirty="0" err="1" smtClean="0">
                <a:effectLst/>
              </a:rPr>
              <a:t>eine</a:t>
            </a:r>
            <a:r>
              <a:rPr lang="en-GB" dirty="0" smtClean="0">
                <a:effectLst/>
              </a:rPr>
              <a:t> </a:t>
            </a:r>
            <a:r>
              <a:rPr lang="en-GB" dirty="0" err="1" smtClean="0">
                <a:effectLst/>
              </a:rPr>
              <a:t>Subtilitaet</a:t>
            </a:r>
            <a:r>
              <a:rPr lang="en-GB" dirty="0" smtClean="0">
                <a:effectLst/>
              </a:rPr>
              <a:t>. Die </a:t>
            </a:r>
            <a:r>
              <a:rPr lang="en-GB" dirty="0" err="1" smtClean="0">
                <a:effectLst/>
              </a:rPr>
              <a:t>letzte</a:t>
            </a:r>
            <a:r>
              <a:rPr lang="en-GB" dirty="0" smtClean="0">
                <a:effectLst/>
              </a:rPr>
              <a:t> NRG-hole-Site </a:t>
            </a:r>
            <a:r>
              <a:rPr lang="en-GB" dirty="0" err="1" smtClean="0">
                <a:effectLst/>
              </a:rPr>
              <a:t>bzw</a:t>
            </a:r>
            <a:r>
              <a:rPr lang="en-GB" dirty="0" smtClean="0">
                <a:effectLst/>
              </a:rPr>
              <a:t>. die </a:t>
            </a:r>
            <a:r>
              <a:rPr lang="en-GB" dirty="0" err="1" smtClean="0">
                <a:effectLst/>
              </a:rPr>
              <a:t>letzte</a:t>
            </a:r>
            <a:r>
              <a:rPr lang="en-GB" dirty="0" smtClean="0">
                <a:effectLst/>
              </a:rPr>
              <a:t> NRG-particle-site, die </a:t>
            </a:r>
            <a:r>
              <a:rPr lang="en-GB" dirty="0" err="1" smtClean="0">
                <a:effectLst/>
              </a:rPr>
              <a:t>dann</a:t>
            </a:r>
            <a:r>
              <a:rPr lang="en-GB" dirty="0" smtClean="0">
                <a:effectLst/>
              </a:rPr>
              <a:t> an die </a:t>
            </a:r>
            <a:r>
              <a:rPr lang="en-GB" dirty="0" err="1" smtClean="0">
                <a:effectLst/>
              </a:rPr>
              <a:t>beiden</a:t>
            </a:r>
            <a:r>
              <a:rPr lang="en-GB" dirty="0" smtClean="0">
                <a:effectLst/>
              </a:rPr>
              <a:t> DMRG-</a:t>
            </a:r>
            <a:r>
              <a:rPr lang="en-GB" dirty="0" err="1" smtClean="0">
                <a:effectLst/>
              </a:rPr>
              <a:t>Ketten</a:t>
            </a:r>
            <a:r>
              <a:rPr lang="en-GB" dirty="0" smtClean="0">
                <a:effectLst/>
              </a:rPr>
              <a:t> </a:t>
            </a:r>
            <a:r>
              <a:rPr lang="en-GB" dirty="0" err="1" smtClean="0">
                <a:effectLst/>
              </a:rPr>
              <a:t>ankoppeln</a:t>
            </a:r>
            <a:r>
              <a:rPr lang="en-GB" dirty="0" smtClean="0">
                <a:effectLst/>
              </a:rPr>
              <a:t> </a:t>
            </a:r>
            <a:r>
              <a:rPr lang="en-GB" dirty="0" err="1" smtClean="0">
                <a:effectLst/>
              </a:rPr>
              <a:t>sind</a:t>
            </a:r>
            <a:r>
              <a:rPr lang="en-GB" dirty="0" smtClean="0">
                <a:effectLst/>
              </a:rPr>
              <a:t> -</a:t>
            </a:r>
            <a:r>
              <a:rPr lang="en-GB" dirty="0" err="1" smtClean="0">
                <a:effectLst/>
              </a:rPr>
              <a:t>wegen</a:t>
            </a:r>
            <a:r>
              <a:rPr lang="en-GB" dirty="0" smtClean="0">
                <a:effectLst/>
              </a:rPr>
              <a:t> der </a:t>
            </a:r>
            <a:r>
              <a:rPr lang="en-GB" dirty="0" err="1" smtClean="0">
                <a:effectLst/>
              </a:rPr>
              <a:t>zusaetzlichen</a:t>
            </a:r>
            <a:r>
              <a:rPr lang="en-GB" dirty="0" smtClean="0">
                <a:effectLst/>
              </a:rPr>
              <a:t> </a:t>
            </a:r>
            <a:r>
              <a:rPr lang="en-GB" dirty="0" err="1" smtClean="0">
                <a:effectLst/>
              </a:rPr>
              <a:t>Tridiagonalisierung</a:t>
            </a:r>
            <a:r>
              <a:rPr lang="en-GB" dirty="0" smtClean="0">
                <a:effectLst/>
              </a:rPr>
              <a:t>- </a:t>
            </a:r>
            <a:r>
              <a:rPr lang="en-GB" dirty="0" err="1" smtClean="0">
                <a:effectLst/>
              </a:rPr>
              <a:t>Linearkombinationen</a:t>
            </a:r>
            <a:r>
              <a:rPr lang="en-GB" dirty="0" smtClean="0">
                <a:effectLst/>
              </a:rPr>
              <a:t> der </a:t>
            </a:r>
            <a:r>
              <a:rPr lang="en-GB" dirty="0" err="1" smtClean="0">
                <a:effectLst/>
              </a:rPr>
              <a:t>letzten</a:t>
            </a:r>
            <a:r>
              <a:rPr lang="en-GB" dirty="0" smtClean="0">
                <a:effectLst/>
              </a:rPr>
              <a:t> </a:t>
            </a:r>
            <a:r>
              <a:rPr lang="en-GB" dirty="0" err="1" smtClean="0">
                <a:effectLst/>
              </a:rPr>
              <a:t>wenigen</a:t>
            </a:r>
            <a:r>
              <a:rPr lang="en-GB" dirty="0" smtClean="0">
                <a:effectLst/>
              </a:rPr>
              <a:t> Sites </a:t>
            </a:r>
            <a:r>
              <a:rPr lang="en-GB" dirty="0" err="1" smtClean="0">
                <a:effectLst/>
              </a:rPr>
              <a:t>meines</a:t>
            </a:r>
            <a:r>
              <a:rPr lang="en-GB" dirty="0" smtClean="0">
                <a:effectLst/>
              </a:rPr>
              <a:t> NRG-</a:t>
            </a:r>
            <a:r>
              <a:rPr lang="en-GB" dirty="0" err="1" smtClean="0">
                <a:effectLst/>
              </a:rPr>
              <a:t>Laufes</a:t>
            </a:r>
            <a:r>
              <a:rPr lang="en-GB" dirty="0" smtClean="0">
                <a:effectLst/>
              </a:rPr>
              <a:t>. </a:t>
            </a:r>
            <a:r>
              <a:rPr lang="en-GB" dirty="0" err="1" smtClean="0">
                <a:effectLst/>
              </a:rPr>
              <a:t>Zwischen</a:t>
            </a:r>
            <a:r>
              <a:rPr lang="en-GB" dirty="0" smtClean="0">
                <a:effectLst/>
              </a:rPr>
              <a:t> </a:t>
            </a:r>
            <a:r>
              <a:rPr lang="en-GB" dirty="0" err="1" smtClean="0">
                <a:effectLst/>
              </a:rPr>
              <a:t>diesen</a:t>
            </a:r>
            <a:r>
              <a:rPr lang="en-GB" dirty="0" smtClean="0">
                <a:effectLst/>
              </a:rPr>
              <a:t> Sites </a:t>
            </a:r>
            <a:r>
              <a:rPr lang="en-GB" dirty="0" err="1" smtClean="0">
                <a:effectLst/>
              </a:rPr>
              <a:t>trunkiere</a:t>
            </a:r>
            <a:r>
              <a:rPr lang="en-GB" dirty="0" smtClean="0">
                <a:effectLst/>
              </a:rPr>
              <a:t> </a:t>
            </a:r>
            <a:r>
              <a:rPr lang="en-GB" dirty="0" err="1" smtClean="0">
                <a:effectLst/>
              </a:rPr>
              <a:t>ich</a:t>
            </a:r>
            <a:r>
              <a:rPr lang="en-GB" dirty="0" smtClean="0">
                <a:effectLst/>
              </a:rPr>
              <a:t> </a:t>
            </a:r>
            <a:r>
              <a:rPr lang="en-GB" dirty="0" err="1" smtClean="0">
                <a:effectLst/>
              </a:rPr>
              <a:t>im</a:t>
            </a:r>
            <a:r>
              <a:rPr lang="en-GB" dirty="0" smtClean="0">
                <a:effectLst/>
              </a:rPr>
              <a:t> </a:t>
            </a:r>
            <a:r>
              <a:rPr lang="en-GB" dirty="0" err="1" smtClean="0">
                <a:effectLst/>
              </a:rPr>
              <a:t>Sinne</a:t>
            </a:r>
            <a:r>
              <a:rPr lang="en-GB" dirty="0" smtClean="0">
                <a:effectLst/>
              </a:rPr>
              <a:t> der Standard-NRG. </a:t>
            </a:r>
            <a:r>
              <a:rPr lang="en-GB" dirty="0" err="1" smtClean="0">
                <a:effectLst/>
              </a:rPr>
              <a:t>Ich</a:t>
            </a:r>
            <a:r>
              <a:rPr lang="en-GB" dirty="0" smtClean="0">
                <a:effectLst/>
              </a:rPr>
              <a:t> </a:t>
            </a:r>
            <a:r>
              <a:rPr lang="en-GB" dirty="0" err="1" smtClean="0">
                <a:effectLst/>
              </a:rPr>
              <a:t>habe</a:t>
            </a:r>
            <a:r>
              <a:rPr lang="en-GB" dirty="0" smtClean="0">
                <a:effectLst/>
              </a:rPr>
              <a:t> den Operator, der an die DMRG-Sites </a:t>
            </a:r>
            <a:r>
              <a:rPr lang="en-GB" dirty="0" err="1" smtClean="0">
                <a:effectLst/>
              </a:rPr>
              <a:t>ankoppelt</a:t>
            </a:r>
            <a:r>
              <a:rPr lang="en-GB" dirty="0" smtClean="0">
                <a:effectLst/>
              </a:rPr>
              <a:t> </a:t>
            </a:r>
            <a:r>
              <a:rPr lang="en-GB" dirty="0" err="1" smtClean="0">
                <a:effectLst/>
              </a:rPr>
              <a:t>daher</a:t>
            </a:r>
            <a:r>
              <a:rPr lang="en-GB" dirty="0" smtClean="0">
                <a:effectLst/>
              </a:rPr>
              <a:t> </a:t>
            </a:r>
            <a:r>
              <a:rPr lang="en-GB" dirty="0" err="1" smtClean="0">
                <a:effectLst/>
              </a:rPr>
              <a:t>nur</a:t>
            </a:r>
            <a:r>
              <a:rPr lang="en-GB" dirty="0" smtClean="0">
                <a:effectLst/>
              </a:rPr>
              <a:t> in </a:t>
            </a:r>
            <a:r>
              <a:rPr lang="en-GB" dirty="0" err="1" smtClean="0">
                <a:effectLst/>
              </a:rPr>
              <a:t>einer</a:t>
            </a:r>
            <a:r>
              <a:rPr lang="en-GB" dirty="0" smtClean="0">
                <a:effectLst/>
              </a:rPr>
              <a:t> </a:t>
            </a:r>
            <a:r>
              <a:rPr lang="en-GB" dirty="0" err="1" smtClean="0">
                <a:effectLst/>
              </a:rPr>
              <a:t>trunkierten</a:t>
            </a:r>
            <a:r>
              <a:rPr lang="en-GB" dirty="0" smtClean="0">
                <a:effectLst/>
              </a:rPr>
              <a:t> Form. </a:t>
            </a:r>
            <a:r>
              <a:rPr lang="en-GB" dirty="0" err="1" smtClean="0">
                <a:effectLst/>
              </a:rPr>
              <a:t>Es</a:t>
            </a:r>
            <a:r>
              <a:rPr lang="en-GB" dirty="0" smtClean="0">
                <a:effectLst/>
              </a:rPr>
              <a:t> </a:t>
            </a:r>
            <a:r>
              <a:rPr lang="en-GB" dirty="0" err="1" smtClean="0">
                <a:effectLst/>
              </a:rPr>
              <a:t>sollte</a:t>
            </a:r>
            <a:r>
              <a:rPr lang="en-GB" dirty="0" smtClean="0">
                <a:effectLst/>
              </a:rPr>
              <a:t> </a:t>
            </a:r>
            <a:r>
              <a:rPr lang="en-GB" dirty="0" err="1" smtClean="0">
                <a:effectLst/>
              </a:rPr>
              <a:t>aber</a:t>
            </a:r>
            <a:r>
              <a:rPr lang="en-GB" dirty="0" smtClean="0">
                <a:effectLst/>
              </a:rPr>
              <a:t> in </a:t>
            </a:r>
            <a:r>
              <a:rPr lang="en-GB" dirty="0" err="1" smtClean="0">
                <a:effectLst/>
              </a:rPr>
              <a:t>Ordnung</a:t>
            </a:r>
            <a:r>
              <a:rPr lang="en-GB" dirty="0" smtClean="0">
                <a:effectLst/>
              </a:rPr>
              <a:t> sein, da das </a:t>
            </a:r>
            <a:r>
              <a:rPr lang="en-GB" dirty="0" err="1" smtClean="0">
                <a:effectLst/>
              </a:rPr>
              <a:t>ganze</a:t>
            </a:r>
            <a:r>
              <a:rPr lang="en-GB" dirty="0" smtClean="0">
                <a:effectLst/>
              </a:rPr>
              <a:t> dank </a:t>
            </a:r>
            <a:r>
              <a:rPr lang="en-GB" dirty="0" err="1" smtClean="0">
                <a:effectLst/>
              </a:rPr>
              <a:t>Energieskalenseparierung</a:t>
            </a:r>
            <a:r>
              <a:rPr lang="en-GB" dirty="0" smtClean="0">
                <a:effectLst/>
              </a:rPr>
              <a:t> </a:t>
            </a:r>
            <a:r>
              <a:rPr lang="en-GB" dirty="0" err="1" smtClean="0">
                <a:effectLst/>
              </a:rPr>
              <a:t>recht</a:t>
            </a:r>
            <a:r>
              <a:rPr lang="en-GB" dirty="0" smtClean="0">
                <a:effectLst/>
              </a:rPr>
              <a:t> </a:t>
            </a:r>
            <a:r>
              <a:rPr lang="en-GB" dirty="0" err="1" smtClean="0">
                <a:effectLst/>
              </a:rPr>
              <a:t>lokal</a:t>
            </a:r>
            <a:r>
              <a:rPr lang="en-GB" dirty="0" smtClean="0">
                <a:effectLst/>
              </a:rPr>
              <a:t> </a:t>
            </a:r>
            <a:r>
              <a:rPr lang="en-GB" dirty="0" err="1" smtClean="0">
                <a:effectLst/>
              </a:rPr>
              <a:t>bleibt</a:t>
            </a:r>
            <a:r>
              <a:rPr lang="en-GB" dirty="0" smtClean="0">
                <a:effectLst/>
              </a:rPr>
              <a:t>. </a:t>
            </a:r>
            <a:r>
              <a:rPr lang="en-GB" dirty="0" err="1" smtClean="0">
                <a:effectLst/>
              </a:rPr>
              <a:t>Aehnliches</a:t>
            </a:r>
            <a:r>
              <a:rPr lang="en-GB" dirty="0" smtClean="0">
                <a:effectLst/>
              </a:rPr>
              <a:t> </a:t>
            </a:r>
            <a:r>
              <a:rPr lang="en-GB" dirty="0" err="1" smtClean="0">
                <a:effectLst/>
              </a:rPr>
              <a:t>passiert</a:t>
            </a:r>
            <a:r>
              <a:rPr lang="en-GB" dirty="0" smtClean="0">
                <a:effectLst/>
              </a:rPr>
              <a:t> </a:t>
            </a:r>
            <a:r>
              <a:rPr lang="en-GB" dirty="0" err="1" smtClean="0">
                <a:effectLst/>
              </a:rPr>
              <a:t>meiner</a:t>
            </a:r>
            <a:r>
              <a:rPr lang="en-GB" dirty="0" smtClean="0">
                <a:effectLst/>
              </a:rPr>
              <a:t> </a:t>
            </a:r>
            <a:r>
              <a:rPr lang="en-GB" dirty="0" err="1" smtClean="0">
                <a:effectLst/>
              </a:rPr>
              <a:t>Ansicht</a:t>
            </a:r>
            <a:r>
              <a:rPr lang="en-GB" dirty="0" smtClean="0">
                <a:effectLst/>
              </a:rPr>
              <a:t> </a:t>
            </a:r>
            <a:r>
              <a:rPr lang="en-GB" dirty="0" err="1" smtClean="0">
                <a:effectLst/>
              </a:rPr>
              <a:t>nach</a:t>
            </a:r>
            <a:r>
              <a:rPr lang="en-GB" dirty="0" smtClean="0">
                <a:effectLst/>
              </a:rPr>
              <a:t> </a:t>
            </a:r>
            <a:r>
              <a:rPr lang="en-GB" dirty="0" err="1" smtClean="0">
                <a:effectLst/>
              </a:rPr>
              <a:t>beispielsweise</a:t>
            </a:r>
            <a:r>
              <a:rPr lang="en-GB" dirty="0" smtClean="0">
                <a:effectLst/>
              </a:rPr>
              <a:t> </a:t>
            </a:r>
            <a:r>
              <a:rPr lang="en-GB" dirty="0" err="1" smtClean="0">
                <a:effectLst/>
              </a:rPr>
              <a:t>auch</a:t>
            </a:r>
            <a:r>
              <a:rPr lang="en-GB" dirty="0" smtClean="0">
                <a:effectLst/>
              </a:rPr>
              <a:t> in der Interleaved-NRG, wo man den Operator </a:t>
            </a:r>
            <a:r>
              <a:rPr lang="en-GB" dirty="0" err="1" smtClean="0">
                <a:effectLst/>
              </a:rPr>
              <a:t>eine</a:t>
            </a:r>
            <a:r>
              <a:rPr lang="en-GB" dirty="0" smtClean="0">
                <a:effectLst/>
              </a:rPr>
              <a:t> Site </a:t>
            </a:r>
            <a:r>
              <a:rPr lang="en-GB" dirty="0" err="1" smtClean="0">
                <a:effectLst/>
              </a:rPr>
              <a:t>weiterzieht</a:t>
            </a:r>
            <a:r>
              <a:rPr lang="en-GB" dirty="0" smtClean="0">
                <a:effectLst/>
              </a:rPr>
              <a:t>, </a:t>
            </a:r>
            <a:r>
              <a:rPr lang="en-GB" dirty="0" err="1" smtClean="0">
                <a:effectLst/>
              </a:rPr>
              <a:t>obwohl</a:t>
            </a:r>
            <a:r>
              <a:rPr lang="en-GB" dirty="0" smtClean="0">
                <a:effectLst/>
              </a:rPr>
              <a:t> man </a:t>
            </a:r>
            <a:r>
              <a:rPr lang="en-GB" dirty="0" err="1" smtClean="0">
                <a:effectLst/>
              </a:rPr>
              <a:t>trunkiert</a:t>
            </a:r>
            <a:r>
              <a:rPr lang="en-GB" dirty="0" smtClean="0">
                <a:effectLst/>
              </a:rPr>
              <a:t>!) </a:t>
            </a:r>
            <a:br>
              <a:rPr lang="en-GB" dirty="0" smtClean="0">
                <a:effectLst/>
              </a:rPr>
            </a:br>
            <a:r>
              <a:rPr lang="en-GB" dirty="0" smtClean="0">
                <a:effectLst/>
              </a:rPr>
              <a:t/>
            </a:r>
            <a:br>
              <a:rPr lang="en-GB" dirty="0" smtClean="0">
                <a:effectLst/>
              </a:rPr>
            </a:br>
            <a:r>
              <a:rPr lang="en-GB" dirty="0" smtClean="0">
                <a:effectLst/>
              </a:rPr>
              <a:t>Wo </a:t>
            </a:r>
            <a:r>
              <a:rPr lang="en-GB" dirty="0" err="1" smtClean="0">
                <a:effectLst/>
              </a:rPr>
              <a:t>auch</a:t>
            </a:r>
            <a:r>
              <a:rPr lang="en-GB" dirty="0" smtClean="0">
                <a:effectLst/>
              </a:rPr>
              <a:t> </a:t>
            </a:r>
            <a:r>
              <a:rPr lang="en-GB" dirty="0" err="1" smtClean="0">
                <a:effectLst/>
              </a:rPr>
              <a:t>immer</a:t>
            </a:r>
            <a:r>
              <a:rPr lang="en-GB" dirty="0" smtClean="0">
                <a:effectLst/>
              </a:rPr>
              <a:t> du die log-</a:t>
            </a:r>
            <a:r>
              <a:rPr lang="en-GB" dirty="0" err="1" smtClean="0">
                <a:effectLst/>
              </a:rPr>
              <a:t>lineare</a:t>
            </a:r>
            <a:r>
              <a:rPr lang="en-GB" dirty="0" smtClean="0">
                <a:effectLst/>
              </a:rPr>
              <a:t> </a:t>
            </a:r>
            <a:r>
              <a:rPr lang="en-GB" dirty="0" err="1" smtClean="0">
                <a:effectLst/>
              </a:rPr>
              <a:t>Diskretisierung</a:t>
            </a:r>
            <a:r>
              <a:rPr lang="en-GB" dirty="0" smtClean="0">
                <a:effectLst/>
              </a:rPr>
              <a:t> </a:t>
            </a:r>
            <a:r>
              <a:rPr lang="en-GB" dirty="0" err="1" smtClean="0">
                <a:effectLst/>
              </a:rPr>
              <a:t>motivierst</a:t>
            </a:r>
            <a:r>
              <a:rPr lang="en-GB" dirty="0" smtClean="0">
                <a:effectLst/>
              </a:rPr>
              <a:t>, </a:t>
            </a:r>
            <a:r>
              <a:rPr lang="en-GB" dirty="0" err="1" smtClean="0">
                <a:effectLst/>
              </a:rPr>
              <a:t>dort</a:t>
            </a:r>
            <a:r>
              <a:rPr lang="en-GB" dirty="0" smtClean="0">
                <a:effectLst/>
              </a:rPr>
              <a:t> muss </a:t>
            </a:r>
            <a:r>
              <a:rPr lang="en-GB" dirty="0" err="1" smtClean="0">
                <a:effectLst/>
              </a:rPr>
              <a:t>natuerlich</a:t>
            </a:r>
            <a:r>
              <a:rPr lang="en-GB" dirty="0" smtClean="0">
                <a:effectLst/>
              </a:rPr>
              <a:t> </a:t>
            </a:r>
            <a:r>
              <a:rPr lang="en-GB" dirty="0" err="1" smtClean="0">
                <a:effectLst/>
              </a:rPr>
              <a:t>schon</a:t>
            </a:r>
            <a:r>
              <a:rPr lang="en-GB" dirty="0" smtClean="0">
                <a:effectLst/>
              </a:rPr>
              <a:t> </a:t>
            </a:r>
            <a:r>
              <a:rPr lang="en-GB" dirty="0" err="1" smtClean="0">
                <a:effectLst/>
              </a:rPr>
              <a:t>einfliessen</a:t>
            </a:r>
            <a:r>
              <a:rPr lang="en-GB" dirty="0" smtClean="0">
                <a:effectLst/>
              </a:rPr>
              <a:t>, </a:t>
            </a:r>
            <a:r>
              <a:rPr lang="en-GB" dirty="0" err="1" smtClean="0">
                <a:effectLst/>
              </a:rPr>
              <a:t>dass</a:t>
            </a:r>
            <a:r>
              <a:rPr lang="en-GB" dirty="0" smtClean="0">
                <a:effectLst/>
              </a:rPr>
              <a:t> die </a:t>
            </a:r>
            <a:r>
              <a:rPr lang="en-GB" dirty="0" err="1" smtClean="0">
                <a:effectLst/>
              </a:rPr>
              <a:t>logarithmische</a:t>
            </a:r>
            <a:r>
              <a:rPr lang="en-GB" dirty="0" smtClean="0">
                <a:effectLst/>
              </a:rPr>
              <a:t> </a:t>
            </a:r>
            <a:r>
              <a:rPr lang="en-GB" dirty="0" err="1" smtClean="0">
                <a:effectLst/>
              </a:rPr>
              <a:t>Diskretisierung</a:t>
            </a:r>
            <a:r>
              <a:rPr lang="en-GB" dirty="0" smtClean="0">
                <a:effectLst/>
              </a:rPr>
              <a:t> und die NRG </a:t>
            </a:r>
            <a:r>
              <a:rPr lang="en-GB" dirty="0" err="1" smtClean="0">
                <a:effectLst/>
              </a:rPr>
              <a:t>eine</a:t>
            </a:r>
            <a:r>
              <a:rPr lang="en-GB" dirty="0" smtClean="0">
                <a:effectLst/>
              </a:rPr>
              <a:t> </a:t>
            </a:r>
            <a:r>
              <a:rPr lang="en-GB" dirty="0" err="1" smtClean="0">
                <a:effectLst/>
              </a:rPr>
              <a:t>eindeutige</a:t>
            </a:r>
            <a:r>
              <a:rPr lang="en-GB" dirty="0" smtClean="0">
                <a:effectLst/>
              </a:rPr>
              <a:t> </a:t>
            </a:r>
            <a:r>
              <a:rPr lang="en-GB" dirty="0" err="1" smtClean="0">
                <a:effectLst/>
              </a:rPr>
              <a:t>Energiereferenz</a:t>
            </a:r>
            <a:r>
              <a:rPr lang="en-GB" dirty="0" smtClean="0">
                <a:effectLst/>
              </a:rPr>
              <a:t> </a:t>
            </a:r>
            <a:r>
              <a:rPr lang="en-GB" dirty="0" err="1" smtClean="0">
                <a:effectLst/>
              </a:rPr>
              <a:t>benoetigen</a:t>
            </a:r>
            <a:r>
              <a:rPr lang="en-GB" dirty="0" smtClean="0">
                <a:effectLst/>
              </a:rPr>
              <a:t>, was </a:t>
            </a:r>
            <a:r>
              <a:rPr lang="en-GB" dirty="0" err="1" smtClean="0">
                <a:effectLst/>
              </a:rPr>
              <a:t>aber</a:t>
            </a:r>
            <a:r>
              <a:rPr lang="en-GB" dirty="0" smtClean="0">
                <a:effectLst/>
              </a:rPr>
              <a:t> </a:t>
            </a:r>
            <a:r>
              <a:rPr lang="en-GB" dirty="0" err="1" smtClean="0">
                <a:effectLst/>
              </a:rPr>
              <a:t>kein</a:t>
            </a:r>
            <a:r>
              <a:rPr lang="en-GB" dirty="0" smtClean="0">
                <a:effectLst/>
              </a:rPr>
              <a:t> Problem </a:t>
            </a:r>
            <a:r>
              <a:rPr lang="en-GB" dirty="0" err="1" smtClean="0">
                <a:effectLst/>
              </a:rPr>
              <a:t>ist</a:t>
            </a:r>
            <a:r>
              <a:rPr lang="en-GB" dirty="0" smtClean="0">
                <a:effectLst/>
              </a:rPr>
              <a:t>, da </a:t>
            </a:r>
            <a:r>
              <a:rPr lang="en-GB" dirty="0" err="1" smtClean="0">
                <a:effectLst/>
              </a:rPr>
              <a:t>wir</a:t>
            </a:r>
            <a:r>
              <a:rPr lang="en-GB" dirty="0" smtClean="0">
                <a:effectLst/>
              </a:rPr>
              <a:t> NRG </a:t>
            </a:r>
            <a:r>
              <a:rPr lang="en-GB" dirty="0" err="1" smtClean="0">
                <a:effectLst/>
              </a:rPr>
              <a:t>nur</a:t>
            </a:r>
            <a:r>
              <a:rPr lang="en-GB" dirty="0" smtClean="0">
                <a:effectLst/>
              </a:rPr>
              <a:t> </a:t>
            </a:r>
            <a:r>
              <a:rPr lang="en-GB" dirty="0" err="1" smtClean="0">
                <a:effectLst/>
              </a:rPr>
              <a:t>fuer</a:t>
            </a:r>
            <a:r>
              <a:rPr lang="en-GB" dirty="0" smtClean="0">
                <a:effectLst/>
              </a:rPr>
              <a:t> </a:t>
            </a:r>
            <a:r>
              <a:rPr lang="en-GB" dirty="0" err="1" smtClean="0">
                <a:effectLst/>
              </a:rPr>
              <a:t>Energien</a:t>
            </a:r>
            <a:r>
              <a:rPr lang="en-GB" dirty="0" smtClean="0">
                <a:effectLst/>
              </a:rPr>
              <a:t> </a:t>
            </a:r>
            <a:r>
              <a:rPr lang="en-GB" dirty="0" err="1" smtClean="0">
                <a:effectLst/>
              </a:rPr>
              <a:t>verwenden</a:t>
            </a:r>
            <a:r>
              <a:rPr lang="en-GB" dirty="0" smtClean="0">
                <a:effectLst/>
              </a:rPr>
              <a:t>, die </a:t>
            </a:r>
            <a:r>
              <a:rPr lang="en-GB" dirty="0" err="1" smtClean="0">
                <a:effectLst/>
              </a:rPr>
              <a:t>wensetlich</a:t>
            </a:r>
            <a:r>
              <a:rPr lang="en-GB" dirty="0" smtClean="0">
                <a:effectLst/>
              </a:rPr>
              <a:t> </a:t>
            </a:r>
            <a:r>
              <a:rPr lang="en-GB" dirty="0" err="1" smtClean="0">
                <a:effectLst/>
              </a:rPr>
              <a:t>groesser</a:t>
            </a:r>
            <a:r>
              <a:rPr lang="en-GB" dirty="0" smtClean="0">
                <a:effectLst/>
              </a:rPr>
              <a:t> </a:t>
            </a:r>
            <a:r>
              <a:rPr lang="en-GB" dirty="0" err="1" smtClean="0">
                <a:effectLst/>
              </a:rPr>
              <a:t>sind</a:t>
            </a:r>
            <a:r>
              <a:rPr lang="en-GB" dirty="0" smtClean="0">
                <a:effectLst/>
              </a:rPr>
              <a:t> </a:t>
            </a:r>
            <a:r>
              <a:rPr lang="en-GB" dirty="0" err="1" smtClean="0">
                <a:effectLst/>
              </a:rPr>
              <a:t>als</a:t>
            </a:r>
            <a:r>
              <a:rPr lang="en-GB" dirty="0" smtClean="0">
                <a:effectLst/>
              </a:rPr>
              <a:t> die </a:t>
            </a:r>
            <a:r>
              <a:rPr lang="en-GB" dirty="0" err="1" smtClean="0">
                <a:effectLst/>
              </a:rPr>
              <a:t>Energieskalen</a:t>
            </a:r>
            <a:r>
              <a:rPr lang="en-GB" dirty="0" smtClean="0">
                <a:effectLst/>
              </a:rPr>
              <a:t>, auf </a:t>
            </a:r>
            <a:r>
              <a:rPr lang="en-GB" dirty="0" err="1" smtClean="0">
                <a:effectLst/>
              </a:rPr>
              <a:t>denen</a:t>
            </a:r>
            <a:r>
              <a:rPr lang="en-GB" dirty="0" smtClean="0">
                <a:effectLst/>
              </a:rPr>
              <a:t> Transport </a:t>
            </a:r>
            <a:r>
              <a:rPr lang="en-GB" dirty="0" err="1" smtClean="0">
                <a:effectLst/>
              </a:rPr>
              <a:t>stattfindet</a:t>
            </a:r>
            <a:r>
              <a:rPr lang="en-GB" dirty="0" smtClean="0">
                <a:effectLst/>
              </a:rPr>
              <a:t>. </a:t>
            </a:r>
            <a:br>
              <a:rPr lang="en-GB" dirty="0" smtClean="0">
                <a:effectLst/>
              </a:rPr>
            </a:br>
            <a:r>
              <a:rPr lang="en-GB" dirty="0" smtClean="0">
                <a:effectLst/>
              </a:rPr>
              <a:t/>
            </a:r>
            <a:br>
              <a:rPr lang="en-GB" dirty="0" smtClean="0">
                <a:effectLst/>
              </a:rPr>
            </a:br>
            <a:r>
              <a:rPr lang="en-GB" dirty="0" smtClean="0">
                <a:effectLst/>
              </a:rPr>
              <a:t/>
            </a:r>
            <a:br>
              <a:rPr lang="en-GB" dirty="0" smtClean="0">
                <a:effectLst/>
              </a:rPr>
            </a:br>
            <a:r>
              <a:rPr lang="en-GB" dirty="0" smtClean="0">
                <a:effectLst/>
              </a:rPr>
              <a:t>1b.) For the DMRG part we keep holes and particles separately such that the thermal state of the decoupled leads for this part is just a product state. </a:t>
            </a:r>
            <a:br>
              <a:rPr lang="en-GB" dirty="0" smtClean="0">
                <a:effectLst/>
              </a:rPr>
            </a:br>
            <a:r>
              <a:rPr lang="en-GB" dirty="0" smtClean="0">
                <a:effectLst/>
              </a:rPr>
              <a:t/>
            </a:r>
            <a:br>
              <a:rPr lang="en-GB" dirty="0" smtClean="0">
                <a:effectLst/>
              </a:rPr>
            </a:br>
            <a:r>
              <a:rPr lang="en-GB" dirty="0" smtClean="0">
                <a:effectLst/>
              </a:rPr>
              <a:t>2.)Technically we can imagine the truncated effective NRG basis to form the local dimension of one MPS site. On this MPS we perform standard second order Trotter time evolution. </a:t>
            </a:r>
            <a:br>
              <a:rPr lang="en-GB" dirty="0" smtClean="0">
                <a:effectLst/>
              </a:rPr>
            </a:br>
            <a:r>
              <a:rPr lang="en-GB" dirty="0" smtClean="0">
                <a:effectLst/>
              </a:rPr>
              <a:t/>
            </a:r>
            <a:br>
              <a:rPr lang="en-GB" dirty="0" smtClean="0">
                <a:effectLst/>
              </a:rPr>
            </a:br>
            <a:r>
              <a:rPr lang="en-GB" dirty="0" err="1" smtClean="0">
                <a:effectLst/>
              </a:rPr>
              <a:t>Genaugenommen</a:t>
            </a:r>
            <a:r>
              <a:rPr lang="en-GB" dirty="0" smtClean="0">
                <a:effectLst/>
              </a:rPr>
              <a:t> </a:t>
            </a:r>
            <a:r>
              <a:rPr lang="en-GB" dirty="0" err="1" smtClean="0">
                <a:effectLst/>
              </a:rPr>
              <a:t>tritt</a:t>
            </a:r>
            <a:r>
              <a:rPr lang="en-GB" dirty="0" smtClean="0">
                <a:effectLst/>
              </a:rPr>
              <a:t> </a:t>
            </a:r>
            <a:r>
              <a:rPr lang="en-GB" dirty="0" err="1" smtClean="0">
                <a:effectLst/>
              </a:rPr>
              <a:t>dabei</a:t>
            </a:r>
            <a:r>
              <a:rPr lang="en-GB" dirty="0" smtClean="0">
                <a:effectLst/>
              </a:rPr>
              <a:t> </a:t>
            </a:r>
            <a:r>
              <a:rPr lang="en-GB" dirty="0" err="1" smtClean="0">
                <a:effectLst/>
              </a:rPr>
              <a:t>folgendes</a:t>
            </a:r>
            <a:r>
              <a:rPr lang="en-GB" dirty="0" smtClean="0">
                <a:effectLst/>
              </a:rPr>
              <a:t> Problem auf: </a:t>
            </a:r>
            <a:r>
              <a:rPr lang="en-GB" dirty="0" err="1" smtClean="0">
                <a:effectLst/>
              </a:rPr>
              <a:t>ein</a:t>
            </a:r>
            <a:r>
              <a:rPr lang="en-GB" dirty="0" smtClean="0">
                <a:effectLst/>
              </a:rPr>
              <a:t> Trotter-Operator </a:t>
            </a:r>
            <a:r>
              <a:rPr lang="en-GB" dirty="0" err="1" smtClean="0">
                <a:effectLst/>
              </a:rPr>
              <a:t>verknuepft</a:t>
            </a:r>
            <a:r>
              <a:rPr lang="en-GB" dirty="0" smtClean="0">
                <a:effectLst/>
              </a:rPr>
              <a:t> die </a:t>
            </a:r>
            <a:r>
              <a:rPr lang="en-GB" dirty="0" err="1" smtClean="0">
                <a:effectLst/>
              </a:rPr>
              <a:t>erste</a:t>
            </a:r>
            <a:r>
              <a:rPr lang="en-GB" dirty="0" smtClean="0">
                <a:effectLst/>
              </a:rPr>
              <a:t> DMRG-Site </a:t>
            </a:r>
            <a:r>
              <a:rPr lang="en-GB" dirty="0" err="1" smtClean="0">
                <a:effectLst/>
              </a:rPr>
              <a:t>mit</a:t>
            </a:r>
            <a:r>
              <a:rPr lang="en-GB" dirty="0" smtClean="0">
                <a:effectLst/>
              </a:rPr>
              <a:t> der Site, die </a:t>
            </a:r>
            <a:r>
              <a:rPr lang="en-GB" dirty="0" err="1" smtClean="0">
                <a:effectLst/>
              </a:rPr>
              <a:t>die</a:t>
            </a:r>
            <a:r>
              <a:rPr lang="en-GB" dirty="0" smtClean="0">
                <a:effectLst/>
              </a:rPr>
              <a:t> </a:t>
            </a:r>
            <a:r>
              <a:rPr lang="en-GB" dirty="0" err="1" smtClean="0">
                <a:effectLst/>
              </a:rPr>
              <a:t>effektive</a:t>
            </a:r>
            <a:r>
              <a:rPr lang="en-GB" dirty="0" smtClean="0">
                <a:effectLst/>
              </a:rPr>
              <a:t> Basis </a:t>
            </a:r>
            <a:r>
              <a:rPr lang="en-GB" dirty="0" err="1" smtClean="0">
                <a:effectLst/>
              </a:rPr>
              <a:t>darstellt</a:t>
            </a:r>
            <a:r>
              <a:rPr lang="en-GB" dirty="0" smtClean="0">
                <a:effectLst/>
              </a:rPr>
              <a:t>. Will man </a:t>
            </a:r>
            <a:r>
              <a:rPr lang="en-GB" dirty="0" err="1" smtClean="0">
                <a:effectLst/>
              </a:rPr>
              <a:t>hier</a:t>
            </a:r>
            <a:r>
              <a:rPr lang="en-GB" dirty="0" smtClean="0">
                <a:effectLst/>
              </a:rPr>
              <a:t> </a:t>
            </a:r>
            <a:r>
              <a:rPr lang="en-GB" dirty="0" err="1" smtClean="0">
                <a:effectLst/>
              </a:rPr>
              <a:t>exponentieren</a:t>
            </a:r>
            <a:r>
              <a:rPr lang="en-GB" dirty="0" smtClean="0">
                <a:effectLst/>
              </a:rPr>
              <a:t> (e^-</a:t>
            </a:r>
            <a:r>
              <a:rPr lang="en-GB" dirty="0" err="1" smtClean="0">
                <a:effectLst/>
              </a:rPr>
              <a:t>iHt</a:t>
            </a:r>
            <a:r>
              <a:rPr lang="en-GB" dirty="0" smtClean="0">
                <a:effectLst/>
              </a:rPr>
              <a:t>), </a:t>
            </a:r>
            <a:r>
              <a:rPr lang="en-GB" dirty="0" err="1" smtClean="0">
                <a:effectLst/>
              </a:rPr>
              <a:t>wuerde</a:t>
            </a:r>
            <a:r>
              <a:rPr lang="en-GB" dirty="0" smtClean="0">
                <a:effectLst/>
              </a:rPr>
              <a:t> man </a:t>
            </a:r>
            <a:r>
              <a:rPr lang="en-GB" dirty="0" err="1" smtClean="0">
                <a:effectLst/>
              </a:rPr>
              <a:t>implizit</a:t>
            </a:r>
            <a:r>
              <a:rPr lang="en-GB" dirty="0" smtClean="0">
                <a:effectLst/>
              </a:rPr>
              <a:t> </a:t>
            </a:r>
            <a:r>
              <a:rPr lang="en-GB" dirty="0" err="1" smtClean="0">
                <a:effectLst/>
              </a:rPr>
              <a:t>lauter</a:t>
            </a:r>
            <a:r>
              <a:rPr lang="en-GB" dirty="0" smtClean="0">
                <a:effectLst/>
              </a:rPr>
              <a:t> "</a:t>
            </a:r>
            <a:r>
              <a:rPr lang="en-GB" dirty="0" err="1" smtClean="0">
                <a:effectLst/>
              </a:rPr>
              <a:t>trunkierte</a:t>
            </a:r>
            <a:r>
              <a:rPr lang="en-GB" dirty="0" smtClean="0">
                <a:effectLst/>
              </a:rPr>
              <a:t> </a:t>
            </a:r>
            <a:r>
              <a:rPr lang="en-GB" dirty="0" err="1" smtClean="0">
                <a:effectLst/>
              </a:rPr>
              <a:t>Einsen</a:t>
            </a:r>
            <a:r>
              <a:rPr lang="en-GB" dirty="0" smtClean="0">
                <a:effectLst/>
              </a:rPr>
              <a:t>" der </a:t>
            </a:r>
            <a:r>
              <a:rPr lang="en-GB" dirty="0" err="1" smtClean="0">
                <a:effectLst/>
              </a:rPr>
              <a:t>effektiven</a:t>
            </a:r>
            <a:r>
              <a:rPr lang="en-GB" dirty="0" smtClean="0">
                <a:effectLst/>
              </a:rPr>
              <a:t> Basis </a:t>
            </a:r>
            <a:r>
              <a:rPr lang="en-GB" dirty="0" err="1" smtClean="0">
                <a:effectLst/>
              </a:rPr>
              <a:t>einschieben</a:t>
            </a:r>
            <a:r>
              <a:rPr lang="en-GB" dirty="0" smtClean="0">
                <a:effectLst/>
              </a:rPr>
              <a:t>. </a:t>
            </a:r>
            <a:r>
              <a:rPr lang="en-GB" dirty="0" err="1" smtClean="0">
                <a:effectLst/>
              </a:rPr>
              <a:t>Deshalb</a:t>
            </a:r>
            <a:r>
              <a:rPr lang="en-GB" dirty="0" smtClean="0">
                <a:effectLst/>
              </a:rPr>
              <a:t> </a:t>
            </a:r>
            <a:r>
              <a:rPr lang="en-GB" dirty="0" err="1" smtClean="0">
                <a:effectLst/>
              </a:rPr>
              <a:t>wechsel</a:t>
            </a:r>
            <a:r>
              <a:rPr lang="en-GB" dirty="0" smtClean="0">
                <a:effectLst/>
              </a:rPr>
              <a:t> </a:t>
            </a:r>
            <a:r>
              <a:rPr lang="en-GB" dirty="0" err="1" smtClean="0">
                <a:effectLst/>
              </a:rPr>
              <a:t>ich</a:t>
            </a:r>
            <a:r>
              <a:rPr lang="en-GB" dirty="0" smtClean="0">
                <a:effectLst/>
              </a:rPr>
              <a:t> </a:t>
            </a:r>
            <a:r>
              <a:rPr lang="en-GB" dirty="0" err="1" smtClean="0">
                <a:effectLst/>
              </a:rPr>
              <a:t>hin</a:t>
            </a:r>
            <a:r>
              <a:rPr lang="en-GB" dirty="0" smtClean="0">
                <a:effectLst/>
              </a:rPr>
              <a:t> und her </a:t>
            </a:r>
            <a:r>
              <a:rPr lang="en-GB" dirty="0" err="1" smtClean="0">
                <a:effectLst/>
              </a:rPr>
              <a:t>zwischen</a:t>
            </a:r>
            <a:r>
              <a:rPr lang="en-GB" dirty="0" smtClean="0">
                <a:effectLst/>
              </a:rPr>
              <a:t> </a:t>
            </a:r>
            <a:r>
              <a:rPr lang="en-GB" dirty="0" err="1" smtClean="0">
                <a:effectLst/>
              </a:rPr>
              <a:t>zwei</a:t>
            </a:r>
            <a:r>
              <a:rPr lang="en-GB" dirty="0" smtClean="0">
                <a:effectLst/>
              </a:rPr>
              <a:t> </a:t>
            </a:r>
            <a:r>
              <a:rPr lang="en-GB" dirty="0" err="1" smtClean="0">
                <a:effectLst/>
              </a:rPr>
              <a:t>Bildern</a:t>
            </a:r>
            <a:r>
              <a:rPr lang="en-GB" dirty="0" smtClean="0">
                <a:effectLst/>
              </a:rPr>
              <a:t>, in </a:t>
            </a:r>
            <a:r>
              <a:rPr lang="en-GB" dirty="0" err="1" smtClean="0">
                <a:effectLst/>
              </a:rPr>
              <a:t>dem</a:t>
            </a:r>
            <a:r>
              <a:rPr lang="en-GB" dirty="0" smtClean="0">
                <a:effectLst/>
              </a:rPr>
              <a:t> </a:t>
            </a:r>
            <a:r>
              <a:rPr lang="en-GB" dirty="0" err="1" smtClean="0">
                <a:effectLst/>
              </a:rPr>
              <a:t>eine</a:t>
            </a:r>
            <a:r>
              <a:rPr lang="en-GB" dirty="0" smtClean="0">
                <a:effectLst/>
              </a:rPr>
              <a:t> Site </a:t>
            </a:r>
            <a:r>
              <a:rPr lang="en-GB" dirty="0" err="1" smtClean="0">
                <a:effectLst/>
              </a:rPr>
              <a:t>mehr</a:t>
            </a:r>
            <a:r>
              <a:rPr lang="en-GB" dirty="0" smtClean="0">
                <a:effectLst/>
              </a:rPr>
              <a:t> </a:t>
            </a:r>
            <a:r>
              <a:rPr lang="en-GB" dirty="0" err="1" smtClean="0">
                <a:effectLst/>
              </a:rPr>
              <a:t>oder</a:t>
            </a:r>
            <a:r>
              <a:rPr lang="en-GB" dirty="0" smtClean="0">
                <a:effectLst/>
              </a:rPr>
              <a:t> </a:t>
            </a:r>
            <a:r>
              <a:rPr lang="en-GB" dirty="0" err="1" smtClean="0">
                <a:effectLst/>
              </a:rPr>
              <a:t>weniger</a:t>
            </a:r>
            <a:r>
              <a:rPr lang="en-GB" dirty="0" smtClean="0">
                <a:effectLst/>
              </a:rPr>
              <a:t> </a:t>
            </a:r>
            <a:r>
              <a:rPr lang="en-GB" dirty="0" err="1" smtClean="0">
                <a:effectLst/>
              </a:rPr>
              <a:t>zur</a:t>
            </a:r>
            <a:r>
              <a:rPr lang="en-GB" dirty="0" smtClean="0">
                <a:effectLst/>
              </a:rPr>
              <a:t> </a:t>
            </a:r>
            <a:r>
              <a:rPr lang="en-GB" dirty="0" err="1" smtClean="0">
                <a:effectLst/>
              </a:rPr>
              <a:t>effektiven</a:t>
            </a:r>
            <a:r>
              <a:rPr lang="en-GB" dirty="0" smtClean="0">
                <a:effectLst/>
              </a:rPr>
              <a:t> Basis </a:t>
            </a:r>
            <a:r>
              <a:rPr lang="en-GB" dirty="0" err="1" smtClean="0">
                <a:effectLst/>
              </a:rPr>
              <a:t>dazugehoeren</a:t>
            </a:r>
            <a:r>
              <a:rPr lang="en-GB" dirty="0" smtClean="0">
                <a:effectLst/>
              </a:rPr>
              <a:t>. Der </a:t>
            </a:r>
            <a:r>
              <a:rPr lang="en-GB" dirty="0" err="1" smtClean="0">
                <a:effectLst/>
              </a:rPr>
              <a:t>Einfachheit</a:t>
            </a:r>
            <a:r>
              <a:rPr lang="en-GB" dirty="0" smtClean="0">
                <a:effectLst/>
              </a:rPr>
              <a:t> </a:t>
            </a:r>
            <a:r>
              <a:rPr lang="en-GB" dirty="0" err="1" smtClean="0">
                <a:effectLst/>
              </a:rPr>
              <a:t>halber</a:t>
            </a:r>
            <a:r>
              <a:rPr lang="en-GB" dirty="0" smtClean="0">
                <a:effectLst/>
              </a:rPr>
              <a:t> </a:t>
            </a:r>
            <a:r>
              <a:rPr lang="en-GB" dirty="0" err="1" smtClean="0">
                <a:effectLst/>
              </a:rPr>
              <a:t>wuerde</a:t>
            </a:r>
            <a:r>
              <a:rPr lang="en-GB" dirty="0" smtClean="0">
                <a:effectLst/>
              </a:rPr>
              <a:t> </a:t>
            </a:r>
            <a:r>
              <a:rPr lang="en-GB" dirty="0" err="1" smtClean="0">
                <a:effectLst/>
              </a:rPr>
              <a:t>ich</a:t>
            </a:r>
            <a:r>
              <a:rPr lang="en-GB" dirty="0" smtClean="0">
                <a:effectLst/>
              </a:rPr>
              <a:t> </a:t>
            </a:r>
            <a:r>
              <a:rPr lang="en-GB" dirty="0" err="1" smtClean="0">
                <a:effectLst/>
              </a:rPr>
              <a:t>darauf</a:t>
            </a:r>
            <a:r>
              <a:rPr lang="en-GB" dirty="0" smtClean="0">
                <a:effectLst/>
              </a:rPr>
              <a:t> </a:t>
            </a:r>
            <a:r>
              <a:rPr lang="en-GB" dirty="0" err="1" smtClean="0">
                <a:effectLst/>
              </a:rPr>
              <a:t>aber</a:t>
            </a:r>
            <a:r>
              <a:rPr lang="en-GB" dirty="0" smtClean="0">
                <a:effectLst/>
              </a:rPr>
              <a:t> </a:t>
            </a:r>
            <a:r>
              <a:rPr lang="en-GB" dirty="0" err="1" smtClean="0">
                <a:effectLst/>
              </a:rPr>
              <a:t>nicht</a:t>
            </a:r>
            <a:r>
              <a:rPr lang="en-GB" dirty="0" smtClean="0">
                <a:effectLst/>
              </a:rPr>
              <a:t> </a:t>
            </a:r>
            <a:r>
              <a:rPr lang="en-GB" dirty="0" err="1" smtClean="0">
                <a:effectLst/>
              </a:rPr>
              <a:t>eingehen</a:t>
            </a:r>
            <a:r>
              <a:rPr lang="en-GB" dirty="0" smtClean="0">
                <a:effectLst/>
              </a:rPr>
              <a:t>. </a:t>
            </a:r>
            <a:r>
              <a:rPr lang="en-GB" dirty="0" err="1" smtClean="0">
                <a:effectLst/>
              </a:rPr>
              <a:t>Es</a:t>
            </a:r>
            <a:r>
              <a:rPr lang="en-GB" dirty="0" smtClean="0">
                <a:effectLst/>
              </a:rPr>
              <a:t> </a:t>
            </a:r>
            <a:r>
              <a:rPr lang="en-GB" dirty="0" err="1" smtClean="0">
                <a:effectLst/>
              </a:rPr>
              <a:t>ist</a:t>
            </a:r>
            <a:r>
              <a:rPr lang="en-GB" dirty="0" smtClean="0">
                <a:effectLst/>
              </a:rPr>
              <a:t> </a:t>
            </a:r>
            <a:r>
              <a:rPr lang="en-GB" dirty="0" err="1" smtClean="0">
                <a:effectLst/>
              </a:rPr>
              <a:t>vermutlich</a:t>
            </a:r>
            <a:r>
              <a:rPr lang="en-GB" dirty="0" smtClean="0">
                <a:effectLst/>
              </a:rPr>
              <a:t> </a:t>
            </a:r>
            <a:r>
              <a:rPr lang="en-GB" dirty="0" err="1" smtClean="0">
                <a:effectLst/>
              </a:rPr>
              <a:t>auch</a:t>
            </a:r>
            <a:r>
              <a:rPr lang="en-GB" dirty="0" smtClean="0">
                <a:effectLst/>
              </a:rPr>
              <a:t> der </a:t>
            </a:r>
            <a:r>
              <a:rPr lang="en-GB" dirty="0" err="1" smtClean="0">
                <a:effectLst/>
              </a:rPr>
              <a:t>noch</a:t>
            </a:r>
            <a:r>
              <a:rPr lang="en-GB" dirty="0" smtClean="0">
                <a:effectLst/>
              </a:rPr>
              <a:t> am </a:t>
            </a:r>
            <a:r>
              <a:rPr lang="en-GB" dirty="0" err="1" smtClean="0">
                <a:effectLst/>
              </a:rPr>
              <a:t>wenigsten</a:t>
            </a:r>
            <a:r>
              <a:rPr lang="en-GB" dirty="0" smtClean="0">
                <a:effectLst/>
              </a:rPr>
              <a:t> </a:t>
            </a:r>
            <a:r>
              <a:rPr lang="en-GB" dirty="0" err="1" smtClean="0">
                <a:effectLst/>
              </a:rPr>
              <a:t>optimierte</a:t>
            </a:r>
            <a:r>
              <a:rPr lang="en-GB" dirty="0" smtClean="0">
                <a:effectLst/>
              </a:rPr>
              <a:t> </a:t>
            </a:r>
            <a:r>
              <a:rPr lang="en-GB" dirty="0" err="1" smtClean="0">
                <a:effectLst/>
              </a:rPr>
              <a:t>Teil</a:t>
            </a:r>
            <a:r>
              <a:rPr lang="en-GB" dirty="0" smtClean="0">
                <a:effectLst/>
              </a:rPr>
              <a:t> </a:t>
            </a:r>
            <a:r>
              <a:rPr lang="en-GB" dirty="0" err="1" smtClean="0">
                <a:effectLst/>
              </a:rPr>
              <a:t>meines</a:t>
            </a:r>
            <a:r>
              <a:rPr lang="en-GB" dirty="0" smtClean="0">
                <a:effectLst/>
              </a:rPr>
              <a:t> Codes. </a:t>
            </a:r>
            <a:r>
              <a:rPr lang="en-GB" dirty="0" err="1" smtClean="0">
                <a:effectLst/>
              </a:rPr>
              <a:t>Vielleicht</a:t>
            </a:r>
            <a:r>
              <a:rPr lang="en-GB" dirty="0" smtClean="0">
                <a:effectLst/>
              </a:rPr>
              <a:t> muss </a:t>
            </a:r>
            <a:r>
              <a:rPr lang="en-GB" dirty="0" err="1" smtClean="0">
                <a:effectLst/>
              </a:rPr>
              <a:t>ich</a:t>
            </a:r>
            <a:r>
              <a:rPr lang="en-GB" dirty="0" smtClean="0">
                <a:effectLst/>
              </a:rPr>
              <a:t> das </a:t>
            </a:r>
            <a:r>
              <a:rPr lang="en-GB" dirty="0" err="1" smtClean="0">
                <a:effectLst/>
              </a:rPr>
              <a:t>auch</a:t>
            </a:r>
            <a:r>
              <a:rPr lang="en-GB" dirty="0" smtClean="0">
                <a:effectLst/>
              </a:rPr>
              <a:t> </a:t>
            </a:r>
            <a:r>
              <a:rPr lang="en-GB" dirty="0" err="1" smtClean="0">
                <a:effectLst/>
              </a:rPr>
              <a:t>nochmal</a:t>
            </a:r>
            <a:r>
              <a:rPr lang="en-GB" dirty="0" smtClean="0">
                <a:effectLst/>
              </a:rPr>
              <a:t> </a:t>
            </a:r>
            <a:r>
              <a:rPr lang="en-GB" dirty="0" err="1" smtClean="0">
                <a:effectLst/>
              </a:rPr>
              <a:t>mit</a:t>
            </a:r>
            <a:r>
              <a:rPr lang="en-GB" dirty="0" smtClean="0">
                <a:effectLst/>
              </a:rPr>
              <a:t> Andreas </a:t>
            </a:r>
            <a:r>
              <a:rPr lang="en-GB" dirty="0" err="1" smtClean="0">
                <a:effectLst/>
              </a:rPr>
              <a:t>diskutieren</a:t>
            </a:r>
            <a:r>
              <a:rPr lang="en-GB" dirty="0" smtClean="0">
                <a:effectLst/>
              </a:rPr>
              <a:t>. </a:t>
            </a:r>
            <a:r>
              <a:rPr lang="en-GB" dirty="0" err="1" smtClean="0">
                <a:effectLst/>
              </a:rPr>
              <a:t>Letztlich</a:t>
            </a:r>
            <a:r>
              <a:rPr lang="en-GB" dirty="0" smtClean="0">
                <a:effectLst/>
              </a:rPr>
              <a:t> war das </a:t>
            </a:r>
            <a:r>
              <a:rPr lang="en-GB" dirty="0" err="1" smtClean="0">
                <a:effectLst/>
              </a:rPr>
              <a:t>aber</a:t>
            </a:r>
            <a:r>
              <a:rPr lang="en-GB" dirty="0" smtClean="0">
                <a:effectLst/>
              </a:rPr>
              <a:t> </a:t>
            </a:r>
            <a:r>
              <a:rPr lang="en-GB" dirty="0" err="1" smtClean="0">
                <a:effectLst/>
              </a:rPr>
              <a:t>nie</a:t>
            </a:r>
            <a:r>
              <a:rPr lang="en-GB" dirty="0" smtClean="0">
                <a:effectLst/>
              </a:rPr>
              <a:t> </a:t>
            </a:r>
            <a:r>
              <a:rPr lang="en-GB" dirty="0" err="1" smtClean="0">
                <a:effectLst/>
              </a:rPr>
              <a:t>ein</a:t>
            </a:r>
            <a:r>
              <a:rPr lang="en-GB" dirty="0" smtClean="0">
                <a:effectLst/>
              </a:rPr>
              <a:t> Problem. </a:t>
            </a:r>
            <a:r>
              <a:rPr lang="en-GB" dirty="0" err="1" smtClean="0">
                <a:effectLst/>
              </a:rPr>
              <a:t>Spontan</a:t>
            </a:r>
            <a:r>
              <a:rPr lang="en-GB" dirty="0" smtClean="0">
                <a:effectLst/>
              </a:rPr>
              <a:t> </a:t>
            </a:r>
            <a:r>
              <a:rPr lang="en-GB" dirty="0" err="1" smtClean="0">
                <a:effectLst/>
              </a:rPr>
              <a:t>wuerde</a:t>
            </a:r>
            <a:r>
              <a:rPr lang="en-GB" dirty="0" smtClean="0">
                <a:effectLst/>
              </a:rPr>
              <a:t> </a:t>
            </a:r>
            <a:r>
              <a:rPr lang="en-GB" dirty="0" err="1" smtClean="0">
                <a:effectLst/>
              </a:rPr>
              <a:t>ich</a:t>
            </a:r>
            <a:r>
              <a:rPr lang="en-GB" dirty="0" smtClean="0">
                <a:effectLst/>
              </a:rPr>
              <a:t> </a:t>
            </a:r>
            <a:r>
              <a:rPr lang="en-GB" dirty="0" err="1" smtClean="0">
                <a:effectLst/>
              </a:rPr>
              <a:t>vermuten</a:t>
            </a:r>
            <a:r>
              <a:rPr lang="en-GB" dirty="0" smtClean="0">
                <a:effectLst/>
              </a:rPr>
              <a:t> (</a:t>
            </a:r>
            <a:r>
              <a:rPr lang="en-GB" dirty="0" err="1" smtClean="0">
                <a:effectLst/>
              </a:rPr>
              <a:t>bzw</a:t>
            </a:r>
            <a:r>
              <a:rPr lang="en-GB" dirty="0" smtClean="0">
                <a:effectLst/>
              </a:rPr>
              <a:t> </a:t>
            </a:r>
            <a:r>
              <a:rPr lang="en-GB" dirty="0" err="1" smtClean="0">
                <a:effectLst/>
              </a:rPr>
              <a:t>mich</a:t>
            </a:r>
            <a:r>
              <a:rPr lang="en-GB" dirty="0" smtClean="0">
                <a:effectLst/>
              </a:rPr>
              <a:t> </a:t>
            </a:r>
            <a:r>
              <a:rPr lang="en-GB" dirty="0" err="1" smtClean="0">
                <a:effectLst/>
              </a:rPr>
              <a:t>zurueckerinnern</a:t>
            </a:r>
            <a:r>
              <a:rPr lang="en-GB" dirty="0" smtClean="0">
                <a:effectLst/>
              </a:rPr>
              <a:t>), </a:t>
            </a:r>
            <a:r>
              <a:rPr lang="en-GB" dirty="0" err="1" smtClean="0">
                <a:effectLst/>
              </a:rPr>
              <a:t>dass</a:t>
            </a:r>
            <a:r>
              <a:rPr lang="en-GB" dirty="0" smtClean="0">
                <a:effectLst/>
              </a:rPr>
              <a:t> man </a:t>
            </a:r>
            <a:r>
              <a:rPr lang="en-GB" dirty="0" err="1" smtClean="0">
                <a:effectLst/>
              </a:rPr>
              <a:t>auch</a:t>
            </a:r>
            <a:r>
              <a:rPr lang="en-GB" dirty="0" smtClean="0">
                <a:effectLst/>
              </a:rPr>
              <a:t> </a:t>
            </a:r>
            <a:r>
              <a:rPr lang="en-GB" dirty="0" err="1" smtClean="0">
                <a:effectLst/>
              </a:rPr>
              <a:t>mit</a:t>
            </a:r>
            <a:r>
              <a:rPr lang="en-GB" dirty="0" smtClean="0">
                <a:effectLst/>
              </a:rPr>
              <a:t> den </a:t>
            </a:r>
            <a:r>
              <a:rPr lang="en-GB" dirty="0" err="1" smtClean="0">
                <a:effectLst/>
              </a:rPr>
              <a:t>eingeschobenen</a:t>
            </a:r>
            <a:r>
              <a:rPr lang="en-GB" dirty="0" smtClean="0">
                <a:effectLst/>
              </a:rPr>
              <a:t> </a:t>
            </a:r>
            <a:r>
              <a:rPr lang="en-GB" dirty="0" err="1" smtClean="0">
                <a:effectLst/>
              </a:rPr>
              <a:t>Einsen</a:t>
            </a:r>
            <a:r>
              <a:rPr lang="en-GB" dirty="0" smtClean="0">
                <a:effectLst/>
              </a:rPr>
              <a:t> passable </a:t>
            </a:r>
            <a:r>
              <a:rPr lang="en-GB" dirty="0" err="1" smtClean="0">
                <a:effectLst/>
              </a:rPr>
              <a:t>Ergebnisse</a:t>
            </a:r>
            <a:r>
              <a:rPr lang="en-GB" dirty="0" smtClean="0">
                <a:effectLst/>
              </a:rPr>
              <a:t> </a:t>
            </a:r>
            <a:r>
              <a:rPr lang="en-GB" dirty="0" err="1" smtClean="0">
                <a:effectLst/>
              </a:rPr>
              <a:t>bekommt</a:t>
            </a:r>
            <a:r>
              <a:rPr lang="en-GB" dirty="0" smtClean="0">
                <a:effectLst/>
              </a:rPr>
              <a:t>. </a:t>
            </a:r>
            <a:br>
              <a:rPr lang="en-GB" dirty="0" smtClean="0">
                <a:effectLst/>
              </a:rPr>
            </a:br>
            <a:r>
              <a:rPr lang="en-GB" dirty="0" smtClean="0">
                <a:effectLst/>
              </a:rPr>
              <a:t/>
            </a:r>
            <a:br>
              <a:rPr lang="en-GB" dirty="0" smtClean="0">
                <a:effectLst/>
              </a:rPr>
            </a:br>
            <a:r>
              <a:rPr lang="en-GB" dirty="0" smtClean="0">
                <a:effectLst/>
              </a:rPr>
              <a:t>3.) At t=0 we have a product state of holes and particles and for the "site" corresponding to the NRG basis just the ground state (or any state in the ground state sector). One can get better convergence (e.g. in the sense of smaller amplitudes of the oscillations) if the Quench between NRG and DMRG is done slowly, meaning that the coupling connecting the NRG part of the chain with the DMRG part is zero in the beginning and is then increased slowly until it reaches its full value. (De facto </a:t>
            </a:r>
            <a:r>
              <a:rPr lang="en-GB" dirty="0" err="1" smtClean="0">
                <a:effectLst/>
              </a:rPr>
              <a:t>lasse</a:t>
            </a:r>
            <a:r>
              <a:rPr lang="en-GB" dirty="0" smtClean="0">
                <a:effectLst/>
              </a:rPr>
              <a:t> </a:t>
            </a:r>
            <a:r>
              <a:rPr lang="en-GB" dirty="0" err="1" smtClean="0">
                <a:effectLst/>
              </a:rPr>
              <a:t>ich</a:t>
            </a:r>
            <a:r>
              <a:rPr lang="en-GB" dirty="0" smtClean="0">
                <a:effectLst/>
              </a:rPr>
              <a:t> die </a:t>
            </a:r>
            <a:r>
              <a:rPr lang="en-GB" dirty="0" err="1" smtClean="0">
                <a:effectLst/>
              </a:rPr>
              <a:t>Kopplung</a:t>
            </a:r>
            <a:r>
              <a:rPr lang="en-GB" dirty="0" smtClean="0">
                <a:effectLst/>
              </a:rPr>
              <a:t> </a:t>
            </a:r>
            <a:r>
              <a:rPr lang="en-GB" dirty="0" err="1" smtClean="0">
                <a:effectLst/>
              </a:rPr>
              <a:t>einfach</a:t>
            </a:r>
            <a:r>
              <a:rPr lang="en-GB" dirty="0" smtClean="0">
                <a:effectLst/>
              </a:rPr>
              <a:t> linear </a:t>
            </a:r>
            <a:r>
              <a:rPr lang="en-GB" dirty="0" err="1" smtClean="0">
                <a:effectLst/>
              </a:rPr>
              <a:t>mit</a:t>
            </a:r>
            <a:r>
              <a:rPr lang="en-GB" dirty="0" smtClean="0">
                <a:effectLst/>
              </a:rPr>
              <a:t> </a:t>
            </a:r>
            <a:r>
              <a:rPr lang="en-GB" dirty="0" err="1" smtClean="0">
                <a:effectLst/>
              </a:rPr>
              <a:t>jedem</a:t>
            </a:r>
            <a:r>
              <a:rPr lang="en-GB" dirty="0" smtClean="0">
                <a:effectLst/>
              </a:rPr>
              <a:t> </a:t>
            </a:r>
            <a:r>
              <a:rPr lang="en-GB" dirty="0" err="1" smtClean="0">
                <a:effectLst/>
              </a:rPr>
              <a:t>Zeitschritt</a:t>
            </a:r>
            <a:r>
              <a:rPr lang="en-GB" dirty="0" smtClean="0">
                <a:effectLst/>
              </a:rPr>
              <a:t> </a:t>
            </a:r>
            <a:r>
              <a:rPr lang="en-GB" dirty="0" err="1" smtClean="0">
                <a:effectLst/>
              </a:rPr>
              <a:t>anwachsen</a:t>
            </a:r>
            <a:r>
              <a:rPr lang="en-GB" dirty="0" smtClean="0">
                <a:effectLst/>
              </a:rPr>
              <a:t>, </a:t>
            </a:r>
            <a:r>
              <a:rPr lang="en-GB" dirty="0" err="1" smtClean="0">
                <a:effectLst/>
              </a:rPr>
              <a:t>bis</a:t>
            </a:r>
            <a:r>
              <a:rPr lang="en-GB" dirty="0" smtClean="0">
                <a:effectLst/>
              </a:rPr>
              <a:t> </a:t>
            </a:r>
            <a:r>
              <a:rPr lang="en-GB" dirty="0" err="1" smtClean="0">
                <a:effectLst/>
              </a:rPr>
              <a:t>sie</a:t>
            </a:r>
            <a:r>
              <a:rPr lang="en-GB" dirty="0" smtClean="0">
                <a:effectLst/>
              </a:rPr>
              <a:t> </a:t>
            </a:r>
            <a:r>
              <a:rPr lang="en-GB" dirty="0" err="1" smtClean="0">
                <a:effectLst/>
              </a:rPr>
              <a:t>ihren</a:t>
            </a:r>
            <a:r>
              <a:rPr lang="en-GB" dirty="0" smtClean="0">
                <a:effectLst/>
              </a:rPr>
              <a:t> </a:t>
            </a:r>
            <a:r>
              <a:rPr lang="en-GB" dirty="0" err="1" smtClean="0">
                <a:effectLst/>
              </a:rPr>
              <a:t>tatsaechlichen</a:t>
            </a:r>
            <a:r>
              <a:rPr lang="en-GB" dirty="0" smtClean="0">
                <a:effectLst/>
              </a:rPr>
              <a:t> Wert </a:t>
            </a:r>
            <a:r>
              <a:rPr lang="en-GB" dirty="0" err="1" smtClean="0">
                <a:effectLst/>
              </a:rPr>
              <a:t>erreicht</a:t>
            </a:r>
            <a:r>
              <a:rPr lang="en-GB" dirty="0" smtClean="0">
                <a:effectLst/>
              </a:rPr>
              <a:t> hat.) </a:t>
            </a:r>
            <a:br>
              <a:rPr lang="en-GB" dirty="0" smtClean="0">
                <a:effectLst/>
              </a:rPr>
            </a:br>
            <a:r>
              <a:rPr lang="en-GB" dirty="0" smtClean="0">
                <a:effectLst/>
              </a:rPr>
              <a:t/>
            </a:r>
            <a:br>
              <a:rPr lang="en-GB" dirty="0" smtClean="0">
                <a:effectLst/>
              </a:rPr>
            </a:br>
            <a:r>
              <a:rPr lang="en-GB" dirty="0" smtClean="0">
                <a:effectLst/>
              </a:rPr>
              <a:t>4.) After each time step we can calculate the current, the dot occupation or any other expectation value. (</a:t>
            </a:r>
            <a:r>
              <a:rPr lang="en-GB" dirty="0" err="1" smtClean="0">
                <a:effectLst/>
              </a:rPr>
              <a:t>Nicht</a:t>
            </a:r>
            <a:r>
              <a:rPr lang="en-GB" dirty="0" smtClean="0">
                <a:effectLst/>
              </a:rPr>
              <a:t> </a:t>
            </a:r>
            <a:r>
              <a:rPr lang="en-GB" dirty="0" err="1" smtClean="0">
                <a:effectLst/>
              </a:rPr>
              <a:t>ganz</a:t>
            </a:r>
            <a:r>
              <a:rPr lang="en-GB" dirty="0" smtClean="0">
                <a:effectLst/>
              </a:rPr>
              <a:t> trivial </a:t>
            </a:r>
            <a:r>
              <a:rPr lang="en-GB" dirty="0" err="1" smtClean="0">
                <a:effectLst/>
              </a:rPr>
              <a:t>ist</a:t>
            </a:r>
            <a:r>
              <a:rPr lang="en-GB" dirty="0" smtClean="0">
                <a:effectLst/>
              </a:rPr>
              <a:t> die </a:t>
            </a:r>
            <a:r>
              <a:rPr lang="en-GB" dirty="0" err="1" smtClean="0">
                <a:effectLst/>
              </a:rPr>
              <a:t>Tatsache</a:t>
            </a:r>
            <a:r>
              <a:rPr lang="en-GB" dirty="0" smtClean="0">
                <a:effectLst/>
              </a:rPr>
              <a:t>, </a:t>
            </a:r>
            <a:r>
              <a:rPr lang="en-GB" dirty="0" err="1" smtClean="0">
                <a:effectLst/>
              </a:rPr>
              <a:t>dass</a:t>
            </a:r>
            <a:r>
              <a:rPr lang="en-GB" dirty="0" smtClean="0">
                <a:effectLst/>
              </a:rPr>
              <a:t> </a:t>
            </a:r>
            <a:r>
              <a:rPr lang="en-GB" dirty="0" err="1" smtClean="0">
                <a:effectLst/>
              </a:rPr>
              <a:t>durch</a:t>
            </a:r>
            <a:r>
              <a:rPr lang="en-GB" dirty="0" smtClean="0">
                <a:effectLst/>
              </a:rPr>
              <a:t> </a:t>
            </a:r>
            <a:r>
              <a:rPr lang="en-GB" dirty="0" err="1" smtClean="0">
                <a:effectLst/>
              </a:rPr>
              <a:t>Vermischen</a:t>
            </a:r>
            <a:r>
              <a:rPr lang="en-GB" dirty="0" smtClean="0">
                <a:effectLst/>
              </a:rPr>
              <a:t> von linker und </a:t>
            </a:r>
            <a:r>
              <a:rPr lang="en-GB" dirty="0" err="1" smtClean="0">
                <a:effectLst/>
              </a:rPr>
              <a:t>rechter</a:t>
            </a:r>
            <a:r>
              <a:rPr lang="en-GB" dirty="0" smtClean="0">
                <a:effectLst/>
              </a:rPr>
              <a:t> </a:t>
            </a:r>
            <a:r>
              <a:rPr lang="en-GB" dirty="0" err="1" smtClean="0">
                <a:effectLst/>
              </a:rPr>
              <a:t>Zuleitung</a:t>
            </a:r>
            <a:r>
              <a:rPr lang="en-GB" dirty="0" smtClean="0">
                <a:effectLst/>
              </a:rPr>
              <a:t> der Strom </a:t>
            </a:r>
            <a:r>
              <a:rPr lang="en-GB" dirty="0" err="1" smtClean="0">
                <a:effectLst/>
              </a:rPr>
              <a:t>nicht</a:t>
            </a:r>
            <a:r>
              <a:rPr lang="en-GB" dirty="0" smtClean="0">
                <a:effectLst/>
              </a:rPr>
              <a:t> </a:t>
            </a:r>
            <a:r>
              <a:rPr lang="en-GB" dirty="0" err="1" smtClean="0">
                <a:effectLst/>
              </a:rPr>
              <a:t>mehr</a:t>
            </a:r>
            <a:r>
              <a:rPr lang="en-GB" dirty="0" smtClean="0">
                <a:effectLst/>
              </a:rPr>
              <a:t> </a:t>
            </a:r>
            <a:r>
              <a:rPr lang="en-GB" dirty="0" err="1" smtClean="0">
                <a:effectLst/>
              </a:rPr>
              <a:t>einfach</a:t>
            </a:r>
            <a:r>
              <a:rPr lang="en-GB" dirty="0" smtClean="0">
                <a:effectLst/>
              </a:rPr>
              <a:t> </a:t>
            </a:r>
            <a:r>
              <a:rPr lang="en-GB" dirty="0" err="1" smtClean="0">
                <a:effectLst/>
              </a:rPr>
              <a:t>direkt</a:t>
            </a:r>
            <a:r>
              <a:rPr lang="en-GB" dirty="0" smtClean="0">
                <a:effectLst/>
              </a:rPr>
              <a:t> an der Impurity </a:t>
            </a:r>
            <a:r>
              <a:rPr lang="en-GB" dirty="0" err="1" smtClean="0">
                <a:effectLst/>
              </a:rPr>
              <a:t>bestimmt</a:t>
            </a:r>
            <a:r>
              <a:rPr lang="en-GB" dirty="0" smtClean="0">
                <a:effectLst/>
              </a:rPr>
              <a:t> </a:t>
            </a:r>
            <a:r>
              <a:rPr lang="en-GB" dirty="0" err="1" smtClean="0">
                <a:effectLst/>
              </a:rPr>
              <a:t>werden</a:t>
            </a:r>
            <a:r>
              <a:rPr lang="en-GB" dirty="0" smtClean="0">
                <a:effectLst/>
              </a:rPr>
              <a:t> </a:t>
            </a:r>
            <a:r>
              <a:rPr lang="en-GB" dirty="0" err="1" smtClean="0">
                <a:effectLst/>
              </a:rPr>
              <a:t>kann</a:t>
            </a:r>
            <a:r>
              <a:rPr lang="en-GB" dirty="0" smtClean="0">
                <a:effectLst/>
              </a:rPr>
              <a:t>. Man </a:t>
            </a:r>
            <a:r>
              <a:rPr lang="en-GB" dirty="0" err="1" smtClean="0">
                <a:effectLst/>
              </a:rPr>
              <a:t>kann</a:t>
            </a:r>
            <a:r>
              <a:rPr lang="en-GB" dirty="0" smtClean="0">
                <a:effectLst/>
              </a:rPr>
              <a:t> </a:t>
            </a:r>
            <a:r>
              <a:rPr lang="en-GB" dirty="0" err="1" smtClean="0">
                <a:effectLst/>
              </a:rPr>
              <a:t>aber</a:t>
            </a:r>
            <a:r>
              <a:rPr lang="en-GB" dirty="0" smtClean="0">
                <a:effectLst/>
              </a:rPr>
              <a:t> </a:t>
            </a:r>
            <a:r>
              <a:rPr lang="en-GB" dirty="0" err="1" smtClean="0">
                <a:effectLst/>
              </a:rPr>
              <a:t>aber</a:t>
            </a:r>
            <a:r>
              <a:rPr lang="en-GB" dirty="0" smtClean="0">
                <a:effectLst/>
              </a:rPr>
              <a:t> </a:t>
            </a:r>
            <a:r>
              <a:rPr lang="en-GB" dirty="0" err="1" smtClean="0">
                <a:effectLst/>
              </a:rPr>
              <a:t>alle</a:t>
            </a:r>
            <a:r>
              <a:rPr lang="en-GB" dirty="0" smtClean="0">
                <a:effectLst/>
              </a:rPr>
              <a:t> </a:t>
            </a:r>
            <a:r>
              <a:rPr lang="en-GB" dirty="0" err="1" smtClean="0">
                <a:effectLst/>
              </a:rPr>
              <a:t>Erwartungswerte</a:t>
            </a:r>
            <a:r>
              <a:rPr lang="en-GB" dirty="0" smtClean="0">
                <a:effectLst/>
              </a:rPr>
              <a:t> &lt;</a:t>
            </a:r>
            <a:r>
              <a:rPr lang="en-GB" dirty="0" err="1" smtClean="0">
                <a:effectLst/>
              </a:rPr>
              <a:t>d^dagger</a:t>
            </a:r>
            <a:r>
              <a:rPr lang="en-GB" dirty="0" smtClean="0">
                <a:effectLst/>
              </a:rPr>
              <a:t> </a:t>
            </a:r>
            <a:r>
              <a:rPr lang="en-GB" dirty="0" err="1" smtClean="0">
                <a:effectLst/>
              </a:rPr>
              <a:t>f_n</a:t>
            </a:r>
            <a:r>
              <a:rPr lang="en-GB" dirty="0" smtClean="0">
                <a:effectLst/>
              </a:rPr>
              <a:t>&gt; </a:t>
            </a:r>
            <a:r>
              <a:rPr lang="en-GB" dirty="0" err="1" smtClean="0">
                <a:effectLst/>
              </a:rPr>
              <a:t>rechnen</a:t>
            </a:r>
            <a:r>
              <a:rPr lang="en-GB" dirty="0" smtClean="0">
                <a:effectLst/>
              </a:rPr>
              <a:t> [</a:t>
            </a:r>
            <a:r>
              <a:rPr lang="en-GB" dirty="0" err="1" smtClean="0">
                <a:effectLst/>
              </a:rPr>
              <a:t>wobei</a:t>
            </a:r>
            <a:r>
              <a:rPr lang="en-GB" dirty="0" smtClean="0">
                <a:effectLst/>
              </a:rPr>
              <a:t> </a:t>
            </a:r>
            <a:r>
              <a:rPr lang="en-GB" dirty="0" err="1" smtClean="0">
                <a:effectLst/>
              </a:rPr>
              <a:t>sich</a:t>
            </a:r>
            <a:r>
              <a:rPr lang="en-GB" dirty="0" smtClean="0">
                <a:effectLst/>
              </a:rPr>
              <a:t> </a:t>
            </a:r>
            <a:r>
              <a:rPr lang="en-GB" dirty="0" err="1" smtClean="0">
                <a:effectLst/>
              </a:rPr>
              <a:t>f_n</a:t>
            </a:r>
            <a:r>
              <a:rPr lang="en-GB" dirty="0" smtClean="0">
                <a:effectLst/>
              </a:rPr>
              <a:t> auf die NRG- und DMRG-Sites </a:t>
            </a:r>
            <a:r>
              <a:rPr lang="en-GB" dirty="0" err="1" smtClean="0">
                <a:effectLst/>
              </a:rPr>
              <a:t>bezieht</a:t>
            </a:r>
            <a:r>
              <a:rPr lang="en-GB" dirty="0" smtClean="0">
                <a:effectLst/>
              </a:rPr>
              <a:t>] und </a:t>
            </a:r>
            <a:r>
              <a:rPr lang="en-GB" dirty="0" err="1" smtClean="0">
                <a:effectLst/>
              </a:rPr>
              <a:t>daraus</a:t>
            </a:r>
            <a:r>
              <a:rPr lang="en-GB" dirty="0" smtClean="0">
                <a:effectLst/>
              </a:rPr>
              <a:t> &lt;</a:t>
            </a:r>
            <a:r>
              <a:rPr lang="en-GB" dirty="0" err="1" smtClean="0">
                <a:effectLst/>
              </a:rPr>
              <a:t>d^dagger</a:t>
            </a:r>
            <a:r>
              <a:rPr lang="en-GB" dirty="0" smtClean="0">
                <a:effectLst/>
              </a:rPr>
              <a:t> </a:t>
            </a:r>
            <a:r>
              <a:rPr lang="en-GB" dirty="0" err="1" smtClean="0">
                <a:effectLst/>
              </a:rPr>
              <a:t>c_n</a:t>
            </a:r>
            <a:r>
              <a:rPr lang="en-GB" dirty="0" smtClean="0">
                <a:effectLst/>
              </a:rPr>
              <a:t>&gt; </a:t>
            </a:r>
            <a:r>
              <a:rPr lang="en-GB" dirty="0" err="1" smtClean="0">
                <a:effectLst/>
              </a:rPr>
              <a:t>bestimmen</a:t>
            </a:r>
            <a:r>
              <a:rPr lang="en-GB" dirty="0" smtClean="0">
                <a:effectLst/>
              </a:rPr>
              <a:t>, </a:t>
            </a:r>
            <a:r>
              <a:rPr lang="en-GB" dirty="0" err="1" smtClean="0">
                <a:effectLst/>
              </a:rPr>
              <a:t>woraus</a:t>
            </a:r>
            <a:r>
              <a:rPr lang="en-GB" dirty="0" smtClean="0">
                <a:effectLst/>
              </a:rPr>
              <a:t> </a:t>
            </a:r>
            <a:r>
              <a:rPr lang="en-GB" dirty="0" err="1" smtClean="0">
                <a:effectLst/>
              </a:rPr>
              <a:t>wiederum</a:t>
            </a:r>
            <a:r>
              <a:rPr lang="en-GB" dirty="0" smtClean="0">
                <a:effectLst/>
              </a:rPr>
              <a:t> </a:t>
            </a:r>
            <a:r>
              <a:rPr lang="en-GB" dirty="0" err="1" smtClean="0">
                <a:effectLst/>
              </a:rPr>
              <a:t>recht</a:t>
            </a:r>
            <a:r>
              <a:rPr lang="en-GB" dirty="0" smtClean="0">
                <a:effectLst/>
              </a:rPr>
              <a:t> </a:t>
            </a:r>
            <a:r>
              <a:rPr lang="en-GB" dirty="0" err="1" smtClean="0">
                <a:effectLst/>
              </a:rPr>
              <a:t>unmittelbar</a:t>
            </a:r>
            <a:r>
              <a:rPr lang="en-GB" dirty="0" smtClean="0">
                <a:effectLst/>
              </a:rPr>
              <a:t> der Strom </a:t>
            </a:r>
            <a:r>
              <a:rPr lang="en-GB" dirty="0" err="1" smtClean="0">
                <a:effectLst/>
              </a:rPr>
              <a:t>folgt</a:t>
            </a:r>
            <a:r>
              <a:rPr lang="en-GB" dirty="0" smtClean="0">
                <a:effectLst/>
              </a:rPr>
              <a:t>. ) </a:t>
            </a:r>
            <a:br>
              <a:rPr lang="en-GB" dirty="0" smtClean="0">
                <a:effectLst/>
              </a:rPr>
            </a:br>
            <a:r>
              <a:rPr lang="en-GB" dirty="0" smtClean="0">
                <a:effectLst/>
              </a:rPr>
              <a:t/>
            </a:r>
            <a:br>
              <a:rPr lang="en-GB" dirty="0" smtClean="0">
                <a:effectLst/>
              </a:rPr>
            </a:br>
            <a:endParaRPr lang="en-GB" dirty="0"/>
          </a:p>
        </p:txBody>
      </p:sp>
    </p:spTree>
    <p:extLst>
      <p:ext uri="{BB962C8B-B14F-4D97-AF65-F5344CB8AC3E}">
        <p14:creationId xmlns:p14="http://schemas.microsoft.com/office/powerpoint/2010/main" val="112011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smtClean="0">
                <a:effectLst/>
              </a:rPr>
              <a:t>1.) </a:t>
            </a:r>
            <a:r>
              <a:rPr lang="en-GB" dirty="0" err="1" smtClean="0">
                <a:effectLst/>
              </a:rPr>
              <a:t>Tridiagonalizaion</a:t>
            </a:r>
            <a:r>
              <a:rPr lang="en-GB" dirty="0" smtClean="0">
                <a:effectLst/>
              </a:rPr>
              <a:t> of holes and particles separately. The first sites of these two chains are summarized and </a:t>
            </a:r>
            <a:r>
              <a:rPr lang="en-GB" dirty="0" err="1" smtClean="0">
                <a:effectLst/>
              </a:rPr>
              <a:t>tridiagonalized</a:t>
            </a:r>
            <a:r>
              <a:rPr lang="en-GB" dirty="0" smtClean="0">
                <a:effectLst/>
              </a:rPr>
              <a:t> (such that holes and particles are mixed and form a single chain). This then resembles a standard Wilson chain. Using NRG one can find an effective truncated low-energy basis for this part. </a:t>
            </a:r>
            <a:br>
              <a:rPr lang="en-GB" dirty="0" smtClean="0">
                <a:effectLst/>
              </a:rPr>
            </a:br>
            <a:r>
              <a:rPr lang="en-GB" dirty="0" smtClean="0">
                <a:effectLst/>
              </a:rPr>
              <a:t>(</a:t>
            </a:r>
            <a:r>
              <a:rPr lang="en-GB" dirty="0" err="1" smtClean="0">
                <a:effectLst/>
              </a:rPr>
              <a:t>Genaugenommen</a:t>
            </a:r>
            <a:r>
              <a:rPr lang="en-GB" dirty="0" smtClean="0">
                <a:effectLst/>
              </a:rPr>
              <a:t> </a:t>
            </a:r>
            <a:r>
              <a:rPr lang="en-GB" dirty="0" err="1" smtClean="0">
                <a:effectLst/>
              </a:rPr>
              <a:t>entsteht</a:t>
            </a:r>
            <a:r>
              <a:rPr lang="en-GB" dirty="0" smtClean="0">
                <a:effectLst/>
              </a:rPr>
              <a:t> </a:t>
            </a:r>
            <a:r>
              <a:rPr lang="en-GB" dirty="0" err="1" smtClean="0">
                <a:effectLst/>
              </a:rPr>
              <a:t>hier</a:t>
            </a:r>
            <a:r>
              <a:rPr lang="en-GB" dirty="0" smtClean="0">
                <a:effectLst/>
              </a:rPr>
              <a:t> </a:t>
            </a:r>
            <a:r>
              <a:rPr lang="en-GB" dirty="0" err="1" smtClean="0">
                <a:effectLst/>
              </a:rPr>
              <a:t>eine</a:t>
            </a:r>
            <a:r>
              <a:rPr lang="en-GB" dirty="0" smtClean="0">
                <a:effectLst/>
              </a:rPr>
              <a:t> </a:t>
            </a:r>
            <a:r>
              <a:rPr lang="en-GB" dirty="0" err="1" smtClean="0">
                <a:effectLst/>
              </a:rPr>
              <a:t>Subtilitaet</a:t>
            </a:r>
            <a:r>
              <a:rPr lang="en-GB" dirty="0" smtClean="0">
                <a:effectLst/>
              </a:rPr>
              <a:t>. Die </a:t>
            </a:r>
            <a:r>
              <a:rPr lang="en-GB" dirty="0" err="1" smtClean="0">
                <a:effectLst/>
              </a:rPr>
              <a:t>letzte</a:t>
            </a:r>
            <a:r>
              <a:rPr lang="en-GB" dirty="0" smtClean="0">
                <a:effectLst/>
              </a:rPr>
              <a:t> NRG-hole-Site </a:t>
            </a:r>
            <a:r>
              <a:rPr lang="en-GB" dirty="0" err="1" smtClean="0">
                <a:effectLst/>
              </a:rPr>
              <a:t>bzw</a:t>
            </a:r>
            <a:r>
              <a:rPr lang="en-GB" dirty="0" smtClean="0">
                <a:effectLst/>
              </a:rPr>
              <a:t>. die </a:t>
            </a:r>
            <a:r>
              <a:rPr lang="en-GB" dirty="0" err="1" smtClean="0">
                <a:effectLst/>
              </a:rPr>
              <a:t>letzte</a:t>
            </a:r>
            <a:r>
              <a:rPr lang="en-GB" dirty="0" smtClean="0">
                <a:effectLst/>
              </a:rPr>
              <a:t> NRG-particle-site, die </a:t>
            </a:r>
            <a:r>
              <a:rPr lang="en-GB" dirty="0" err="1" smtClean="0">
                <a:effectLst/>
              </a:rPr>
              <a:t>dann</a:t>
            </a:r>
            <a:r>
              <a:rPr lang="en-GB" dirty="0" smtClean="0">
                <a:effectLst/>
              </a:rPr>
              <a:t> an die </a:t>
            </a:r>
            <a:r>
              <a:rPr lang="en-GB" dirty="0" err="1" smtClean="0">
                <a:effectLst/>
              </a:rPr>
              <a:t>beiden</a:t>
            </a:r>
            <a:r>
              <a:rPr lang="en-GB" dirty="0" smtClean="0">
                <a:effectLst/>
              </a:rPr>
              <a:t> DMRG-</a:t>
            </a:r>
            <a:r>
              <a:rPr lang="en-GB" dirty="0" err="1" smtClean="0">
                <a:effectLst/>
              </a:rPr>
              <a:t>Ketten</a:t>
            </a:r>
            <a:r>
              <a:rPr lang="en-GB" dirty="0" smtClean="0">
                <a:effectLst/>
              </a:rPr>
              <a:t> </a:t>
            </a:r>
            <a:r>
              <a:rPr lang="en-GB" dirty="0" err="1" smtClean="0">
                <a:effectLst/>
              </a:rPr>
              <a:t>ankoppeln</a:t>
            </a:r>
            <a:r>
              <a:rPr lang="en-GB" dirty="0" smtClean="0">
                <a:effectLst/>
              </a:rPr>
              <a:t> </a:t>
            </a:r>
            <a:r>
              <a:rPr lang="en-GB" dirty="0" err="1" smtClean="0">
                <a:effectLst/>
              </a:rPr>
              <a:t>sind</a:t>
            </a:r>
            <a:r>
              <a:rPr lang="en-GB" dirty="0" smtClean="0">
                <a:effectLst/>
              </a:rPr>
              <a:t> -</a:t>
            </a:r>
            <a:r>
              <a:rPr lang="en-GB" dirty="0" err="1" smtClean="0">
                <a:effectLst/>
              </a:rPr>
              <a:t>wegen</a:t>
            </a:r>
            <a:r>
              <a:rPr lang="en-GB" dirty="0" smtClean="0">
                <a:effectLst/>
              </a:rPr>
              <a:t> der </a:t>
            </a:r>
            <a:r>
              <a:rPr lang="en-GB" dirty="0" err="1" smtClean="0">
                <a:effectLst/>
              </a:rPr>
              <a:t>zusaetzlichen</a:t>
            </a:r>
            <a:r>
              <a:rPr lang="en-GB" dirty="0" smtClean="0">
                <a:effectLst/>
              </a:rPr>
              <a:t> </a:t>
            </a:r>
            <a:r>
              <a:rPr lang="en-GB" dirty="0" err="1" smtClean="0">
                <a:effectLst/>
              </a:rPr>
              <a:t>Tridiagonalisierung</a:t>
            </a:r>
            <a:r>
              <a:rPr lang="en-GB" dirty="0" smtClean="0">
                <a:effectLst/>
              </a:rPr>
              <a:t>- </a:t>
            </a:r>
            <a:r>
              <a:rPr lang="en-GB" dirty="0" err="1" smtClean="0">
                <a:effectLst/>
              </a:rPr>
              <a:t>Linearkombinationen</a:t>
            </a:r>
            <a:r>
              <a:rPr lang="en-GB" dirty="0" smtClean="0">
                <a:effectLst/>
              </a:rPr>
              <a:t> der </a:t>
            </a:r>
            <a:r>
              <a:rPr lang="en-GB" dirty="0" err="1" smtClean="0">
                <a:effectLst/>
              </a:rPr>
              <a:t>letzten</a:t>
            </a:r>
            <a:r>
              <a:rPr lang="en-GB" dirty="0" smtClean="0">
                <a:effectLst/>
              </a:rPr>
              <a:t> </a:t>
            </a:r>
            <a:r>
              <a:rPr lang="en-GB" dirty="0" err="1" smtClean="0">
                <a:effectLst/>
              </a:rPr>
              <a:t>wenigen</a:t>
            </a:r>
            <a:r>
              <a:rPr lang="en-GB" dirty="0" smtClean="0">
                <a:effectLst/>
              </a:rPr>
              <a:t> Sites </a:t>
            </a:r>
            <a:r>
              <a:rPr lang="en-GB" dirty="0" err="1" smtClean="0">
                <a:effectLst/>
              </a:rPr>
              <a:t>meines</a:t>
            </a:r>
            <a:r>
              <a:rPr lang="en-GB" dirty="0" smtClean="0">
                <a:effectLst/>
              </a:rPr>
              <a:t> NRG-</a:t>
            </a:r>
            <a:r>
              <a:rPr lang="en-GB" dirty="0" err="1" smtClean="0">
                <a:effectLst/>
              </a:rPr>
              <a:t>Laufes</a:t>
            </a:r>
            <a:r>
              <a:rPr lang="en-GB" dirty="0" smtClean="0">
                <a:effectLst/>
              </a:rPr>
              <a:t>. </a:t>
            </a:r>
            <a:r>
              <a:rPr lang="en-GB" dirty="0" err="1" smtClean="0">
                <a:effectLst/>
              </a:rPr>
              <a:t>Zwischen</a:t>
            </a:r>
            <a:r>
              <a:rPr lang="en-GB" dirty="0" smtClean="0">
                <a:effectLst/>
              </a:rPr>
              <a:t> </a:t>
            </a:r>
            <a:r>
              <a:rPr lang="en-GB" dirty="0" err="1" smtClean="0">
                <a:effectLst/>
              </a:rPr>
              <a:t>diesen</a:t>
            </a:r>
            <a:r>
              <a:rPr lang="en-GB" dirty="0" smtClean="0">
                <a:effectLst/>
              </a:rPr>
              <a:t> Sites </a:t>
            </a:r>
            <a:r>
              <a:rPr lang="en-GB" dirty="0" err="1" smtClean="0">
                <a:effectLst/>
              </a:rPr>
              <a:t>trunkiere</a:t>
            </a:r>
            <a:r>
              <a:rPr lang="en-GB" dirty="0" smtClean="0">
                <a:effectLst/>
              </a:rPr>
              <a:t> </a:t>
            </a:r>
            <a:r>
              <a:rPr lang="en-GB" dirty="0" err="1" smtClean="0">
                <a:effectLst/>
              </a:rPr>
              <a:t>ich</a:t>
            </a:r>
            <a:r>
              <a:rPr lang="en-GB" dirty="0" smtClean="0">
                <a:effectLst/>
              </a:rPr>
              <a:t> </a:t>
            </a:r>
            <a:r>
              <a:rPr lang="en-GB" dirty="0" err="1" smtClean="0">
                <a:effectLst/>
              </a:rPr>
              <a:t>im</a:t>
            </a:r>
            <a:r>
              <a:rPr lang="en-GB" dirty="0" smtClean="0">
                <a:effectLst/>
              </a:rPr>
              <a:t> </a:t>
            </a:r>
            <a:r>
              <a:rPr lang="en-GB" dirty="0" err="1" smtClean="0">
                <a:effectLst/>
              </a:rPr>
              <a:t>Sinne</a:t>
            </a:r>
            <a:r>
              <a:rPr lang="en-GB" dirty="0" smtClean="0">
                <a:effectLst/>
              </a:rPr>
              <a:t> der Standard-NRG. </a:t>
            </a:r>
            <a:r>
              <a:rPr lang="en-GB" dirty="0" err="1" smtClean="0">
                <a:effectLst/>
              </a:rPr>
              <a:t>Ich</a:t>
            </a:r>
            <a:r>
              <a:rPr lang="en-GB" dirty="0" smtClean="0">
                <a:effectLst/>
              </a:rPr>
              <a:t> </a:t>
            </a:r>
            <a:r>
              <a:rPr lang="en-GB" dirty="0" err="1" smtClean="0">
                <a:effectLst/>
              </a:rPr>
              <a:t>habe</a:t>
            </a:r>
            <a:r>
              <a:rPr lang="en-GB" dirty="0" smtClean="0">
                <a:effectLst/>
              </a:rPr>
              <a:t> den Operator, der an die DMRG-Sites </a:t>
            </a:r>
            <a:r>
              <a:rPr lang="en-GB" dirty="0" err="1" smtClean="0">
                <a:effectLst/>
              </a:rPr>
              <a:t>ankoppelt</a:t>
            </a:r>
            <a:r>
              <a:rPr lang="en-GB" dirty="0" smtClean="0">
                <a:effectLst/>
              </a:rPr>
              <a:t> </a:t>
            </a:r>
            <a:r>
              <a:rPr lang="en-GB" dirty="0" err="1" smtClean="0">
                <a:effectLst/>
              </a:rPr>
              <a:t>daher</a:t>
            </a:r>
            <a:r>
              <a:rPr lang="en-GB" dirty="0" smtClean="0">
                <a:effectLst/>
              </a:rPr>
              <a:t> </a:t>
            </a:r>
            <a:r>
              <a:rPr lang="en-GB" dirty="0" err="1" smtClean="0">
                <a:effectLst/>
              </a:rPr>
              <a:t>nur</a:t>
            </a:r>
            <a:r>
              <a:rPr lang="en-GB" dirty="0" smtClean="0">
                <a:effectLst/>
              </a:rPr>
              <a:t> in </a:t>
            </a:r>
            <a:r>
              <a:rPr lang="en-GB" dirty="0" err="1" smtClean="0">
                <a:effectLst/>
              </a:rPr>
              <a:t>einer</a:t>
            </a:r>
            <a:r>
              <a:rPr lang="en-GB" dirty="0" smtClean="0">
                <a:effectLst/>
              </a:rPr>
              <a:t> </a:t>
            </a:r>
            <a:r>
              <a:rPr lang="en-GB" dirty="0" err="1" smtClean="0">
                <a:effectLst/>
              </a:rPr>
              <a:t>trunkierten</a:t>
            </a:r>
            <a:r>
              <a:rPr lang="en-GB" dirty="0" smtClean="0">
                <a:effectLst/>
              </a:rPr>
              <a:t> Form. </a:t>
            </a:r>
            <a:r>
              <a:rPr lang="en-GB" dirty="0" err="1" smtClean="0">
                <a:effectLst/>
              </a:rPr>
              <a:t>Es</a:t>
            </a:r>
            <a:r>
              <a:rPr lang="en-GB" dirty="0" smtClean="0">
                <a:effectLst/>
              </a:rPr>
              <a:t> </a:t>
            </a:r>
            <a:r>
              <a:rPr lang="en-GB" dirty="0" err="1" smtClean="0">
                <a:effectLst/>
              </a:rPr>
              <a:t>sollte</a:t>
            </a:r>
            <a:r>
              <a:rPr lang="en-GB" dirty="0" smtClean="0">
                <a:effectLst/>
              </a:rPr>
              <a:t> </a:t>
            </a:r>
            <a:r>
              <a:rPr lang="en-GB" dirty="0" err="1" smtClean="0">
                <a:effectLst/>
              </a:rPr>
              <a:t>aber</a:t>
            </a:r>
            <a:r>
              <a:rPr lang="en-GB" dirty="0" smtClean="0">
                <a:effectLst/>
              </a:rPr>
              <a:t> in </a:t>
            </a:r>
            <a:r>
              <a:rPr lang="en-GB" dirty="0" err="1" smtClean="0">
                <a:effectLst/>
              </a:rPr>
              <a:t>Ordnung</a:t>
            </a:r>
            <a:r>
              <a:rPr lang="en-GB" dirty="0" smtClean="0">
                <a:effectLst/>
              </a:rPr>
              <a:t> sein, da das </a:t>
            </a:r>
            <a:r>
              <a:rPr lang="en-GB" dirty="0" err="1" smtClean="0">
                <a:effectLst/>
              </a:rPr>
              <a:t>ganze</a:t>
            </a:r>
            <a:r>
              <a:rPr lang="en-GB" dirty="0" smtClean="0">
                <a:effectLst/>
              </a:rPr>
              <a:t> dank </a:t>
            </a:r>
            <a:r>
              <a:rPr lang="en-GB" dirty="0" err="1" smtClean="0">
                <a:effectLst/>
              </a:rPr>
              <a:t>Energieskalenseparierung</a:t>
            </a:r>
            <a:r>
              <a:rPr lang="en-GB" dirty="0" smtClean="0">
                <a:effectLst/>
              </a:rPr>
              <a:t> </a:t>
            </a:r>
            <a:r>
              <a:rPr lang="en-GB" dirty="0" err="1" smtClean="0">
                <a:effectLst/>
              </a:rPr>
              <a:t>recht</a:t>
            </a:r>
            <a:r>
              <a:rPr lang="en-GB" dirty="0" smtClean="0">
                <a:effectLst/>
              </a:rPr>
              <a:t> </a:t>
            </a:r>
            <a:r>
              <a:rPr lang="en-GB" dirty="0" err="1" smtClean="0">
                <a:effectLst/>
              </a:rPr>
              <a:t>lokal</a:t>
            </a:r>
            <a:r>
              <a:rPr lang="en-GB" dirty="0" smtClean="0">
                <a:effectLst/>
              </a:rPr>
              <a:t> </a:t>
            </a:r>
            <a:r>
              <a:rPr lang="en-GB" dirty="0" err="1" smtClean="0">
                <a:effectLst/>
              </a:rPr>
              <a:t>bleibt</a:t>
            </a:r>
            <a:r>
              <a:rPr lang="en-GB" dirty="0" smtClean="0">
                <a:effectLst/>
              </a:rPr>
              <a:t>. </a:t>
            </a:r>
            <a:r>
              <a:rPr lang="en-GB" dirty="0" err="1" smtClean="0">
                <a:effectLst/>
              </a:rPr>
              <a:t>Aehnliches</a:t>
            </a:r>
            <a:r>
              <a:rPr lang="en-GB" dirty="0" smtClean="0">
                <a:effectLst/>
              </a:rPr>
              <a:t> </a:t>
            </a:r>
            <a:r>
              <a:rPr lang="en-GB" dirty="0" err="1" smtClean="0">
                <a:effectLst/>
              </a:rPr>
              <a:t>passiert</a:t>
            </a:r>
            <a:r>
              <a:rPr lang="en-GB" dirty="0" smtClean="0">
                <a:effectLst/>
              </a:rPr>
              <a:t> </a:t>
            </a:r>
            <a:r>
              <a:rPr lang="en-GB" dirty="0" err="1" smtClean="0">
                <a:effectLst/>
              </a:rPr>
              <a:t>meiner</a:t>
            </a:r>
            <a:r>
              <a:rPr lang="en-GB" dirty="0" smtClean="0">
                <a:effectLst/>
              </a:rPr>
              <a:t> </a:t>
            </a:r>
            <a:r>
              <a:rPr lang="en-GB" dirty="0" err="1" smtClean="0">
                <a:effectLst/>
              </a:rPr>
              <a:t>Ansicht</a:t>
            </a:r>
            <a:r>
              <a:rPr lang="en-GB" dirty="0" smtClean="0">
                <a:effectLst/>
              </a:rPr>
              <a:t> </a:t>
            </a:r>
            <a:r>
              <a:rPr lang="en-GB" dirty="0" err="1" smtClean="0">
                <a:effectLst/>
              </a:rPr>
              <a:t>nach</a:t>
            </a:r>
            <a:r>
              <a:rPr lang="en-GB" dirty="0" smtClean="0">
                <a:effectLst/>
              </a:rPr>
              <a:t> </a:t>
            </a:r>
            <a:r>
              <a:rPr lang="en-GB" dirty="0" err="1" smtClean="0">
                <a:effectLst/>
              </a:rPr>
              <a:t>beispielsweise</a:t>
            </a:r>
            <a:r>
              <a:rPr lang="en-GB" dirty="0" smtClean="0">
                <a:effectLst/>
              </a:rPr>
              <a:t> </a:t>
            </a:r>
            <a:r>
              <a:rPr lang="en-GB" dirty="0" err="1" smtClean="0">
                <a:effectLst/>
              </a:rPr>
              <a:t>auch</a:t>
            </a:r>
            <a:r>
              <a:rPr lang="en-GB" dirty="0" smtClean="0">
                <a:effectLst/>
              </a:rPr>
              <a:t> in der Interleaved-NRG, wo man den Operator </a:t>
            </a:r>
            <a:r>
              <a:rPr lang="en-GB" dirty="0" err="1" smtClean="0">
                <a:effectLst/>
              </a:rPr>
              <a:t>eine</a:t>
            </a:r>
            <a:r>
              <a:rPr lang="en-GB" dirty="0" smtClean="0">
                <a:effectLst/>
              </a:rPr>
              <a:t> Site </a:t>
            </a:r>
            <a:r>
              <a:rPr lang="en-GB" dirty="0" err="1" smtClean="0">
                <a:effectLst/>
              </a:rPr>
              <a:t>weiterzieht</a:t>
            </a:r>
            <a:r>
              <a:rPr lang="en-GB" dirty="0" smtClean="0">
                <a:effectLst/>
              </a:rPr>
              <a:t>, </a:t>
            </a:r>
            <a:r>
              <a:rPr lang="en-GB" dirty="0" err="1" smtClean="0">
                <a:effectLst/>
              </a:rPr>
              <a:t>obwohl</a:t>
            </a:r>
            <a:r>
              <a:rPr lang="en-GB" dirty="0" smtClean="0">
                <a:effectLst/>
              </a:rPr>
              <a:t> man </a:t>
            </a:r>
            <a:r>
              <a:rPr lang="en-GB" dirty="0" err="1" smtClean="0">
                <a:effectLst/>
              </a:rPr>
              <a:t>trunkiert</a:t>
            </a:r>
            <a:r>
              <a:rPr lang="en-GB" dirty="0" smtClean="0">
                <a:effectLst/>
              </a:rPr>
              <a:t>!) </a:t>
            </a:r>
            <a:br>
              <a:rPr lang="en-GB" dirty="0" smtClean="0">
                <a:effectLst/>
              </a:rPr>
            </a:br>
            <a:r>
              <a:rPr lang="en-GB" dirty="0" smtClean="0">
                <a:effectLst/>
              </a:rPr>
              <a:t/>
            </a:r>
            <a:br>
              <a:rPr lang="en-GB" dirty="0" smtClean="0">
                <a:effectLst/>
              </a:rPr>
            </a:br>
            <a:r>
              <a:rPr lang="en-GB" dirty="0" smtClean="0">
                <a:effectLst/>
              </a:rPr>
              <a:t>Wo </a:t>
            </a:r>
            <a:r>
              <a:rPr lang="en-GB" dirty="0" err="1" smtClean="0">
                <a:effectLst/>
              </a:rPr>
              <a:t>auch</a:t>
            </a:r>
            <a:r>
              <a:rPr lang="en-GB" dirty="0" smtClean="0">
                <a:effectLst/>
              </a:rPr>
              <a:t> </a:t>
            </a:r>
            <a:r>
              <a:rPr lang="en-GB" dirty="0" err="1" smtClean="0">
                <a:effectLst/>
              </a:rPr>
              <a:t>immer</a:t>
            </a:r>
            <a:r>
              <a:rPr lang="en-GB" dirty="0" smtClean="0">
                <a:effectLst/>
              </a:rPr>
              <a:t> du die log-</a:t>
            </a:r>
            <a:r>
              <a:rPr lang="en-GB" dirty="0" err="1" smtClean="0">
                <a:effectLst/>
              </a:rPr>
              <a:t>lineare</a:t>
            </a:r>
            <a:r>
              <a:rPr lang="en-GB" dirty="0" smtClean="0">
                <a:effectLst/>
              </a:rPr>
              <a:t> </a:t>
            </a:r>
            <a:r>
              <a:rPr lang="en-GB" dirty="0" err="1" smtClean="0">
                <a:effectLst/>
              </a:rPr>
              <a:t>Diskretisierung</a:t>
            </a:r>
            <a:r>
              <a:rPr lang="en-GB" dirty="0" smtClean="0">
                <a:effectLst/>
              </a:rPr>
              <a:t> </a:t>
            </a:r>
            <a:r>
              <a:rPr lang="en-GB" dirty="0" err="1" smtClean="0">
                <a:effectLst/>
              </a:rPr>
              <a:t>motivierst</a:t>
            </a:r>
            <a:r>
              <a:rPr lang="en-GB" dirty="0" smtClean="0">
                <a:effectLst/>
              </a:rPr>
              <a:t>, </a:t>
            </a:r>
            <a:r>
              <a:rPr lang="en-GB" dirty="0" err="1" smtClean="0">
                <a:effectLst/>
              </a:rPr>
              <a:t>dort</a:t>
            </a:r>
            <a:r>
              <a:rPr lang="en-GB" dirty="0" smtClean="0">
                <a:effectLst/>
              </a:rPr>
              <a:t> muss </a:t>
            </a:r>
            <a:r>
              <a:rPr lang="en-GB" dirty="0" err="1" smtClean="0">
                <a:effectLst/>
              </a:rPr>
              <a:t>natuerlich</a:t>
            </a:r>
            <a:r>
              <a:rPr lang="en-GB" dirty="0" smtClean="0">
                <a:effectLst/>
              </a:rPr>
              <a:t> </a:t>
            </a:r>
            <a:r>
              <a:rPr lang="en-GB" dirty="0" err="1" smtClean="0">
                <a:effectLst/>
              </a:rPr>
              <a:t>schon</a:t>
            </a:r>
            <a:r>
              <a:rPr lang="en-GB" dirty="0" smtClean="0">
                <a:effectLst/>
              </a:rPr>
              <a:t> </a:t>
            </a:r>
            <a:r>
              <a:rPr lang="en-GB" dirty="0" err="1" smtClean="0">
                <a:effectLst/>
              </a:rPr>
              <a:t>einfliessen</a:t>
            </a:r>
            <a:r>
              <a:rPr lang="en-GB" dirty="0" smtClean="0">
                <a:effectLst/>
              </a:rPr>
              <a:t>, </a:t>
            </a:r>
            <a:r>
              <a:rPr lang="en-GB" dirty="0" err="1" smtClean="0">
                <a:effectLst/>
              </a:rPr>
              <a:t>dass</a:t>
            </a:r>
            <a:r>
              <a:rPr lang="en-GB" dirty="0" smtClean="0">
                <a:effectLst/>
              </a:rPr>
              <a:t> die </a:t>
            </a:r>
            <a:r>
              <a:rPr lang="en-GB" dirty="0" err="1" smtClean="0">
                <a:effectLst/>
              </a:rPr>
              <a:t>logarithmische</a:t>
            </a:r>
            <a:r>
              <a:rPr lang="en-GB" dirty="0" smtClean="0">
                <a:effectLst/>
              </a:rPr>
              <a:t> </a:t>
            </a:r>
            <a:r>
              <a:rPr lang="en-GB" dirty="0" err="1" smtClean="0">
                <a:effectLst/>
              </a:rPr>
              <a:t>Diskretisierung</a:t>
            </a:r>
            <a:r>
              <a:rPr lang="en-GB" dirty="0" smtClean="0">
                <a:effectLst/>
              </a:rPr>
              <a:t> und die NRG </a:t>
            </a:r>
            <a:r>
              <a:rPr lang="en-GB" dirty="0" err="1" smtClean="0">
                <a:effectLst/>
              </a:rPr>
              <a:t>eine</a:t>
            </a:r>
            <a:r>
              <a:rPr lang="en-GB" dirty="0" smtClean="0">
                <a:effectLst/>
              </a:rPr>
              <a:t> </a:t>
            </a:r>
            <a:r>
              <a:rPr lang="en-GB" dirty="0" err="1" smtClean="0">
                <a:effectLst/>
              </a:rPr>
              <a:t>eindeutige</a:t>
            </a:r>
            <a:r>
              <a:rPr lang="en-GB" dirty="0" smtClean="0">
                <a:effectLst/>
              </a:rPr>
              <a:t> </a:t>
            </a:r>
            <a:r>
              <a:rPr lang="en-GB" dirty="0" err="1" smtClean="0">
                <a:effectLst/>
              </a:rPr>
              <a:t>Energiereferenz</a:t>
            </a:r>
            <a:r>
              <a:rPr lang="en-GB" dirty="0" smtClean="0">
                <a:effectLst/>
              </a:rPr>
              <a:t> </a:t>
            </a:r>
            <a:r>
              <a:rPr lang="en-GB" dirty="0" err="1" smtClean="0">
                <a:effectLst/>
              </a:rPr>
              <a:t>benoetigen</a:t>
            </a:r>
            <a:r>
              <a:rPr lang="en-GB" dirty="0" smtClean="0">
                <a:effectLst/>
              </a:rPr>
              <a:t>, was </a:t>
            </a:r>
            <a:r>
              <a:rPr lang="en-GB" dirty="0" err="1" smtClean="0">
                <a:effectLst/>
              </a:rPr>
              <a:t>aber</a:t>
            </a:r>
            <a:r>
              <a:rPr lang="en-GB" dirty="0" smtClean="0">
                <a:effectLst/>
              </a:rPr>
              <a:t> </a:t>
            </a:r>
            <a:r>
              <a:rPr lang="en-GB" dirty="0" err="1" smtClean="0">
                <a:effectLst/>
              </a:rPr>
              <a:t>kein</a:t>
            </a:r>
            <a:r>
              <a:rPr lang="en-GB" dirty="0" smtClean="0">
                <a:effectLst/>
              </a:rPr>
              <a:t> Problem </a:t>
            </a:r>
            <a:r>
              <a:rPr lang="en-GB" dirty="0" err="1" smtClean="0">
                <a:effectLst/>
              </a:rPr>
              <a:t>ist</a:t>
            </a:r>
            <a:r>
              <a:rPr lang="en-GB" dirty="0" smtClean="0">
                <a:effectLst/>
              </a:rPr>
              <a:t>, da </a:t>
            </a:r>
            <a:r>
              <a:rPr lang="en-GB" dirty="0" err="1" smtClean="0">
                <a:effectLst/>
              </a:rPr>
              <a:t>wir</a:t>
            </a:r>
            <a:r>
              <a:rPr lang="en-GB" dirty="0" smtClean="0">
                <a:effectLst/>
              </a:rPr>
              <a:t> NRG </a:t>
            </a:r>
            <a:r>
              <a:rPr lang="en-GB" dirty="0" err="1" smtClean="0">
                <a:effectLst/>
              </a:rPr>
              <a:t>nur</a:t>
            </a:r>
            <a:r>
              <a:rPr lang="en-GB" dirty="0" smtClean="0">
                <a:effectLst/>
              </a:rPr>
              <a:t> </a:t>
            </a:r>
            <a:r>
              <a:rPr lang="en-GB" dirty="0" err="1" smtClean="0">
                <a:effectLst/>
              </a:rPr>
              <a:t>fuer</a:t>
            </a:r>
            <a:r>
              <a:rPr lang="en-GB" dirty="0" smtClean="0">
                <a:effectLst/>
              </a:rPr>
              <a:t> </a:t>
            </a:r>
            <a:r>
              <a:rPr lang="en-GB" dirty="0" err="1" smtClean="0">
                <a:effectLst/>
              </a:rPr>
              <a:t>Energien</a:t>
            </a:r>
            <a:r>
              <a:rPr lang="en-GB" dirty="0" smtClean="0">
                <a:effectLst/>
              </a:rPr>
              <a:t> </a:t>
            </a:r>
            <a:r>
              <a:rPr lang="en-GB" dirty="0" err="1" smtClean="0">
                <a:effectLst/>
              </a:rPr>
              <a:t>verwenden</a:t>
            </a:r>
            <a:r>
              <a:rPr lang="en-GB" dirty="0" smtClean="0">
                <a:effectLst/>
              </a:rPr>
              <a:t>, die </a:t>
            </a:r>
            <a:r>
              <a:rPr lang="en-GB" dirty="0" err="1" smtClean="0">
                <a:effectLst/>
              </a:rPr>
              <a:t>wensetlich</a:t>
            </a:r>
            <a:r>
              <a:rPr lang="en-GB" dirty="0" smtClean="0">
                <a:effectLst/>
              </a:rPr>
              <a:t> </a:t>
            </a:r>
            <a:r>
              <a:rPr lang="en-GB" dirty="0" err="1" smtClean="0">
                <a:effectLst/>
              </a:rPr>
              <a:t>groesser</a:t>
            </a:r>
            <a:r>
              <a:rPr lang="en-GB" dirty="0" smtClean="0">
                <a:effectLst/>
              </a:rPr>
              <a:t> </a:t>
            </a:r>
            <a:r>
              <a:rPr lang="en-GB" dirty="0" err="1" smtClean="0">
                <a:effectLst/>
              </a:rPr>
              <a:t>sind</a:t>
            </a:r>
            <a:r>
              <a:rPr lang="en-GB" dirty="0" smtClean="0">
                <a:effectLst/>
              </a:rPr>
              <a:t> </a:t>
            </a:r>
            <a:r>
              <a:rPr lang="en-GB" dirty="0" err="1" smtClean="0">
                <a:effectLst/>
              </a:rPr>
              <a:t>als</a:t>
            </a:r>
            <a:r>
              <a:rPr lang="en-GB" dirty="0" smtClean="0">
                <a:effectLst/>
              </a:rPr>
              <a:t> die </a:t>
            </a:r>
            <a:r>
              <a:rPr lang="en-GB" dirty="0" err="1" smtClean="0">
                <a:effectLst/>
              </a:rPr>
              <a:t>Energieskalen</a:t>
            </a:r>
            <a:r>
              <a:rPr lang="en-GB" dirty="0" smtClean="0">
                <a:effectLst/>
              </a:rPr>
              <a:t>, auf </a:t>
            </a:r>
            <a:r>
              <a:rPr lang="en-GB" dirty="0" err="1" smtClean="0">
                <a:effectLst/>
              </a:rPr>
              <a:t>denen</a:t>
            </a:r>
            <a:r>
              <a:rPr lang="en-GB" dirty="0" smtClean="0">
                <a:effectLst/>
              </a:rPr>
              <a:t> Transport </a:t>
            </a:r>
            <a:r>
              <a:rPr lang="en-GB" dirty="0" err="1" smtClean="0">
                <a:effectLst/>
              </a:rPr>
              <a:t>stattfindet</a:t>
            </a:r>
            <a:r>
              <a:rPr lang="en-GB" dirty="0" smtClean="0">
                <a:effectLst/>
              </a:rPr>
              <a:t>. </a:t>
            </a:r>
            <a:br>
              <a:rPr lang="en-GB" dirty="0" smtClean="0">
                <a:effectLst/>
              </a:rPr>
            </a:br>
            <a:r>
              <a:rPr lang="en-GB" dirty="0" smtClean="0">
                <a:effectLst/>
              </a:rPr>
              <a:t/>
            </a:r>
            <a:br>
              <a:rPr lang="en-GB" dirty="0" smtClean="0">
                <a:effectLst/>
              </a:rPr>
            </a:br>
            <a:r>
              <a:rPr lang="en-GB" dirty="0" smtClean="0">
                <a:effectLst/>
              </a:rPr>
              <a:t/>
            </a:r>
            <a:br>
              <a:rPr lang="en-GB" dirty="0" smtClean="0">
                <a:effectLst/>
              </a:rPr>
            </a:br>
            <a:r>
              <a:rPr lang="en-GB" dirty="0" smtClean="0">
                <a:effectLst/>
              </a:rPr>
              <a:t>1b.) For the DMRG part we keep holes and particles separately such that the thermal state of the decoupled leads for this part is just a product state. </a:t>
            </a:r>
            <a:br>
              <a:rPr lang="en-GB" dirty="0" smtClean="0">
                <a:effectLst/>
              </a:rPr>
            </a:br>
            <a:r>
              <a:rPr lang="en-GB" dirty="0" smtClean="0">
                <a:effectLst/>
              </a:rPr>
              <a:t/>
            </a:r>
            <a:br>
              <a:rPr lang="en-GB" dirty="0" smtClean="0">
                <a:effectLst/>
              </a:rPr>
            </a:br>
            <a:r>
              <a:rPr lang="en-GB" dirty="0" smtClean="0">
                <a:effectLst/>
              </a:rPr>
              <a:t>2.)Technically we can imagine the truncated effective NRG basis to form the local dimension of one MPS site. On this MPS we perform standard second order Trotter time evolution. </a:t>
            </a:r>
            <a:br>
              <a:rPr lang="en-GB" dirty="0" smtClean="0">
                <a:effectLst/>
              </a:rPr>
            </a:br>
            <a:r>
              <a:rPr lang="en-GB" dirty="0" smtClean="0">
                <a:effectLst/>
              </a:rPr>
              <a:t/>
            </a:r>
            <a:br>
              <a:rPr lang="en-GB" dirty="0" smtClean="0">
                <a:effectLst/>
              </a:rPr>
            </a:br>
            <a:r>
              <a:rPr lang="en-GB" dirty="0" err="1" smtClean="0">
                <a:effectLst/>
              </a:rPr>
              <a:t>Genaugenommen</a:t>
            </a:r>
            <a:r>
              <a:rPr lang="en-GB" dirty="0" smtClean="0">
                <a:effectLst/>
              </a:rPr>
              <a:t> </a:t>
            </a:r>
            <a:r>
              <a:rPr lang="en-GB" dirty="0" err="1" smtClean="0">
                <a:effectLst/>
              </a:rPr>
              <a:t>tritt</a:t>
            </a:r>
            <a:r>
              <a:rPr lang="en-GB" dirty="0" smtClean="0">
                <a:effectLst/>
              </a:rPr>
              <a:t> </a:t>
            </a:r>
            <a:r>
              <a:rPr lang="en-GB" dirty="0" err="1" smtClean="0">
                <a:effectLst/>
              </a:rPr>
              <a:t>dabei</a:t>
            </a:r>
            <a:r>
              <a:rPr lang="en-GB" dirty="0" smtClean="0">
                <a:effectLst/>
              </a:rPr>
              <a:t> </a:t>
            </a:r>
            <a:r>
              <a:rPr lang="en-GB" dirty="0" err="1" smtClean="0">
                <a:effectLst/>
              </a:rPr>
              <a:t>folgendes</a:t>
            </a:r>
            <a:r>
              <a:rPr lang="en-GB" dirty="0" smtClean="0">
                <a:effectLst/>
              </a:rPr>
              <a:t> Problem auf: </a:t>
            </a:r>
            <a:r>
              <a:rPr lang="en-GB" dirty="0" err="1" smtClean="0">
                <a:effectLst/>
              </a:rPr>
              <a:t>ein</a:t>
            </a:r>
            <a:r>
              <a:rPr lang="en-GB" dirty="0" smtClean="0">
                <a:effectLst/>
              </a:rPr>
              <a:t> Trotter-Operator </a:t>
            </a:r>
            <a:r>
              <a:rPr lang="en-GB" dirty="0" err="1" smtClean="0">
                <a:effectLst/>
              </a:rPr>
              <a:t>verknuepft</a:t>
            </a:r>
            <a:r>
              <a:rPr lang="en-GB" dirty="0" smtClean="0">
                <a:effectLst/>
              </a:rPr>
              <a:t> die </a:t>
            </a:r>
            <a:r>
              <a:rPr lang="en-GB" dirty="0" err="1" smtClean="0">
                <a:effectLst/>
              </a:rPr>
              <a:t>erste</a:t>
            </a:r>
            <a:r>
              <a:rPr lang="en-GB" dirty="0" smtClean="0">
                <a:effectLst/>
              </a:rPr>
              <a:t> DMRG-Site </a:t>
            </a:r>
            <a:r>
              <a:rPr lang="en-GB" dirty="0" err="1" smtClean="0">
                <a:effectLst/>
              </a:rPr>
              <a:t>mit</a:t>
            </a:r>
            <a:r>
              <a:rPr lang="en-GB" dirty="0" smtClean="0">
                <a:effectLst/>
              </a:rPr>
              <a:t> der Site, die </a:t>
            </a:r>
            <a:r>
              <a:rPr lang="en-GB" dirty="0" err="1" smtClean="0">
                <a:effectLst/>
              </a:rPr>
              <a:t>die</a:t>
            </a:r>
            <a:r>
              <a:rPr lang="en-GB" dirty="0" smtClean="0">
                <a:effectLst/>
              </a:rPr>
              <a:t> </a:t>
            </a:r>
            <a:r>
              <a:rPr lang="en-GB" dirty="0" err="1" smtClean="0">
                <a:effectLst/>
              </a:rPr>
              <a:t>effektive</a:t>
            </a:r>
            <a:r>
              <a:rPr lang="en-GB" dirty="0" smtClean="0">
                <a:effectLst/>
              </a:rPr>
              <a:t> Basis </a:t>
            </a:r>
            <a:r>
              <a:rPr lang="en-GB" dirty="0" err="1" smtClean="0">
                <a:effectLst/>
              </a:rPr>
              <a:t>darstellt</a:t>
            </a:r>
            <a:r>
              <a:rPr lang="en-GB" dirty="0" smtClean="0">
                <a:effectLst/>
              </a:rPr>
              <a:t>. Will man </a:t>
            </a:r>
            <a:r>
              <a:rPr lang="en-GB" dirty="0" err="1" smtClean="0">
                <a:effectLst/>
              </a:rPr>
              <a:t>hier</a:t>
            </a:r>
            <a:r>
              <a:rPr lang="en-GB" dirty="0" smtClean="0">
                <a:effectLst/>
              </a:rPr>
              <a:t> </a:t>
            </a:r>
            <a:r>
              <a:rPr lang="en-GB" dirty="0" err="1" smtClean="0">
                <a:effectLst/>
              </a:rPr>
              <a:t>exponentieren</a:t>
            </a:r>
            <a:r>
              <a:rPr lang="en-GB" dirty="0" smtClean="0">
                <a:effectLst/>
              </a:rPr>
              <a:t> (e^-</a:t>
            </a:r>
            <a:r>
              <a:rPr lang="en-GB" dirty="0" err="1" smtClean="0">
                <a:effectLst/>
              </a:rPr>
              <a:t>iHt</a:t>
            </a:r>
            <a:r>
              <a:rPr lang="en-GB" dirty="0" smtClean="0">
                <a:effectLst/>
              </a:rPr>
              <a:t>), </a:t>
            </a:r>
            <a:r>
              <a:rPr lang="en-GB" dirty="0" err="1" smtClean="0">
                <a:effectLst/>
              </a:rPr>
              <a:t>wuerde</a:t>
            </a:r>
            <a:r>
              <a:rPr lang="en-GB" dirty="0" smtClean="0">
                <a:effectLst/>
              </a:rPr>
              <a:t> man </a:t>
            </a:r>
            <a:r>
              <a:rPr lang="en-GB" dirty="0" err="1" smtClean="0">
                <a:effectLst/>
              </a:rPr>
              <a:t>implizit</a:t>
            </a:r>
            <a:r>
              <a:rPr lang="en-GB" dirty="0" smtClean="0">
                <a:effectLst/>
              </a:rPr>
              <a:t> </a:t>
            </a:r>
            <a:r>
              <a:rPr lang="en-GB" dirty="0" err="1" smtClean="0">
                <a:effectLst/>
              </a:rPr>
              <a:t>lauter</a:t>
            </a:r>
            <a:r>
              <a:rPr lang="en-GB" dirty="0" smtClean="0">
                <a:effectLst/>
              </a:rPr>
              <a:t> "</a:t>
            </a:r>
            <a:r>
              <a:rPr lang="en-GB" dirty="0" err="1" smtClean="0">
                <a:effectLst/>
              </a:rPr>
              <a:t>trunkierte</a:t>
            </a:r>
            <a:r>
              <a:rPr lang="en-GB" dirty="0" smtClean="0">
                <a:effectLst/>
              </a:rPr>
              <a:t> </a:t>
            </a:r>
            <a:r>
              <a:rPr lang="en-GB" dirty="0" err="1" smtClean="0">
                <a:effectLst/>
              </a:rPr>
              <a:t>Einsen</a:t>
            </a:r>
            <a:r>
              <a:rPr lang="en-GB" dirty="0" smtClean="0">
                <a:effectLst/>
              </a:rPr>
              <a:t>" der </a:t>
            </a:r>
            <a:r>
              <a:rPr lang="en-GB" dirty="0" err="1" smtClean="0">
                <a:effectLst/>
              </a:rPr>
              <a:t>effektiven</a:t>
            </a:r>
            <a:r>
              <a:rPr lang="en-GB" dirty="0" smtClean="0">
                <a:effectLst/>
              </a:rPr>
              <a:t> Basis </a:t>
            </a:r>
            <a:r>
              <a:rPr lang="en-GB" dirty="0" err="1" smtClean="0">
                <a:effectLst/>
              </a:rPr>
              <a:t>einschieben</a:t>
            </a:r>
            <a:r>
              <a:rPr lang="en-GB" dirty="0" smtClean="0">
                <a:effectLst/>
              </a:rPr>
              <a:t>. </a:t>
            </a:r>
            <a:r>
              <a:rPr lang="en-GB" dirty="0" err="1" smtClean="0">
                <a:effectLst/>
              </a:rPr>
              <a:t>Deshalb</a:t>
            </a:r>
            <a:r>
              <a:rPr lang="en-GB" dirty="0" smtClean="0">
                <a:effectLst/>
              </a:rPr>
              <a:t> </a:t>
            </a:r>
            <a:r>
              <a:rPr lang="en-GB" dirty="0" err="1" smtClean="0">
                <a:effectLst/>
              </a:rPr>
              <a:t>wechsel</a:t>
            </a:r>
            <a:r>
              <a:rPr lang="en-GB" dirty="0" smtClean="0">
                <a:effectLst/>
              </a:rPr>
              <a:t> </a:t>
            </a:r>
            <a:r>
              <a:rPr lang="en-GB" dirty="0" err="1" smtClean="0">
                <a:effectLst/>
              </a:rPr>
              <a:t>ich</a:t>
            </a:r>
            <a:r>
              <a:rPr lang="en-GB" dirty="0" smtClean="0">
                <a:effectLst/>
              </a:rPr>
              <a:t> </a:t>
            </a:r>
            <a:r>
              <a:rPr lang="en-GB" dirty="0" err="1" smtClean="0">
                <a:effectLst/>
              </a:rPr>
              <a:t>hin</a:t>
            </a:r>
            <a:r>
              <a:rPr lang="en-GB" dirty="0" smtClean="0">
                <a:effectLst/>
              </a:rPr>
              <a:t> und her </a:t>
            </a:r>
            <a:r>
              <a:rPr lang="en-GB" dirty="0" err="1" smtClean="0">
                <a:effectLst/>
              </a:rPr>
              <a:t>zwischen</a:t>
            </a:r>
            <a:r>
              <a:rPr lang="en-GB" dirty="0" smtClean="0">
                <a:effectLst/>
              </a:rPr>
              <a:t> </a:t>
            </a:r>
            <a:r>
              <a:rPr lang="en-GB" dirty="0" err="1" smtClean="0">
                <a:effectLst/>
              </a:rPr>
              <a:t>zwei</a:t>
            </a:r>
            <a:r>
              <a:rPr lang="en-GB" dirty="0" smtClean="0">
                <a:effectLst/>
              </a:rPr>
              <a:t> </a:t>
            </a:r>
            <a:r>
              <a:rPr lang="en-GB" dirty="0" err="1" smtClean="0">
                <a:effectLst/>
              </a:rPr>
              <a:t>Bildern</a:t>
            </a:r>
            <a:r>
              <a:rPr lang="en-GB" dirty="0" smtClean="0">
                <a:effectLst/>
              </a:rPr>
              <a:t>, in </a:t>
            </a:r>
            <a:r>
              <a:rPr lang="en-GB" dirty="0" err="1" smtClean="0">
                <a:effectLst/>
              </a:rPr>
              <a:t>dem</a:t>
            </a:r>
            <a:r>
              <a:rPr lang="en-GB" dirty="0" smtClean="0">
                <a:effectLst/>
              </a:rPr>
              <a:t> </a:t>
            </a:r>
            <a:r>
              <a:rPr lang="en-GB" dirty="0" err="1" smtClean="0">
                <a:effectLst/>
              </a:rPr>
              <a:t>eine</a:t>
            </a:r>
            <a:r>
              <a:rPr lang="en-GB" dirty="0" smtClean="0">
                <a:effectLst/>
              </a:rPr>
              <a:t> Site </a:t>
            </a:r>
            <a:r>
              <a:rPr lang="en-GB" dirty="0" err="1" smtClean="0">
                <a:effectLst/>
              </a:rPr>
              <a:t>mehr</a:t>
            </a:r>
            <a:r>
              <a:rPr lang="en-GB" dirty="0" smtClean="0">
                <a:effectLst/>
              </a:rPr>
              <a:t> </a:t>
            </a:r>
            <a:r>
              <a:rPr lang="en-GB" dirty="0" err="1" smtClean="0">
                <a:effectLst/>
              </a:rPr>
              <a:t>oder</a:t>
            </a:r>
            <a:r>
              <a:rPr lang="en-GB" dirty="0" smtClean="0">
                <a:effectLst/>
              </a:rPr>
              <a:t> </a:t>
            </a:r>
            <a:r>
              <a:rPr lang="en-GB" dirty="0" err="1" smtClean="0">
                <a:effectLst/>
              </a:rPr>
              <a:t>weniger</a:t>
            </a:r>
            <a:r>
              <a:rPr lang="en-GB" dirty="0" smtClean="0">
                <a:effectLst/>
              </a:rPr>
              <a:t> </a:t>
            </a:r>
            <a:r>
              <a:rPr lang="en-GB" dirty="0" err="1" smtClean="0">
                <a:effectLst/>
              </a:rPr>
              <a:t>zur</a:t>
            </a:r>
            <a:r>
              <a:rPr lang="en-GB" dirty="0" smtClean="0">
                <a:effectLst/>
              </a:rPr>
              <a:t> </a:t>
            </a:r>
            <a:r>
              <a:rPr lang="en-GB" dirty="0" err="1" smtClean="0">
                <a:effectLst/>
              </a:rPr>
              <a:t>effektiven</a:t>
            </a:r>
            <a:r>
              <a:rPr lang="en-GB" dirty="0" smtClean="0">
                <a:effectLst/>
              </a:rPr>
              <a:t> Basis </a:t>
            </a:r>
            <a:r>
              <a:rPr lang="en-GB" dirty="0" err="1" smtClean="0">
                <a:effectLst/>
              </a:rPr>
              <a:t>dazugehoeren</a:t>
            </a:r>
            <a:r>
              <a:rPr lang="en-GB" dirty="0" smtClean="0">
                <a:effectLst/>
              </a:rPr>
              <a:t>. Der </a:t>
            </a:r>
            <a:r>
              <a:rPr lang="en-GB" dirty="0" err="1" smtClean="0">
                <a:effectLst/>
              </a:rPr>
              <a:t>Einfachheit</a:t>
            </a:r>
            <a:r>
              <a:rPr lang="en-GB" dirty="0" smtClean="0">
                <a:effectLst/>
              </a:rPr>
              <a:t> </a:t>
            </a:r>
            <a:r>
              <a:rPr lang="en-GB" dirty="0" err="1" smtClean="0">
                <a:effectLst/>
              </a:rPr>
              <a:t>halber</a:t>
            </a:r>
            <a:r>
              <a:rPr lang="en-GB" dirty="0" smtClean="0">
                <a:effectLst/>
              </a:rPr>
              <a:t> </a:t>
            </a:r>
            <a:r>
              <a:rPr lang="en-GB" dirty="0" err="1" smtClean="0">
                <a:effectLst/>
              </a:rPr>
              <a:t>wuerde</a:t>
            </a:r>
            <a:r>
              <a:rPr lang="en-GB" dirty="0" smtClean="0">
                <a:effectLst/>
              </a:rPr>
              <a:t> </a:t>
            </a:r>
            <a:r>
              <a:rPr lang="en-GB" dirty="0" err="1" smtClean="0">
                <a:effectLst/>
              </a:rPr>
              <a:t>ich</a:t>
            </a:r>
            <a:r>
              <a:rPr lang="en-GB" dirty="0" smtClean="0">
                <a:effectLst/>
              </a:rPr>
              <a:t> </a:t>
            </a:r>
            <a:r>
              <a:rPr lang="en-GB" dirty="0" err="1" smtClean="0">
                <a:effectLst/>
              </a:rPr>
              <a:t>darauf</a:t>
            </a:r>
            <a:r>
              <a:rPr lang="en-GB" dirty="0" smtClean="0">
                <a:effectLst/>
              </a:rPr>
              <a:t> </a:t>
            </a:r>
            <a:r>
              <a:rPr lang="en-GB" dirty="0" err="1" smtClean="0">
                <a:effectLst/>
              </a:rPr>
              <a:t>aber</a:t>
            </a:r>
            <a:r>
              <a:rPr lang="en-GB" dirty="0" smtClean="0">
                <a:effectLst/>
              </a:rPr>
              <a:t> </a:t>
            </a:r>
            <a:r>
              <a:rPr lang="en-GB" dirty="0" err="1" smtClean="0">
                <a:effectLst/>
              </a:rPr>
              <a:t>nicht</a:t>
            </a:r>
            <a:r>
              <a:rPr lang="en-GB" dirty="0" smtClean="0">
                <a:effectLst/>
              </a:rPr>
              <a:t> </a:t>
            </a:r>
            <a:r>
              <a:rPr lang="en-GB" dirty="0" err="1" smtClean="0">
                <a:effectLst/>
              </a:rPr>
              <a:t>eingehen</a:t>
            </a:r>
            <a:r>
              <a:rPr lang="en-GB" dirty="0" smtClean="0">
                <a:effectLst/>
              </a:rPr>
              <a:t>. </a:t>
            </a:r>
            <a:r>
              <a:rPr lang="en-GB" dirty="0" err="1" smtClean="0">
                <a:effectLst/>
              </a:rPr>
              <a:t>Es</a:t>
            </a:r>
            <a:r>
              <a:rPr lang="en-GB" dirty="0" smtClean="0">
                <a:effectLst/>
              </a:rPr>
              <a:t> </a:t>
            </a:r>
            <a:r>
              <a:rPr lang="en-GB" dirty="0" err="1" smtClean="0">
                <a:effectLst/>
              </a:rPr>
              <a:t>ist</a:t>
            </a:r>
            <a:r>
              <a:rPr lang="en-GB" dirty="0" smtClean="0">
                <a:effectLst/>
              </a:rPr>
              <a:t> </a:t>
            </a:r>
            <a:r>
              <a:rPr lang="en-GB" dirty="0" err="1" smtClean="0">
                <a:effectLst/>
              </a:rPr>
              <a:t>vermutlich</a:t>
            </a:r>
            <a:r>
              <a:rPr lang="en-GB" dirty="0" smtClean="0">
                <a:effectLst/>
              </a:rPr>
              <a:t> </a:t>
            </a:r>
            <a:r>
              <a:rPr lang="en-GB" dirty="0" err="1" smtClean="0">
                <a:effectLst/>
              </a:rPr>
              <a:t>auch</a:t>
            </a:r>
            <a:r>
              <a:rPr lang="en-GB" dirty="0" smtClean="0">
                <a:effectLst/>
              </a:rPr>
              <a:t> der </a:t>
            </a:r>
            <a:r>
              <a:rPr lang="en-GB" dirty="0" err="1" smtClean="0">
                <a:effectLst/>
              </a:rPr>
              <a:t>noch</a:t>
            </a:r>
            <a:r>
              <a:rPr lang="en-GB" dirty="0" smtClean="0">
                <a:effectLst/>
              </a:rPr>
              <a:t> am </a:t>
            </a:r>
            <a:r>
              <a:rPr lang="en-GB" dirty="0" err="1" smtClean="0">
                <a:effectLst/>
              </a:rPr>
              <a:t>wenigsten</a:t>
            </a:r>
            <a:r>
              <a:rPr lang="en-GB" dirty="0" smtClean="0">
                <a:effectLst/>
              </a:rPr>
              <a:t> </a:t>
            </a:r>
            <a:r>
              <a:rPr lang="en-GB" dirty="0" err="1" smtClean="0">
                <a:effectLst/>
              </a:rPr>
              <a:t>optimierte</a:t>
            </a:r>
            <a:r>
              <a:rPr lang="en-GB" dirty="0" smtClean="0">
                <a:effectLst/>
              </a:rPr>
              <a:t> </a:t>
            </a:r>
            <a:r>
              <a:rPr lang="en-GB" dirty="0" err="1" smtClean="0">
                <a:effectLst/>
              </a:rPr>
              <a:t>Teil</a:t>
            </a:r>
            <a:r>
              <a:rPr lang="en-GB" dirty="0" smtClean="0">
                <a:effectLst/>
              </a:rPr>
              <a:t> </a:t>
            </a:r>
            <a:r>
              <a:rPr lang="en-GB" dirty="0" err="1" smtClean="0">
                <a:effectLst/>
              </a:rPr>
              <a:t>meines</a:t>
            </a:r>
            <a:r>
              <a:rPr lang="en-GB" dirty="0" smtClean="0">
                <a:effectLst/>
              </a:rPr>
              <a:t> Codes. </a:t>
            </a:r>
            <a:r>
              <a:rPr lang="en-GB" dirty="0" err="1" smtClean="0">
                <a:effectLst/>
              </a:rPr>
              <a:t>Vielleicht</a:t>
            </a:r>
            <a:r>
              <a:rPr lang="en-GB" dirty="0" smtClean="0">
                <a:effectLst/>
              </a:rPr>
              <a:t> muss </a:t>
            </a:r>
            <a:r>
              <a:rPr lang="en-GB" dirty="0" err="1" smtClean="0">
                <a:effectLst/>
              </a:rPr>
              <a:t>ich</a:t>
            </a:r>
            <a:r>
              <a:rPr lang="en-GB" dirty="0" smtClean="0">
                <a:effectLst/>
              </a:rPr>
              <a:t> das </a:t>
            </a:r>
            <a:r>
              <a:rPr lang="en-GB" dirty="0" err="1" smtClean="0">
                <a:effectLst/>
              </a:rPr>
              <a:t>auch</a:t>
            </a:r>
            <a:r>
              <a:rPr lang="en-GB" dirty="0" smtClean="0">
                <a:effectLst/>
              </a:rPr>
              <a:t> </a:t>
            </a:r>
            <a:r>
              <a:rPr lang="en-GB" dirty="0" err="1" smtClean="0">
                <a:effectLst/>
              </a:rPr>
              <a:t>nochmal</a:t>
            </a:r>
            <a:r>
              <a:rPr lang="en-GB" dirty="0" smtClean="0">
                <a:effectLst/>
              </a:rPr>
              <a:t> </a:t>
            </a:r>
            <a:r>
              <a:rPr lang="en-GB" dirty="0" err="1" smtClean="0">
                <a:effectLst/>
              </a:rPr>
              <a:t>mit</a:t>
            </a:r>
            <a:r>
              <a:rPr lang="en-GB" dirty="0" smtClean="0">
                <a:effectLst/>
              </a:rPr>
              <a:t> Andreas </a:t>
            </a:r>
            <a:r>
              <a:rPr lang="en-GB" dirty="0" err="1" smtClean="0">
                <a:effectLst/>
              </a:rPr>
              <a:t>diskutieren</a:t>
            </a:r>
            <a:r>
              <a:rPr lang="en-GB" dirty="0" smtClean="0">
                <a:effectLst/>
              </a:rPr>
              <a:t>. </a:t>
            </a:r>
            <a:r>
              <a:rPr lang="en-GB" dirty="0" err="1" smtClean="0">
                <a:effectLst/>
              </a:rPr>
              <a:t>Letztlich</a:t>
            </a:r>
            <a:r>
              <a:rPr lang="en-GB" dirty="0" smtClean="0">
                <a:effectLst/>
              </a:rPr>
              <a:t> war das </a:t>
            </a:r>
            <a:r>
              <a:rPr lang="en-GB" dirty="0" err="1" smtClean="0">
                <a:effectLst/>
              </a:rPr>
              <a:t>aber</a:t>
            </a:r>
            <a:r>
              <a:rPr lang="en-GB" dirty="0" smtClean="0">
                <a:effectLst/>
              </a:rPr>
              <a:t> </a:t>
            </a:r>
            <a:r>
              <a:rPr lang="en-GB" dirty="0" err="1" smtClean="0">
                <a:effectLst/>
              </a:rPr>
              <a:t>nie</a:t>
            </a:r>
            <a:r>
              <a:rPr lang="en-GB" dirty="0" smtClean="0">
                <a:effectLst/>
              </a:rPr>
              <a:t> </a:t>
            </a:r>
            <a:r>
              <a:rPr lang="en-GB" dirty="0" err="1" smtClean="0">
                <a:effectLst/>
              </a:rPr>
              <a:t>ein</a:t>
            </a:r>
            <a:r>
              <a:rPr lang="en-GB" dirty="0" smtClean="0">
                <a:effectLst/>
              </a:rPr>
              <a:t> Problem. </a:t>
            </a:r>
            <a:r>
              <a:rPr lang="en-GB" dirty="0" err="1" smtClean="0">
                <a:effectLst/>
              </a:rPr>
              <a:t>Spontan</a:t>
            </a:r>
            <a:r>
              <a:rPr lang="en-GB" dirty="0" smtClean="0">
                <a:effectLst/>
              </a:rPr>
              <a:t> </a:t>
            </a:r>
            <a:r>
              <a:rPr lang="en-GB" dirty="0" err="1" smtClean="0">
                <a:effectLst/>
              </a:rPr>
              <a:t>wuerde</a:t>
            </a:r>
            <a:r>
              <a:rPr lang="en-GB" dirty="0" smtClean="0">
                <a:effectLst/>
              </a:rPr>
              <a:t> </a:t>
            </a:r>
            <a:r>
              <a:rPr lang="en-GB" dirty="0" err="1" smtClean="0">
                <a:effectLst/>
              </a:rPr>
              <a:t>ich</a:t>
            </a:r>
            <a:r>
              <a:rPr lang="en-GB" dirty="0" smtClean="0">
                <a:effectLst/>
              </a:rPr>
              <a:t> </a:t>
            </a:r>
            <a:r>
              <a:rPr lang="en-GB" dirty="0" err="1" smtClean="0">
                <a:effectLst/>
              </a:rPr>
              <a:t>vermuten</a:t>
            </a:r>
            <a:r>
              <a:rPr lang="en-GB" dirty="0" smtClean="0">
                <a:effectLst/>
              </a:rPr>
              <a:t> (</a:t>
            </a:r>
            <a:r>
              <a:rPr lang="en-GB" dirty="0" err="1" smtClean="0">
                <a:effectLst/>
              </a:rPr>
              <a:t>bzw</a:t>
            </a:r>
            <a:r>
              <a:rPr lang="en-GB" dirty="0" smtClean="0">
                <a:effectLst/>
              </a:rPr>
              <a:t> </a:t>
            </a:r>
            <a:r>
              <a:rPr lang="en-GB" dirty="0" err="1" smtClean="0">
                <a:effectLst/>
              </a:rPr>
              <a:t>mich</a:t>
            </a:r>
            <a:r>
              <a:rPr lang="en-GB" dirty="0" smtClean="0">
                <a:effectLst/>
              </a:rPr>
              <a:t> </a:t>
            </a:r>
            <a:r>
              <a:rPr lang="en-GB" dirty="0" err="1" smtClean="0">
                <a:effectLst/>
              </a:rPr>
              <a:t>zurueckerinnern</a:t>
            </a:r>
            <a:r>
              <a:rPr lang="en-GB" dirty="0" smtClean="0">
                <a:effectLst/>
              </a:rPr>
              <a:t>), </a:t>
            </a:r>
            <a:r>
              <a:rPr lang="en-GB" dirty="0" err="1" smtClean="0">
                <a:effectLst/>
              </a:rPr>
              <a:t>dass</a:t>
            </a:r>
            <a:r>
              <a:rPr lang="en-GB" dirty="0" smtClean="0">
                <a:effectLst/>
              </a:rPr>
              <a:t> man </a:t>
            </a:r>
            <a:r>
              <a:rPr lang="en-GB" dirty="0" err="1" smtClean="0">
                <a:effectLst/>
              </a:rPr>
              <a:t>auch</a:t>
            </a:r>
            <a:r>
              <a:rPr lang="en-GB" dirty="0" smtClean="0">
                <a:effectLst/>
              </a:rPr>
              <a:t> </a:t>
            </a:r>
            <a:r>
              <a:rPr lang="en-GB" dirty="0" err="1" smtClean="0">
                <a:effectLst/>
              </a:rPr>
              <a:t>mit</a:t>
            </a:r>
            <a:r>
              <a:rPr lang="en-GB" dirty="0" smtClean="0">
                <a:effectLst/>
              </a:rPr>
              <a:t> den </a:t>
            </a:r>
            <a:r>
              <a:rPr lang="en-GB" dirty="0" err="1" smtClean="0">
                <a:effectLst/>
              </a:rPr>
              <a:t>eingeschobenen</a:t>
            </a:r>
            <a:r>
              <a:rPr lang="en-GB" dirty="0" smtClean="0">
                <a:effectLst/>
              </a:rPr>
              <a:t> </a:t>
            </a:r>
            <a:r>
              <a:rPr lang="en-GB" dirty="0" err="1" smtClean="0">
                <a:effectLst/>
              </a:rPr>
              <a:t>Einsen</a:t>
            </a:r>
            <a:r>
              <a:rPr lang="en-GB" dirty="0" smtClean="0">
                <a:effectLst/>
              </a:rPr>
              <a:t> passable </a:t>
            </a:r>
            <a:r>
              <a:rPr lang="en-GB" dirty="0" err="1" smtClean="0">
                <a:effectLst/>
              </a:rPr>
              <a:t>Ergebnisse</a:t>
            </a:r>
            <a:r>
              <a:rPr lang="en-GB" dirty="0" smtClean="0">
                <a:effectLst/>
              </a:rPr>
              <a:t> </a:t>
            </a:r>
            <a:r>
              <a:rPr lang="en-GB" dirty="0" err="1" smtClean="0">
                <a:effectLst/>
              </a:rPr>
              <a:t>bekommt</a:t>
            </a:r>
            <a:r>
              <a:rPr lang="en-GB" dirty="0" smtClean="0">
                <a:effectLst/>
              </a:rPr>
              <a:t>. </a:t>
            </a:r>
            <a:br>
              <a:rPr lang="en-GB" dirty="0" smtClean="0">
                <a:effectLst/>
              </a:rPr>
            </a:br>
            <a:r>
              <a:rPr lang="en-GB" dirty="0" smtClean="0">
                <a:effectLst/>
              </a:rPr>
              <a:t/>
            </a:r>
            <a:br>
              <a:rPr lang="en-GB" dirty="0" smtClean="0">
                <a:effectLst/>
              </a:rPr>
            </a:br>
            <a:r>
              <a:rPr lang="en-GB" dirty="0" smtClean="0">
                <a:effectLst/>
              </a:rPr>
              <a:t>3.) At t=0 we have a product state of holes and particles and for the "site" corresponding to the NRG basis just the ground state (or any state in the ground state sector). One can get better convergence (e.g. in the sense of smaller amplitudes of the oscillations) if the Quench between NRG and DMRG is done slowly, meaning that the coupling connecting the NRG part of the chain with the DMRG part is zero in the beginning and is then increased slowly until it reaches its full value. (De facto </a:t>
            </a:r>
            <a:r>
              <a:rPr lang="en-GB" dirty="0" err="1" smtClean="0">
                <a:effectLst/>
              </a:rPr>
              <a:t>lasse</a:t>
            </a:r>
            <a:r>
              <a:rPr lang="en-GB" dirty="0" smtClean="0">
                <a:effectLst/>
              </a:rPr>
              <a:t> </a:t>
            </a:r>
            <a:r>
              <a:rPr lang="en-GB" dirty="0" err="1" smtClean="0">
                <a:effectLst/>
              </a:rPr>
              <a:t>ich</a:t>
            </a:r>
            <a:r>
              <a:rPr lang="en-GB" dirty="0" smtClean="0">
                <a:effectLst/>
              </a:rPr>
              <a:t> die </a:t>
            </a:r>
            <a:r>
              <a:rPr lang="en-GB" dirty="0" err="1" smtClean="0">
                <a:effectLst/>
              </a:rPr>
              <a:t>Kopplung</a:t>
            </a:r>
            <a:r>
              <a:rPr lang="en-GB" dirty="0" smtClean="0">
                <a:effectLst/>
              </a:rPr>
              <a:t> </a:t>
            </a:r>
            <a:r>
              <a:rPr lang="en-GB" dirty="0" err="1" smtClean="0">
                <a:effectLst/>
              </a:rPr>
              <a:t>einfach</a:t>
            </a:r>
            <a:r>
              <a:rPr lang="en-GB" dirty="0" smtClean="0">
                <a:effectLst/>
              </a:rPr>
              <a:t> linear </a:t>
            </a:r>
            <a:r>
              <a:rPr lang="en-GB" dirty="0" err="1" smtClean="0">
                <a:effectLst/>
              </a:rPr>
              <a:t>mit</a:t>
            </a:r>
            <a:r>
              <a:rPr lang="en-GB" dirty="0" smtClean="0">
                <a:effectLst/>
              </a:rPr>
              <a:t> </a:t>
            </a:r>
            <a:r>
              <a:rPr lang="en-GB" dirty="0" err="1" smtClean="0">
                <a:effectLst/>
              </a:rPr>
              <a:t>jedem</a:t>
            </a:r>
            <a:r>
              <a:rPr lang="en-GB" dirty="0" smtClean="0">
                <a:effectLst/>
              </a:rPr>
              <a:t> </a:t>
            </a:r>
            <a:r>
              <a:rPr lang="en-GB" dirty="0" err="1" smtClean="0">
                <a:effectLst/>
              </a:rPr>
              <a:t>Zeitschritt</a:t>
            </a:r>
            <a:r>
              <a:rPr lang="en-GB" dirty="0" smtClean="0">
                <a:effectLst/>
              </a:rPr>
              <a:t> </a:t>
            </a:r>
            <a:r>
              <a:rPr lang="en-GB" dirty="0" err="1" smtClean="0">
                <a:effectLst/>
              </a:rPr>
              <a:t>anwachsen</a:t>
            </a:r>
            <a:r>
              <a:rPr lang="en-GB" dirty="0" smtClean="0">
                <a:effectLst/>
              </a:rPr>
              <a:t>, </a:t>
            </a:r>
            <a:r>
              <a:rPr lang="en-GB" dirty="0" err="1" smtClean="0">
                <a:effectLst/>
              </a:rPr>
              <a:t>bis</a:t>
            </a:r>
            <a:r>
              <a:rPr lang="en-GB" dirty="0" smtClean="0">
                <a:effectLst/>
              </a:rPr>
              <a:t> </a:t>
            </a:r>
            <a:r>
              <a:rPr lang="en-GB" dirty="0" err="1" smtClean="0">
                <a:effectLst/>
              </a:rPr>
              <a:t>sie</a:t>
            </a:r>
            <a:r>
              <a:rPr lang="en-GB" dirty="0" smtClean="0">
                <a:effectLst/>
              </a:rPr>
              <a:t> </a:t>
            </a:r>
            <a:r>
              <a:rPr lang="en-GB" dirty="0" err="1" smtClean="0">
                <a:effectLst/>
              </a:rPr>
              <a:t>ihren</a:t>
            </a:r>
            <a:r>
              <a:rPr lang="en-GB" dirty="0" smtClean="0">
                <a:effectLst/>
              </a:rPr>
              <a:t> </a:t>
            </a:r>
            <a:r>
              <a:rPr lang="en-GB" dirty="0" err="1" smtClean="0">
                <a:effectLst/>
              </a:rPr>
              <a:t>tatsaechlichen</a:t>
            </a:r>
            <a:r>
              <a:rPr lang="en-GB" dirty="0" smtClean="0">
                <a:effectLst/>
              </a:rPr>
              <a:t> Wert </a:t>
            </a:r>
            <a:r>
              <a:rPr lang="en-GB" dirty="0" err="1" smtClean="0">
                <a:effectLst/>
              </a:rPr>
              <a:t>erreicht</a:t>
            </a:r>
            <a:r>
              <a:rPr lang="en-GB" dirty="0" smtClean="0">
                <a:effectLst/>
              </a:rPr>
              <a:t> hat.) </a:t>
            </a:r>
            <a:br>
              <a:rPr lang="en-GB" dirty="0" smtClean="0">
                <a:effectLst/>
              </a:rPr>
            </a:br>
            <a:r>
              <a:rPr lang="en-GB" dirty="0" smtClean="0">
                <a:effectLst/>
              </a:rPr>
              <a:t/>
            </a:r>
            <a:br>
              <a:rPr lang="en-GB" dirty="0" smtClean="0">
                <a:effectLst/>
              </a:rPr>
            </a:br>
            <a:r>
              <a:rPr lang="en-GB" dirty="0" smtClean="0">
                <a:effectLst/>
              </a:rPr>
              <a:t>4.) After each time step we can calculate the current, the dot occupation or any other expectation value. (</a:t>
            </a:r>
            <a:r>
              <a:rPr lang="en-GB" dirty="0" err="1" smtClean="0">
                <a:effectLst/>
              </a:rPr>
              <a:t>Nicht</a:t>
            </a:r>
            <a:r>
              <a:rPr lang="en-GB" dirty="0" smtClean="0">
                <a:effectLst/>
              </a:rPr>
              <a:t> </a:t>
            </a:r>
            <a:r>
              <a:rPr lang="en-GB" dirty="0" err="1" smtClean="0">
                <a:effectLst/>
              </a:rPr>
              <a:t>ganz</a:t>
            </a:r>
            <a:r>
              <a:rPr lang="en-GB" dirty="0" smtClean="0">
                <a:effectLst/>
              </a:rPr>
              <a:t> trivial </a:t>
            </a:r>
            <a:r>
              <a:rPr lang="en-GB" dirty="0" err="1" smtClean="0">
                <a:effectLst/>
              </a:rPr>
              <a:t>ist</a:t>
            </a:r>
            <a:r>
              <a:rPr lang="en-GB" dirty="0" smtClean="0">
                <a:effectLst/>
              </a:rPr>
              <a:t> die </a:t>
            </a:r>
            <a:r>
              <a:rPr lang="en-GB" dirty="0" err="1" smtClean="0">
                <a:effectLst/>
              </a:rPr>
              <a:t>Tatsache</a:t>
            </a:r>
            <a:r>
              <a:rPr lang="en-GB" dirty="0" smtClean="0">
                <a:effectLst/>
              </a:rPr>
              <a:t>, </a:t>
            </a:r>
            <a:r>
              <a:rPr lang="en-GB" dirty="0" err="1" smtClean="0">
                <a:effectLst/>
              </a:rPr>
              <a:t>dass</a:t>
            </a:r>
            <a:r>
              <a:rPr lang="en-GB" dirty="0" smtClean="0">
                <a:effectLst/>
              </a:rPr>
              <a:t> </a:t>
            </a:r>
            <a:r>
              <a:rPr lang="en-GB" dirty="0" err="1" smtClean="0">
                <a:effectLst/>
              </a:rPr>
              <a:t>durch</a:t>
            </a:r>
            <a:r>
              <a:rPr lang="en-GB" dirty="0" smtClean="0">
                <a:effectLst/>
              </a:rPr>
              <a:t> </a:t>
            </a:r>
            <a:r>
              <a:rPr lang="en-GB" dirty="0" err="1" smtClean="0">
                <a:effectLst/>
              </a:rPr>
              <a:t>Vermischen</a:t>
            </a:r>
            <a:r>
              <a:rPr lang="en-GB" dirty="0" smtClean="0">
                <a:effectLst/>
              </a:rPr>
              <a:t> von linker und </a:t>
            </a:r>
            <a:r>
              <a:rPr lang="en-GB" dirty="0" err="1" smtClean="0">
                <a:effectLst/>
              </a:rPr>
              <a:t>rechter</a:t>
            </a:r>
            <a:r>
              <a:rPr lang="en-GB" dirty="0" smtClean="0">
                <a:effectLst/>
              </a:rPr>
              <a:t> </a:t>
            </a:r>
            <a:r>
              <a:rPr lang="en-GB" dirty="0" err="1" smtClean="0">
                <a:effectLst/>
              </a:rPr>
              <a:t>Zuleitung</a:t>
            </a:r>
            <a:r>
              <a:rPr lang="en-GB" dirty="0" smtClean="0">
                <a:effectLst/>
              </a:rPr>
              <a:t> der Strom </a:t>
            </a:r>
            <a:r>
              <a:rPr lang="en-GB" dirty="0" err="1" smtClean="0">
                <a:effectLst/>
              </a:rPr>
              <a:t>nicht</a:t>
            </a:r>
            <a:r>
              <a:rPr lang="en-GB" dirty="0" smtClean="0">
                <a:effectLst/>
              </a:rPr>
              <a:t> </a:t>
            </a:r>
            <a:r>
              <a:rPr lang="en-GB" dirty="0" err="1" smtClean="0">
                <a:effectLst/>
              </a:rPr>
              <a:t>mehr</a:t>
            </a:r>
            <a:r>
              <a:rPr lang="en-GB" dirty="0" smtClean="0">
                <a:effectLst/>
              </a:rPr>
              <a:t> </a:t>
            </a:r>
            <a:r>
              <a:rPr lang="en-GB" dirty="0" err="1" smtClean="0">
                <a:effectLst/>
              </a:rPr>
              <a:t>einfach</a:t>
            </a:r>
            <a:r>
              <a:rPr lang="en-GB" dirty="0" smtClean="0">
                <a:effectLst/>
              </a:rPr>
              <a:t> </a:t>
            </a:r>
            <a:r>
              <a:rPr lang="en-GB" dirty="0" err="1" smtClean="0">
                <a:effectLst/>
              </a:rPr>
              <a:t>direkt</a:t>
            </a:r>
            <a:r>
              <a:rPr lang="en-GB" dirty="0" smtClean="0">
                <a:effectLst/>
              </a:rPr>
              <a:t> an der Impurity </a:t>
            </a:r>
            <a:r>
              <a:rPr lang="en-GB" dirty="0" err="1" smtClean="0">
                <a:effectLst/>
              </a:rPr>
              <a:t>bestimmt</a:t>
            </a:r>
            <a:r>
              <a:rPr lang="en-GB" dirty="0" smtClean="0">
                <a:effectLst/>
              </a:rPr>
              <a:t> </a:t>
            </a:r>
            <a:r>
              <a:rPr lang="en-GB" dirty="0" err="1" smtClean="0">
                <a:effectLst/>
              </a:rPr>
              <a:t>werden</a:t>
            </a:r>
            <a:r>
              <a:rPr lang="en-GB" dirty="0" smtClean="0">
                <a:effectLst/>
              </a:rPr>
              <a:t> </a:t>
            </a:r>
            <a:r>
              <a:rPr lang="en-GB" dirty="0" err="1" smtClean="0">
                <a:effectLst/>
              </a:rPr>
              <a:t>kann</a:t>
            </a:r>
            <a:r>
              <a:rPr lang="en-GB" dirty="0" smtClean="0">
                <a:effectLst/>
              </a:rPr>
              <a:t>. Man </a:t>
            </a:r>
            <a:r>
              <a:rPr lang="en-GB" dirty="0" err="1" smtClean="0">
                <a:effectLst/>
              </a:rPr>
              <a:t>kann</a:t>
            </a:r>
            <a:r>
              <a:rPr lang="en-GB" dirty="0" smtClean="0">
                <a:effectLst/>
              </a:rPr>
              <a:t> </a:t>
            </a:r>
            <a:r>
              <a:rPr lang="en-GB" dirty="0" err="1" smtClean="0">
                <a:effectLst/>
              </a:rPr>
              <a:t>aber</a:t>
            </a:r>
            <a:r>
              <a:rPr lang="en-GB" dirty="0" smtClean="0">
                <a:effectLst/>
              </a:rPr>
              <a:t> </a:t>
            </a:r>
            <a:r>
              <a:rPr lang="en-GB" dirty="0" err="1" smtClean="0">
                <a:effectLst/>
              </a:rPr>
              <a:t>aber</a:t>
            </a:r>
            <a:r>
              <a:rPr lang="en-GB" dirty="0" smtClean="0">
                <a:effectLst/>
              </a:rPr>
              <a:t> </a:t>
            </a:r>
            <a:r>
              <a:rPr lang="en-GB" dirty="0" err="1" smtClean="0">
                <a:effectLst/>
              </a:rPr>
              <a:t>alle</a:t>
            </a:r>
            <a:r>
              <a:rPr lang="en-GB" dirty="0" smtClean="0">
                <a:effectLst/>
              </a:rPr>
              <a:t> </a:t>
            </a:r>
            <a:r>
              <a:rPr lang="en-GB" dirty="0" err="1" smtClean="0">
                <a:effectLst/>
              </a:rPr>
              <a:t>Erwartungswerte</a:t>
            </a:r>
            <a:r>
              <a:rPr lang="en-GB" dirty="0" smtClean="0">
                <a:effectLst/>
              </a:rPr>
              <a:t> &lt;</a:t>
            </a:r>
            <a:r>
              <a:rPr lang="en-GB" dirty="0" err="1" smtClean="0">
                <a:effectLst/>
              </a:rPr>
              <a:t>d^dagger</a:t>
            </a:r>
            <a:r>
              <a:rPr lang="en-GB" dirty="0" smtClean="0">
                <a:effectLst/>
              </a:rPr>
              <a:t> </a:t>
            </a:r>
            <a:r>
              <a:rPr lang="en-GB" dirty="0" err="1" smtClean="0">
                <a:effectLst/>
              </a:rPr>
              <a:t>f_n</a:t>
            </a:r>
            <a:r>
              <a:rPr lang="en-GB" dirty="0" smtClean="0">
                <a:effectLst/>
              </a:rPr>
              <a:t>&gt; </a:t>
            </a:r>
            <a:r>
              <a:rPr lang="en-GB" dirty="0" err="1" smtClean="0">
                <a:effectLst/>
              </a:rPr>
              <a:t>rechnen</a:t>
            </a:r>
            <a:r>
              <a:rPr lang="en-GB" dirty="0" smtClean="0">
                <a:effectLst/>
              </a:rPr>
              <a:t> [</a:t>
            </a:r>
            <a:r>
              <a:rPr lang="en-GB" dirty="0" err="1" smtClean="0">
                <a:effectLst/>
              </a:rPr>
              <a:t>wobei</a:t>
            </a:r>
            <a:r>
              <a:rPr lang="en-GB" dirty="0" smtClean="0">
                <a:effectLst/>
              </a:rPr>
              <a:t> </a:t>
            </a:r>
            <a:r>
              <a:rPr lang="en-GB" dirty="0" err="1" smtClean="0">
                <a:effectLst/>
              </a:rPr>
              <a:t>sich</a:t>
            </a:r>
            <a:r>
              <a:rPr lang="en-GB" dirty="0" smtClean="0">
                <a:effectLst/>
              </a:rPr>
              <a:t> </a:t>
            </a:r>
            <a:r>
              <a:rPr lang="en-GB" dirty="0" err="1" smtClean="0">
                <a:effectLst/>
              </a:rPr>
              <a:t>f_n</a:t>
            </a:r>
            <a:r>
              <a:rPr lang="en-GB" dirty="0" smtClean="0">
                <a:effectLst/>
              </a:rPr>
              <a:t> auf die NRG- und DMRG-Sites </a:t>
            </a:r>
            <a:r>
              <a:rPr lang="en-GB" dirty="0" err="1" smtClean="0">
                <a:effectLst/>
              </a:rPr>
              <a:t>bezieht</a:t>
            </a:r>
            <a:r>
              <a:rPr lang="en-GB" dirty="0" smtClean="0">
                <a:effectLst/>
              </a:rPr>
              <a:t>] und </a:t>
            </a:r>
            <a:r>
              <a:rPr lang="en-GB" dirty="0" err="1" smtClean="0">
                <a:effectLst/>
              </a:rPr>
              <a:t>daraus</a:t>
            </a:r>
            <a:r>
              <a:rPr lang="en-GB" dirty="0" smtClean="0">
                <a:effectLst/>
              </a:rPr>
              <a:t> &lt;</a:t>
            </a:r>
            <a:r>
              <a:rPr lang="en-GB" dirty="0" err="1" smtClean="0">
                <a:effectLst/>
              </a:rPr>
              <a:t>d^dagger</a:t>
            </a:r>
            <a:r>
              <a:rPr lang="en-GB" dirty="0" smtClean="0">
                <a:effectLst/>
              </a:rPr>
              <a:t> </a:t>
            </a:r>
            <a:r>
              <a:rPr lang="en-GB" dirty="0" err="1" smtClean="0">
                <a:effectLst/>
              </a:rPr>
              <a:t>c_n</a:t>
            </a:r>
            <a:r>
              <a:rPr lang="en-GB" dirty="0" smtClean="0">
                <a:effectLst/>
              </a:rPr>
              <a:t>&gt; </a:t>
            </a:r>
            <a:r>
              <a:rPr lang="en-GB" dirty="0" err="1" smtClean="0">
                <a:effectLst/>
              </a:rPr>
              <a:t>bestimmen</a:t>
            </a:r>
            <a:r>
              <a:rPr lang="en-GB" dirty="0" smtClean="0">
                <a:effectLst/>
              </a:rPr>
              <a:t>, </a:t>
            </a:r>
            <a:r>
              <a:rPr lang="en-GB" dirty="0" err="1" smtClean="0">
                <a:effectLst/>
              </a:rPr>
              <a:t>woraus</a:t>
            </a:r>
            <a:r>
              <a:rPr lang="en-GB" dirty="0" smtClean="0">
                <a:effectLst/>
              </a:rPr>
              <a:t> </a:t>
            </a:r>
            <a:r>
              <a:rPr lang="en-GB" dirty="0" err="1" smtClean="0">
                <a:effectLst/>
              </a:rPr>
              <a:t>wiederum</a:t>
            </a:r>
            <a:r>
              <a:rPr lang="en-GB" dirty="0" smtClean="0">
                <a:effectLst/>
              </a:rPr>
              <a:t> </a:t>
            </a:r>
            <a:r>
              <a:rPr lang="en-GB" dirty="0" err="1" smtClean="0">
                <a:effectLst/>
              </a:rPr>
              <a:t>recht</a:t>
            </a:r>
            <a:r>
              <a:rPr lang="en-GB" dirty="0" smtClean="0">
                <a:effectLst/>
              </a:rPr>
              <a:t> </a:t>
            </a:r>
            <a:r>
              <a:rPr lang="en-GB" dirty="0" err="1" smtClean="0">
                <a:effectLst/>
              </a:rPr>
              <a:t>unmittelbar</a:t>
            </a:r>
            <a:r>
              <a:rPr lang="en-GB" dirty="0" smtClean="0">
                <a:effectLst/>
              </a:rPr>
              <a:t> der Strom </a:t>
            </a:r>
            <a:r>
              <a:rPr lang="en-GB" dirty="0" err="1" smtClean="0">
                <a:effectLst/>
              </a:rPr>
              <a:t>folgt</a:t>
            </a:r>
            <a:r>
              <a:rPr lang="en-GB" dirty="0" smtClean="0">
                <a:effectLst/>
              </a:rPr>
              <a:t>. ) </a:t>
            </a:r>
            <a:br>
              <a:rPr lang="en-GB" dirty="0" smtClean="0">
                <a:effectLst/>
              </a:rPr>
            </a:br>
            <a:r>
              <a:rPr lang="en-GB" dirty="0" smtClean="0">
                <a:effectLst/>
              </a:rPr>
              <a:t/>
            </a:r>
            <a:br>
              <a:rPr lang="en-GB" dirty="0" smtClean="0">
                <a:effectLst/>
              </a:rPr>
            </a:br>
            <a:endParaRPr lang="en-GB" dirty="0"/>
          </a:p>
        </p:txBody>
      </p:sp>
    </p:spTree>
    <p:extLst>
      <p:ext uri="{BB962C8B-B14F-4D97-AF65-F5344CB8AC3E}">
        <p14:creationId xmlns:p14="http://schemas.microsoft.com/office/powerpoint/2010/main" val="550369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73404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15678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tight-binding chain</a:t>
            </a:r>
            <a:endParaRPr lang="en-GB" dirty="0"/>
          </a:p>
        </p:txBody>
      </p:sp>
    </p:spTree>
    <p:extLst>
      <p:ext uri="{BB962C8B-B14F-4D97-AF65-F5344CB8AC3E}">
        <p14:creationId xmlns:p14="http://schemas.microsoft.com/office/powerpoint/2010/main" val="1234834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IRLM_diffU</a:t>
            </a:r>
            <a:r>
              <a:rPr lang="en-GB" dirty="0" smtClean="0"/>
              <a:t> (</a:t>
            </a:r>
            <a:r>
              <a:rPr lang="en-GB" dirty="0" err="1" smtClean="0"/>
              <a:t>rechts</a:t>
            </a:r>
            <a:r>
              <a:rPr lang="en-GB" dirty="0" smtClean="0"/>
              <a:t> </a:t>
            </a:r>
            <a:r>
              <a:rPr lang="en-GB" dirty="0" err="1" smtClean="0"/>
              <a:t>oben</a:t>
            </a:r>
            <a:r>
              <a:rPr lang="en-GB" dirty="0" smtClean="0"/>
              <a:t>)</a:t>
            </a:r>
          </a:p>
          <a:p>
            <a:r>
              <a:rPr lang="en-GB" dirty="0" err="1" smtClean="0"/>
              <a:t>Diskretisierung</a:t>
            </a:r>
            <a:r>
              <a:rPr lang="en-GB" dirty="0" smtClean="0"/>
              <a:t>: Lambda = 2, delta/D*=0.01, D* \</a:t>
            </a:r>
            <a:r>
              <a:rPr lang="en-GB" dirty="0" err="1" smtClean="0"/>
              <a:t>approx</a:t>
            </a:r>
            <a:r>
              <a:rPr lang="en-GB" dirty="0" smtClean="0"/>
              <a:t> mu</a:t>
            </a:r>
          </a:p>
          <a:p>
            <a:r>
              <a:rPr lang="en-GB" dirty="0" err="1" smtClean="0"/>
              <a:t>keine</a:t>
            </a:r>
            <a:r>
              <a:rPr lang="en-GB" dirty="0" smtClean="0"/>
              <a:t> NRG!</a:t>
            </a:r>
          </a:p>
          <a:p>
            <a:r>
              <a:rPr lang="en-GB" dirty="0" smtClean="0"/>
              <a:t>DMRG: </a:t>
            </a:r>
            <a:r>
              <a:rPr lang="en-GB" dirty="0" err="1" smtClean="0"/>
              <a:t>stol</a:t>
            </a:r>
            <a:r>
              <a:rPr lang="en-GB" dirty="0" smtClean="0"/>
              <a:t>=1e-4, Nkeep:100-700</a:t>
            </a:r>
          </a:p>
          <a:p>
            <a:r>
              <a:rPr lang="en-GB" dirty="0" err="1" smtClean="0"/>
              <a:t>auch</a:t>
            </a:r>
            <a:r>
              <a:rPr lang="en-GB" dirty="0" smtClean="0"/>
              <a:t> </a:t>
            </a:r>
            <a:r>
              <a:rPr lang="en-GB" dirty="0" err="1" smtClean="0"/>
              <a:t>hier</a:t>
            </a:r>
            <a:r>
              <a:rPr lang="en-GB" dirty="0" smtClean="0"/>
              <a:t> </a:t>
            </a:r>
            <a:r>
              <a:rPr lang="en-GB" dirty="0" err="1" smtClean="0"/>
              <a:t>ist</a:t>
            </a:r>
            <a:r>
              <a:rPr lang="en-GB" dirty="0" smtClean="0"/>
              <a:t> die Dot-</a:t>
            </a:r>
            <a:r>
              <a:rPr lang="en-GB" dirty="0" err="1" smtClean="0"/>
              <a:t>Besetzung</a:t>
            </a:r>
            <a:r>
              <a:rPr lang="en-GB" dirty="0" smtClean="0"/>
              <a:t> </a:t>
            </a:r>
            <a:r>
              <a:rPr lang="en-GB" dirty="0" err="1" smtClean="0"/>
              <a:t>für</a:t>
            </a:r>
            <a:r>
              <a:rPr lang="en-GB" dirty="0" smtClean="0"/>
              <a:t> </a:t>
            </a:r>
            <a:r>
              <a:rPr lang="en-GB" dirty="0" err="1" smtClean="0"/>
              <a:t>größere</a:t>
            </a:r>
            <a:r>
              <a:rPr lang="en-GB" dirty="0" smtClean="0"/>
              <a:t> </a:t>
            </a:r>
            <a:r>
              <a:rPr lang="en-GB" dirty="0" err="1" smtClean="0"/>
              <a:t>Spannungen</a:t>
            </a:r>
            <a:r>
              <a:rPr lang="en-GB" dirty="0" smtClean="0"/>
              <a:t> </a:t>
            </a:r>
            <a:r>
              <a:rPr lang="en-GB" dirty="0" err="1" smtClean="0"/>
              <a:t>nicht</a:t>
            </a:r>
            <a:endParaRPr lang="en-GB" dirty="0" smtClean="0"/>
          </a:p>
          <a:p>
            <a:pPr marL="0" indent="0">
              <a:buFont typeface="Wingdings" panose="05000000000000000000" pitchFamily="2" charset="2"/>
              <a:buNone/>
            </a:pPr>
            <a:r>
              <a:rPr lang="en-GB" dirty="0" err="1" smtClean="0"/>
              <a:t>konvergiert</a:t>
            </a:r>
            <a:r>
              <a:rPr lang="en-GB" dirty="0" smtClean="0"/>
              <a:t>, </a:t>
            </a:r>
            <a:r>
              <a:rPr lang="en-GB" dirty="0" err="1" smtClean="0"/>
              <a:t>ähnlich</a:t>
            </a:r>
            <a:r>
              <a:rPr lang="en-GB" dirty="0" smtClean="0"/>
              <a:t> </a:t>
            </a:r>
            <a:r>
              <a:rPr lang="en-GB" dirty="0" err="1" smtClean="0"/>
              <a:t>zu</a:t>
            </a:r>
            <a:r>
              <a:rPr lang="en-GB" dirty="0" smtClean="0"/>
              <a:t> Fig IRLM_1.pdf und IRLM_2.pdf</a:t>
            </a:r>
          </a:p>
          <a:p>
            <a:pPr marL="0" indent="0">
              <a:buFont typeface="Wingdings" panose="05000000000000000000" pitchFamily="2" charset="2"/>
              <a:buNone/>
            </a:pPr>
            <a:endParaRPr lang="en-US" dirty="0" smtClean="0"/>
          </a:p>
          <a:p>
            <a:pPr marL="0" marR="0" lvl="0" indent="0" defTabSz="457200" eaLnBrk="1" fontAlgn="auto" latinLnBrk="0" hangingPunct="1">
              <a:lnSpc>
                <a:spcPct val="117999"/>
              </a:lnSpc>
              <a:spcBef>
                <a:spcPts val="0"/>
              </a:spcBef>
              <a:spcAft>
                <a:spcPts val="0"/>
              </a:spcAft>
              <a:buClrTx/>
              <a:buSzTx/>
              <a:buFont typeface="Wingdings" panose="05000000000000000000" pitchFamily="2" charset="2"/>
              <a:buNone/>
              <a:tabLst/>
              <a:defRPr/>
            </a:pPr>
            <a:r>
              <a:rPr lang="de-DE" dirty="0" err="1" smtClean="0"/>
              <a:t>IRLM_Scaling_tprime_small</a:t>
            </a:r>
            <a:r>
              <a:rPr lang="de-DE" baseline="0" dirty="0" smtClean="0"/>
              <a:t> (rechts unten)</a:t>
            </a:r>
            <a:r>
              <a:rPr lang="de-DE" dirty="0" smtClean="0"/>
              <a:t/>
            </a:r>
            <a:br>
              <a:rPr lang="de-DE" dirty="0" smtClean="0"/>
            </a:br>
            <a:r>
              <a:rPr lang="de-DE" dirty="0" err="1" smtClean="0"/>
              <a:t>Diskretisierung</a:t>
            </a:r>
            <a:r>
              <a:rPr lang="de-DE" dirty="0" smtClean="0"/>
              <a:t>: Lambda = 2, </a:t>
            </a:r>
            <a:r>
              <a:rPr lang="de-DE" dirty="0" err="1" smtClean="0"/>
              <a:t>delta</a:t>
            </a:r>
            <a:r>
              <a:rPr lang="de-DE" dirty="0" smtClean="0"/>
              <a:t>/D*=0.1, D* \</a:t>
            </a:r>
            <a:r>
              <a:rPr lang="de-DE" dirty="0" err="1" smtClean="0"/>
              <a:t>approx</a:t>
            </a:r>
            <a:r>
              <a:rPr lang="de-DE" dirty="0" smtClean="0"/>
              <a:t> </a:t>
            </a:r>
            <a:r>
              <a:rPr lang="de-DE" dirty="0" err="1" smtClean="0"/>
              <a:t>mu</a:t>
            </a:r>
            <a:r>
              <a:rPr lang="de-DE" dirty="0" smtClean="0"/>
              <a:t> </a:t>
            </a:r>
            <a:br>
              <a:rPr lang="de-DE" dirty="0" smtClean="0"/>
            </a:br>
            <a:r>
              <a:rPr lang="de-DE" dirty="0" smtClean="0"/>
              <a:t>NRG: </a:t>
            </a:r>
            <a:r>
              <a:rPr lang="de-DE" dirty="0" err="1" smtClean="0"/>
              <a:t>Nkeep</a:t>
            </a:r>
            <a:r>
              <a:rPr lang="de-DE" dirty="0" smtClean="0"/>
              <a:t>=300, 10&lt;=N&lt;=22. </a:t>
            </a:r>
            <a:br>
              <a:rPr lang="de-DE" dirty="0" smtClean="0"/>
            </a:br>
            <a:r>
              <a:rPr lang="de-DE" dirty="0" smtClean="0"/>
              <a:t>DMRG: </a:t>
            </a:r>
            <a:r>
              <a:rPr lang="de-DE" dirty="0" err="1" smtClean="0"/>
              <a:t>stol</a:t>
            </a:r>
            <a:r>
              <a:rPr lang="de-DE" dirty="0" smtClean="0"/>
              <a:t>=1e-3-1e-4, Nkeep:270-350 </a:t>
            </a:r>
            <a:br>
              <a:rPr lang="de-DE" dirty="0" smtClean="0"/>
            </a:br>
            <a:r>
              <a:rPr lang="de-DE" dirty="0" smtClean="0"/>
              <a:t>Hier bekomme ich saubere Oszillationen. Die </a:t>
            </a:r>
            <a:r>
              <a:rPr lang="de-DE" dirty="0" err="1" smtClean="0"/>
              <a:t>Dot</a:t>
            </a:r>
            <a:r>
              <a:rPr lang="de-DE" dirty="0" smtClean="0"/>
              <a:t>-Besetzung ist für große Spannungen jedoch nicht konvergiert. Im Anhang dazu </a:t>
            </a:r>
            <a:r>
              <a:rPr lang="de-DE" dirty="0" err="1" smtClean="0"/>
              <a:t>Figure</a:t>
            </a:r>
            <a:r>
              <a:rPr lang="de-DE" dirty="0" smtClean="0"/>
              <a:t> IRLM_1.pdf (Strom über Zeitschritte für größte Spannung) und IRLM_2.pdf (die zugehörige </a:t>
            </a:r>
            <a:r>
              <a:rPr lang="de-DE" dirty="0" err="1" smtClean="0"/>
              <a:t>Dot</a:t>
            </a:r>
            <a:r>
              <a:rPr lang="de-DE" dirty="0" smtClean="0"/>
              <a:t>-Besetzung, die eigentlich 0.5 erreichen sollte!). Die Oszillationen lassen sich in Relation mit der Spannung setzen (</a:t>
            </a:r>
            <a:r>
              <a:rPr lang="de-DE" dirty="0" err="1" smtClean="0"/>
              <a:t>T_osz</a:t>
            </a:r>
            <a:r>
              <a:rPr lang="de-DE" dirty="0" smtClean="0"/>
              <a:t> ~ 4pi/V Wenn ich mich richtig erinnere, vermisste ich in der Diskussion mit Andreas mal einen Faktor 2, aber das kann ich dir im Moment nicht mehr genau sagen.) In vielen Fällen scheint es aber nur fast und nicht ganz zu passen (??). </a:t>
            </a:r>
            <a:br>
              <a:rPr lang="de-DE" dirty="0" smtClean="0"/>
            </a:br>
            <a:endParaRPr lang="en-GB" dirty="0" smtClean="0"/>
          </a:p>
          <a:p>
            <a:pPr marL="0" indent="0">
              <a:buFont typeface="Wingdings" panose="05000000000000000000" pitchFamily="2" charset="2"/>
              <a:buNone/>
            </a:pPr>
            <a:endParaRPr lang="en-US" dirty="0" smtClean="0"/>
          </a:p>
          <a:p>
            <a:pPr marL="0" indent="0">
              <a:buFont typeface="Wingdings" panose="05000000000000000000" pitchFamily="2" charset="2"/>
              <a:buNone/>
            </a:pPr>
            <a:endParaRPr lang="en-GB" dirty="0" smtClean="0"/>
          </a:p>
          <a:p>
            <a:endParaRPr lang="en-GB" dirty="0"/>
          </a:p>
        </p:txBody>
      </p:sp>
    </p:spTree>
    <p:extLst>
      <p:ext uri="{BB962C8B-B14F-4D97-AF65-F5344CB8AC3E}">
        <p14:creationId xmlns:p14="http://schemas.microsoft.com/office/powerpoint/2010/main" val="155029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04796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Diskretisierung</a:t>
            </a:r>
            <a:r>
              <a:rPr lang="de-DE" dirty="0" smtClean="0"/>
              <a:t>: Lambda = 2, </a:t>
            </a:r>
            <a:r>
              <a:rPr lang="de-DE" dirty="0" err="1" smtClean="0"/>
              <a:t>delta</a:t>
            </a:r>
            <a:r>
              <a:rPr lang="de-DE" dirty="0" smtClean="0"/>
              <a:t>/D*=0.1, D* \</a:t>
            </a:r>
            <a:r>
              <a:rPr lang="de-DE" dirty="0" err="1" smtClean="0"/>
              <a:t>approx</a:t>
            </a:r>
            <a:r>
              <a:rPr lang="de-DE" dirty="0" smtClean="0"/>
              <a:t> </a:t>
            </a:r>
            <a:r>
              <a:rPr lang="de-DE" dirty="0" err="1" smtClean="0"/>
              <a:t>mu</a:t>
            </a:r>
            <a:r>
              <a:rPr lang="de-DE" dirty="0" smtClean="0"/>
              <a:t> </a:t>
            </a:r>
            <a:br>
              <a:rPr lang="de-DE" dirty="0" smtClean="0"/>
            </a:br>
            <a:r>
              <a:rPr lang="de-DE" dirty="0" smtClean="0"/>
              <a:t>Hier bekomme ich saubere Oszillationen. Die </a:t>
            </a:r>
            <a:r>
              <a:rPr lang="de-DE" dirty="0" err="1" smtClean="0"/>
              <a:t>Dot</a:t>
            </a:r>
            <a:r>
              <a:rPr lang="de-DE" dirty="0" smtClean="0"/>
              <a:t>-Besetzung ist für große Spannungen jedoch nicht konvergiert. Im Anhang dazu </a:t>
            </a:r>
            <a:r>
              <a:rPr lang="de-DE" dirty="0" err="1" smtClean="0"/>
              <a:t>Figure</a:t>
            </a:r>
            <a:r>
              <a:rPr lang="de-DE" dirty="0" smtClean="0"/>
              <a:t> IRLM_1.pdf (Strom über Zeitschritte für größte Spannung) und IRLM_2.pdf (die zugehörige </a:t>
            </a:r>
            <a:r>
              <a:rPr lang="de-DE" dirty="0" err="1" smtClean="0"/>
              <a:t>Dot</a:t>
            </a:r>
            <a:r>
              <a:rPr lang="de-DE" dirty="0" smtClean="0"/>
              <a:t>-Besetzung, die eigentlich 0.5 erreichen sollte!). Die Oszillationen lassen sich in Relation mit der Spannung setzen (</a:t>
            </a:r>
            <a:r>
              <a:rPr lang="de-DE" dirty="0" err="1" smtClean="0"/>
              <a:t>T_osz</a:t>
            </a:r>
            <a:r>
              <a:rPr lang="de-DE" dirty="0" smtClean="0"/>
              <a:t> ~ 4pi/V Wenn ich mich richtig erinnere, vermisste ich in der Diskussion mit Andreas mal einen Faktor 2, aber das kann ich dir im Moment nicht mehr genau sagen.) In vielen Fällen scheint es aber nur fast und nicht ganz zu passen (??). </a:t>
            </a:r>
            <a:br>
              <a:rPr lang="de-DE" dirty="0" smtClean="0"/>
            </a:br>
            <a:endParaRPr lang="en-GB" dirty="0"/>
          </a:p>
        </p:txBody>
      </p:sp>
    </p:spTree>
    <p:extLst>
      <p:ext uri="{BB962C8B-B14F-4D97-AF65-F5344CB8AC3E}">
        <p14:creationId xmlns:p14="http://schemas.microsoft.com/office/powerpoint/2010/main" val="2002663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Fig_SIAM_GoverT</a:t>
            </a:r>
            <a:r>
              <a:rPr lang="de-DE" dirty="0" smtClean="0"/>
              <a:t>: </a:t>
            </a:r>
            <a:br>
              <a:rPr lang="de-DE" dirty="0" smtClean="0"/>
            </a:br>
            <a:r>
              <a:rPr lang="de-DE" dirty="0" err="1" smtClean="0"/>
              <a:t>Diskretisierung</a:t>
            </a:r>
            <a:r>
              <a:rPr lang="de-DE" dirty="0" smtClean="0"/>
              <a:t>: Lambda = 2, </a:t>
            </a:r>
            <a:r>
              <a:rPr lang="de-DE" dirty="0" err="1" smtClean="0"/>
              <a:t>delta</a:t>
            </a:r>
            <a:r>
              <a:rPr lang="de-DE" dirty="0" smtClean="0"/>
              <a:t>/D*=0.02, D* \</a:t>
            </a:r>
            <a:r>
              <a:rPr lang="de-DE" dirty="0" err="1" smtClean="0"/>
              <a:t>approx</a:t>
            </a:r>
            <a:r>
              <a:rPr lang="de-DE" dirty="0" smtClean="0"/>
              <a:t> 7*T </a:t>
            </a:r>
            <a:br>
              <a:rPr lang="de-DE" dirty="0" smtClean="0"/>
            </a:br>
            <a:r>
              <a:rPr lang="de-DE" dirty="0" smtClean="0"/>
              <a:t>NRG: </a:t>
            </a:r>
            <a:r>
              <a:rPr lang="de-DE" dirty="0" err="1" smtClean="0"/>
              <a:t>Nkeep</a:t>
            </a:r>
            <a:r>
              <a:rPr lang="de-DE" dirty="0" smtClean="0"/>
              <a:t>: 700-800, 4&lt;=N&lt;=36 </a:t>
            </a:r>
            <a:br>
              <a:rPr lang="de-DE" dirty="0" smtClean="0"/>
            </a:br>
            <a:r>
              <a:rPr lang="de-DE" dirty="0" smtClean="0"/>
              <a:t>DMRG: </a:t>
            </a:r>
            <a:r>
              <a:rPr lang="de-DE" dirty="0" err="1" smtClean="0"/>
              <a:t>stol</a:t>
            </a:r>
            <a:r>
              <a:rPr lang="de-DE" dirty="0" smtClean="0"/>
              <a:t>=1e-4, Nkeep:200-500 </a:t>
            </a:r>
            <a:br>
              <a:rPr lang="de-DE" dirty="0" smtClean="0"/>
            </a:br>
            <a:r>
              <a:rPr lang="de-DE" dirty="0" smtClean="0"/>
              <a:t>Die Stromkurven zeigen keine Oszillationen (Spannung&lt;&lt;T!). Abweichung von NRG bis ca. 4%. </a:t>
            </a:r>
            <a:br>
              <a:rPr lang="de-DE" dirty="0" smtClean="0"/>
            </a:br>
            <a:r>
              <a:rPr lang="de-DE" dirty="0" smtClean="0"/>
              <a:t>Vorsicht: Dieser Check zeigt zwar, dass wir T-</a:t>
            </a:r>
            <a:r>
              <a:rPr lang="de-DE" dirty="0" err="1" smtClean="0"/>
              <a:t>Abhängikeit</a:t>
            </a:r>
            <a:r>
              <a:rPr lang="de-DE" dirty="0" smtClean="0"/>
              <a:t> beschreiben können, allerdings sind es alles linear-response-Daten, die besonders leicht fallen! Die </a:t>
            </a:r>
            <a:r>
              <a:rPr lang="de-DE" dirty="0" err="1" smtClean="0"/>
              <a:t>Dot</a:t>
            </a:r>
            <a:r>
              <a:rPr lang="de-DE" dirty="0" smtClean="0"/>
              <a:t>-Besetzung ist bei Weitem noch nicht konvergiert! Mein schlechtestes Beispiel (größte Spannung) ist im Anhang (SIAM_3.pdf: Strom, SIAM_4.pdf: </a:t>
            </a:r>
            <a:r>
              <a:rPr lang="de-DE" dirty="0" err="1" smtClean="0"/>
              <a:t>Dot</a:t>
            </a:r>
            <a:r>
              <a:rPr lang="de-DE" dirty="0" smtClean="0"/>
              <a:t>-Besetzung.). Für kleinere Spannungen ist auch der Strom besser konvergiert. </a:t>
            </a:r>
            <a:endParaRPr lang="en-GB" dirty="0"/>
          </a:p>
        </p:txBody>
      </p:sp>
    </p:spTree>
    <p:extLst>
      <p:ext uri="{BB962C8B-B14F-4D97-AF65-F5344CB8AC3E}">
        <p14:creationId xmlns:p14="http://schemas.microsoft.com/office/powerpoint/2010/main" val="3381764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Gleichen Parameter wie der vorige Plot.</a:t>
            </a:r>
          </a:p>
          <a:p>
            <a:endParaRPr lang="de-DE" dirty="0" smtClean="0"/>
          </a:p>
          <a:p>
            <a:r>
              <a:rPr lang="de-DE" dirty="0" smtClean="0"/>
              <a:t>Vorsicht: Dieser Check zeigt zwar, dass wir T-</a:t>
            </a:r>
            <a:r>
              <a:rPr lang="de-DE" dirty="0" err="1" smtClean="0"/>
              <a:t>Abhängikeit</a:t>
            </a:r>
            <a:r>
              <a:rPr lang="de-DE" dirty="0" smtClean="0"/>
              <a:t> beschreiben können, allerdings sind es alles linear-response-Daten, die besonders leicht fallen! Die </a:t>
            </a:r>
            <a:r>
              <a:rPr lang="de-DE" dirty="0" err="1" smtClean="0"/>
              <a:t>Dot</a:t>
            </a:r>
            <a:r>
              <a:rPr lang="de-DE" dirty="0" smtClean="0"/>
              <a:t>-Besetzung ist bei Weitem noch nicht konvergiert! Mein schlechtestes Beispiel (größte Spannung) ist im Anhang (SIAM_3.pdf: Strom, SIAM_4.pdf: </a:t>
            </a:r>
            <a:r>
              <a:rPr lang="de-DE" dirty="0" err="1" smtClean="0"/>
              <a:t>Dot</a:t>
            </a:r>
            <a:r>
              <a:rPr lang="de-DE" dirty="0" smtClean="0"/>
              <a:t>-Besetzung.). Für kleinere Spannungen ist auch der Strom besser konvergiert. </a:t>
            </a:r>
            <a:endParaRPr lang="en-GB" dirty="0"/>
          </a:p>
        </p:txBody>
      </p:sp>
    </p:spTree>
    <p:extLst>
      <p:ext uri="{BB962C8B-B14F-4D97-AF65-F5344CB8AC3E}">
        <p14:creationId xmlns:p14="http://schemas.microsoft.com/office/powerpoint/2010/main" val="442339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50226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Fig_SIAM_BFeld</a:t>
            </a:r>
            <a:r>
              <a:rPr lang="de-DE" dirty="0" smtClean="0"/>
              <a:t>: alle drei Plots basieren auf denselben Rohdaten! </a:t>
            </a:r>
            <a:br>
              <a:rPr lang="de-DE" dirty="0" smtClean="0"/>
            </a:br>
            <a:r>
              <a:rPr lang="de-DE" dirty="0" err="1" smtClean="0"/>
              <a:t>Diskretisierung</a:t>
            </a:r>
            <a:r>
              <a:rPr lang="de-DE" dirty="0" smtClean="0"/>
              <a:t>: Lambda = 2, </a:t>
            </a:r>
            <a:r>
              <a:rPr lang="de-DE" dirty="0" err="1" smtClean="0"/>
              <a:t>delta</a:t>
            </a:r>
            <a:r>
              <a:rPr lang="de-DE" dirty="0" smtClean="0"/>
              <a:t>/D*=0.1, D* \</a:t>
            </a:r>
            <a:r>
              <a:rPr lang="de-DE" dirty="0" err="1" smtClean="0"/>
              <a:t>approx</a:t>
            </a:r>
            <a:r>
              <a:rPr lang="de-DE" dirty="0" smtClean="0"/>
              <a:t> </a:t>
            </a:r>
            <a:r>
              <a:rPr lang="de-DE" dirty="0" err="1" smtClean="0"/>
              <a:t>volt</a:t>
            </a:r>
            <a:r>
              <a:rPr lang="de-DE" dirty="0" smtClean="0"/>
              <a:t>/2 </a:t>
            </a:r>
            <a:br>
              <a:rPr lang="de-DE" dirty="0" smtClean="0"/>
            </a:br>
            <a:r>
              <a:rPr lang="de-DE" dirty="0" smtClean="0"/>
              <a:t>NRG: </a:t>
            </a:r>
            <a:r>
              <a:rPr lang="de-DE" dirty="0" err="1" smtClean="0"/>
              <a:t>Nkeep</a:t>
            </a:r>
            <a:r>
              <a:rPr lang="de-DE" dirty="0" smtClean="0"/>
              <a:t>: 600, 10&lt;=N&lt;=32 </a:t>
            </a:r>
            <a:br>
              <a:rPr lang="de-DE" dirty="0" smtClean="0"/>
            </a:br>
            <a:r>
              <a:rPr lang="de-DE" dirty="0" smtClean="0"/>
              <a:t>DMRG: </a:t>
            </a:r>
            <a:r>
              <a:rPr lang="de-DE" dirty="0" err="1" smtClean="0"/>
              <a:t>stol</a:t>
            </a:r>
            <a:r>
              <a:rPr lang="de-DE" dirty="0" smtClean="0"/>
              <a:t>=1e-4, Nkeep:400-600 </a:t>
            </a:r>
            <a:br>
              <a:rPr lang="de-DE" dirty="0" smtClean="0"/>
            </a:br>
            <a:r>
              <a:rPr lang="de-DE" dirty="0" smtClean="0"/>
              <a:t>Auch hier gilt: für große Spannungen habe ich keine saubere Konvergenz, insbesondere, wenn ich die </a:t>
            </a:r>
            <a:r>
              <a:rPr lang="de-DE" dirty="0" err="1" smtClean="0"/>
              <a:t>Dot</a:t>
            </a:r>
            <a:r>
              <a:rPr lang="de-DE" dirty="0" smtClean="0"/>
              <a:t>-Besetzung betrachte (siehe Anhang: SIAM_1.pdf zeigt Strom über Zeitschritten für die größte Spannung und B=0. SIAM_2.pdf die zugehörige </a:t>
            </a:r>
            <a:r>
              <a:rPr lang="de-DE" dirty="0" err="1" smtClean="0"/>
              <a:t>Dot</a:t>
            </a:r>
            <a:r>
              <a:rPr lang="de-DE" dirty="0" smtClean="0"/>
              <a:t>-Besetzung. Die </a:t>
            </a:r>
            <a:r>
              <a:rPr lang="de-DE" dirty="0" err="1" smtClean="0"/>
              <a:t>Dot</a:t>
            </a:r>
            <a:r>
              <a:rPr lang="de-DE" dirty="0" smtClean="0"/>
              <a:t>-Besetzung beschreibt dabei nur eine Spin-Richtung.) </a:t>
            </a:r>
            <a:br>
              <a:rPr lang="de-DE" dirty="0" smtClean="0"/>
            </a:br>
            <a:r>
              <a:rPr lang="de-DE" dirty="0" smtClean="0"/>
              <a:t>Für kleine Spannungen ist die Konvergenz kein so großes Problem, die Tatsache, dass die linear-Response-Ergebnisse passen, sind daher nur begrenzt Hinweis darauf, dass es klappt. </a:t>
            </a:r>
            <a:br>
              <a:rPr lang="de-DE" dirty="0" smtClean="0"/>
            </a:br>
            <a:r>
              <a:rPr lang="de-DE" dirty="0" smtClean="0"/>
              <a:t>Insgesamt sehe ich hier weniger Oszillation als im IRLM (warum kann ich dir im Moment nicht sagen). </a:t>
            </a:r>
            <a:br>
              <a:rPr lang="de-DE" dirty="0" smtClean="0"/>
            </a:br>
            <a:r>
              <a:rPr lang="de-DE" dirty="0" smtClean="0"/>
              <a:t>Die numerische Ableitung habe ich wie folgt bestimmt: </a:t>
            </a:r>
            <a:br>
              <a:rPr lang="de-DE" dirty="0" smtClean="0"/>
            </a:br>
            <a:r>
              <a:rPr lang="de-DE" dirty="0" smtClean="0"/>
              <a:t>im semilogarithmischen Plot: die Punkte durch einfaches Bestimmen von </a:t>
            </a:r>
            <a:r>
              <a:rPr lang="de-DE" dirty="0" err="1" smtClean="0"/>
              <a:t>DeltaJ</a:t>
            </a:r>
            <a:r>
              <a:rPr lang="de-DE" dirty="0" smtClean="0"/>
              <a:t>/</a:t>
            </a:r>
            <a:r>
              <a:rPr lang="de-DE" dirty="0" err="1" smtClean="0"/>
              <a:t>DeltaV</a:t>
            </a:r>
            <a:r>
              <a:rPr lang="de-DE" dirty="0" smtClean="0"/>
              <a:t>. Die Linien durch </a:t>
            </a:r>
            <a:r>
              <a:rPr lang="de-DE" dirty="0" err="1" smtClean="0"/>
              <a:t>Five</a:t>
            </a:r>
            <a:r>
              <a:rPr lang="de-DE" dirty="0" smtClean="0"/>
              <a:t>-Point-Stencil auf dem logarithmischen </a:t>
            </a:r>
            <a:r>
              <a:rPr lang="de-DE" dirty="0" err="1" smtClean="0"/>
              <a:t>Grid</a:t>
            </a:r>
            <a:r>
              <a:rPr lang="de-DE" dirty="0" smtClean="0"/>
              <a:t>. </a:t>
            </a:r>
            <a:br>
              <a:rPr lang="de-DE" dirty="0" smtClean="0"/>
            </a:br>
            <a:r>
              <a:rPr lang="de-DE" dirty="0" smtClean="0"/>
              <a:t>im linearen Plot: durch Fitten eines Polynoms durch den Strom, die ich dann ableite. </a:t>
            </a:r>
            <a:br>
              <a:rPr lang="de-DE" dirty="0" smtClean="0"/>
            </a:br>
            <a:endParaRPr lang="en-GB" dirty="0"/>
          </a:p>
        </p:txBody>
      </p:sp>
    </p:spTree>
    <p:extLst>
      <p:ext uri="{BB962C8B-B14F-4D97-AF65-F5344CB8AC3E}">
        <p14:creationId xmlns:p14="http://schemas.microsoft.com/office/powerpoint/2010/main" val="2587899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Fig_SIAM_BFeld</a:t>
            </a:r>
            <a:r>
              <a:rPr lang="de-DE" dirty="0" smtClean="0"/>
              <a:t>: alle drei Plots basieren auf denselben Rohdaten! </a:t>
            </a:r>
            <a:br>
              <a:rPr lang="de-DE" dirty="0" smtClean="0"/>
            </a:br>
            <a:r>
              <a:rPr lang="de-DE" dirty="0" err="1" smtClean="0"/>
              <a:t>Diskretisierung</a:t>
            </a:r>
            <a:r>
              <a:rPr lang="de-DE" dirty="0" smtClean="0"/>
              <a:t>: Lambda = 2, </a:t>
            </a:r>
            <a:r>
              <a:rPr lang="de-DE" dirty="0" err="1" smtClean="0"/>
              <a:t>delta</a:t>
            </a:r>
            <a:r>
              <a:rPr lang="de-DE" dirty="0" smtClean="0"/>
              <a:t>/D*=0.1, D* \</a:t>
            </a:r>
            <a:r>
              <a:rPr lang="de-DE" dirty="0" err="1" smtClean="0"/>
              <a:t>approx</a:t>
            </a:r>
            <a:r>
              <a:rPr lang="de-DE" dirty="0" smtClean="0"/>
              <a:t> </a:t>
            </a:r>
            <a:r>
              <a:rPr lang="de-DE" dirty="0" err="1" smtClean="0"/>
              <a:t>volt</a:t>
            </a:r>
            <a:r>
              <a:rPr lang="de-DE" dirty="0" smtClean="0"/>
              <a:t>/2 </a:t>
            </a:r>
            <a:br>
              <a:rPr lang="de-DE" dirty="0" smtClean="0"/>
            </a:br>
            <a:r>
              <a:rPr lang="de-DE" dirty="0" smtClean="0"/>
              <a:t>NRG: </a:t>
            </a:r>
            <a:r>
              <a:rPr lang="de-DE" dirty="0" err="1" smtClean="0"/>
              <a:t>Nkeep</a:t>
            </a:r>
            <a:r>
              <a:rPr lang="de-DE" dirty="0" smtClean="0"/>
              <a:t>: 600, 10&lt;=N&lt;=32 </a:t>
            </a:r>
            <a:br>
              <a:rPr lang="de-DE" dirty="0" smtClean="0"/>
            </a:br>
            <a:r>
              <a:rPr lang="de-DE" dirty="0" smtClean="0"/>
              <a:t>DMRG: </a:t>
            </a:r>
            <a:r>
              <a:rPr lang="de-DE" dirty="0" err="1" smtClean="0"/>
              <a:t>stol</a:t>
            </a:r>
            <a:r>
              <a:rPr lang="de-DE" dirty="0" smtClean="0"/>
              <a:t>=1e-4, Nkeep:400-600 </a:t>
            </a:r>
            <a:br>
              <a:rPr lang="de-DE" dirty="0" smtClean="0"/>
            </a:br>
            <a:r>
              <a:rPr lang="de-DE" dirty="0" smtClean="0"/>
              <a:t>Auch hier gilt: für große Spannungen habe ich keine saubere Konvergenz, insbesondere, wenn ich die </a:t>
            </a:r>
            <a:r>
              <a:rPr lang="de-DE" dirty="0" err="1" smtClean="0"/>
              <a:t>Dot</a:t>
            </a:r>
            <a:r>
              <a:rPr lang="de-DE" dirty="0" smtClean="0"/>
              <a:t>-Besetzung betrachte (siehe Anhang: SIAM_1.pdf zeigt Strom über Zeitschritten für die größte Spannung und B=0. SIAM_2.pdf die zugehörige </a:t>
            </a:r>
            <a:r>
              <a:rPr lang="de-DE" dirty="0" err="1" smtClean="0"/>
              <a:t>Dot</a:t>
            </a:r>
            <a:r>
              <a:rPr lang="de-DE" dirty="0" smtClean="0"/>
              <a:t>-Besetzung. Die </a:t>
            </a:r>
            <a:r>
              <a:rPr lang="de-DE" dirty="0" err="1" smtClean="0"/>
              <a:t>Dot</a:t>
            </a:r>
            <a:r>
              <a:rPr lang="de-DE" dirty="0" smtClean="0"/>
              <a:t>-Besetzung beschreibt dabei nur eine Spin-Richtung.) </a:t>
            </a:r>
            <a:br>
              <a:rPr lang="de-DE" dirty="0" smtClean="0"/>
            </a:br>
            <a:r>
              <a:rPr lang="de-DE" dirty="0" smtClean="0"/>
              <a:t>Für kleine Spannungen ist die Konvergenz kein so großes Problem, die Tatsache, dass die linear-Response-Ergebnisse passen, sind daher nur begrenzt Hinweis darauf, dass es klappt. </a:t>
            </a:r>
            <a:br>
              <a:rPr lang="de-DE" dirty="0" smtClean="0"/>
            </a:br>
            <a:r>
              <a:rPr lang="de-DE" dirty="0" smtClean="0"/>
              <a:t>Insgesamt sehe ich hier weniger Oszillation als im IRLM (warum kann ich dir im Moment nicht sagen). </a:t>
            </a:r>
            <a:br>
              <a:rPr lang="de-DE" dirty="0" smtClean="0"/>
            </a:br>
            <a:r>
              <a:rPr lang="de-DE" dirty="0" smtClean="0"/>
              <a:t>Die numerische Ableitung habe ich wie folgt bestimmt: </a:t>
            </a:r>
            <a:br>
              <a:rPr lang="de-DE" dirty="0" smtClean="0"/>
            </a:br>
            <a:r>
              <a:rPr lang="de-DE" dirty="0" smtClean="0"/>
              <a:t>im semilogarithmischen Plot: die Punkte durch einfaches Bestimmen von </a:t>
            </a:r>
            <a:r>
              <a:rPr lang="de-DE" dirty="0" err="1" smtClean="0"/>
              <a:t>DeltaJ</a:t>
            </a:r>
            <a:r>
              <a:rPr lang="de-DE" dirty="0" smtClean="0"/>
              <a:t>/</a:t>
            </a:r>
            <a:r>
              <a:rPr lang="de-DE" dirty="0" err="1" smtClean="0"/>
              <a:t>DeltaV</a:t>
            </a:r>
            <a:r>
              <a:rPr lang="de-DE" dirty="0" smtClean="0"/>
              <a:t>. Die Linien durch </a:t>
            </a:r>
            <a:r>
              <a:rPr lang="de-DE" dirty="0" err="1" smtClean="0"/>
              <a:t>Five</a:t>
            </a:r>
            <a:r>
              <a:rPr lang="de-DE" dirty="0" smtClean="0"/>
              <a:t>-Point-Stencil auf dem logarithmischen </a:t>
            </a:r>
            <a:r>
              <a:rPr lang="de-DE" dirty="0" err="1" smtClean="0"/>
              <a:t>Grid</a:t>
            </a:r>
            <a:r>
              <a:rPr lang="de-DE" dirty="0" smtClean="0"/>
              <a:t>. </a:t>
            </a:r>
            <a:br>
              <a:rPr lang="de-DE" dirty="0" smtClean="0"/>
            </a:br>
            <a:r>
              <a:rPr lang="de-DE" dirty="0" smtClean="0"/>
              <a:t>im linearen Plot: durch Fitten eines Polynoms durch den Strom, die ich dann ableite. </a:t>
            </a:r>
            <a:br>
              <a:rPr lang="de-DE" dirty="0" smtClean="0"/>
            </a:br>
            <a:endParaRPr lang="en-GB" dirty="0"/>
          </a:p>
        </p:txBody>
      </p:sp>
    </p:spTree>
    <p:extLst>
      <p:ext uri="{BB962C8B-B14F-4D97-AF65-F5344CB8AC3E}">
        <p14:creationId xmlns:p14="http://schemas.microsoft.com/office/powerpoint/2010/main" val="3624001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41180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Auch hier gilt: für große Spannungen habe ich keine saubere Konvergenz, insbesondere, wenn ich die </a:t>
            </a:r>
            <a:r>
              <a:rPr lang="de-DE" dirty="0" err="1" smtClean="0"/>
              <a:t>Dot</a:t>
            </a:r>
            <a:r>
              <a:rPr lang="de-DE" dirty="0" smtClean="0"/>
              <a:t>-Besetzung betrachte (siehe Anhang: SIAM_1.pdf zeigt Strom über Zeitschritten für die größte Spannung und B=0. SIAM_2.pdf die zugehörige </a:t>
            </a:r>
            <a:r>
              <a:rPr lang="de-DE" dirty="0" err="1" smtClean="0"/>
              <a:t>Dot</a:t>
            </a:r>
            <a:r>
              <a:rPr lang="de-DE" dirty="0" smtClean="0"/>
              <a:t>-Besetzung. Die </a:t>
            </a:r>
            <a:r>
              <a:rPr lang="de-DE" dirty="0" err="1" smtClean="0"/>
              <a:t>Dot</a:t>
            </a:r>
            <a:r>
              <a:rPr lang="de-DE" dirty="0" smtClean="0"/>
              <a:t>-Besetzung beschreibt dabei nur eine Spin-Richtung.) </a:t>
            </a:r>
            <a:br>
              <a:rPr lang="de-DE" dirty="0" smtClean="0"/>
            </a:br>
            <a:r>
              <a:rPr lang="de-DE" dirty="0" smtClean="0"/>
              <a:t>Für kleine Spannungen ist die Konvergenz kein so großes Problem, die Tatsache, dass die linear-Response-Ergebnisse passen, sind daher nur begrenzt Hinweis darauf, dass es klappt. </a:t>
            </a:r>
            <a:br>
              <a:rPr lang="de-DE" dirty="0" smtClean="0"/>
            </a:br>
            <a:endParaRPr lang="en-GB" dirty="0"/>
          </a:p>
        </p:txBody>
      </p:sp>
    </p:spTree>
    <p:extLst>
      <p:ext uri="{BB962C8B-B14F-4D97-AF65-F5344CB8AC3E}">
        <p14:creationId xmlns:p14="http://schemas.microsoft.com/office/powerpoint/2010/main" val="2640056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03664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21309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375" y="9120188"/>
            <a:ext cx="3170238" cy="479425"/>
          </a:xfrm>
          <a:prstGeom prst="rect">
            <a:avLst/>
          </a:prstGeom>
          <a:ln/>
        </p:spPr>
        <p:txBody>
          <a:bodyPr/>
          <a:lstStyle/>
          <a:p>
            <a:fld id="{B4E66132-C7F8-4949-B68F-9C0691807DF6}" type="slidenum">
              <a:rPr lang="de-DE" altLang="en-US">
                <a:solidFill>
                  <a:srgbClr val="000000"/>
                </a:solidFill>
              </a:rPr>
              <a:pPr/>
              <a:t>12</a:t>
            </a:fld>
            <a:endParaRPr lang="de-DE" altLang="en-US">
              <a:solidFill>
                <a:srgbClr val="000000"/>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ltLang="en-US"/>
              <a:t>Having told you a nice physics story, I would now like to spend the rest of the talk by dwelling a bit on the technical methods used to achieve the results, and in particular about the perspectives I see for these methods in the future. </a:t>
            </a:r>
          </a:p>
          <a:p>
            <a:endParaRPr lang="en-US" altLang="en-US"/>
          </a:p>
          <a:p>
            <a:r>
              <a:rPr lang="en-US" altLang="en-US"/>
              <a:t>The success of this project hinged on using a highly accurate and efficient implementation of the numerical renormalization group.</a:t>
            </a:r>
          </a:p>
          <a:p>
            <a:r>
              <a:rPr lang="en-US" altLang="en-US"/>
              <a:t>As indicated earlier, this is a powerful method for dealing with quantum impurity models, where a discrete set of states couples to a continuous bath.</a:t>
            </a:r>
          </a:p>
          <a:p>
            <a:r>
              <a:rPr lang="en-US" altLang="en-US"/>
              <a:t>Examples…</a:t>
            </a:r>
          </a:p>
          <a:p>
            <a:endParaRPr lang="en-US" altLang="en-US"/>
          </a:p>
          <a:p>
            <a:r>
              <a:rPr lang="en-US" altLang="en-US"/>
              <a:t> </a:t>
            </a:r>
          </a:p>
          <a:p>
            <a:r>
              <a:rPr lang="en-US" altLang="en-US"/>
              <a:t> </a:t>
            </a:r>
            <a:br>
              <a:rPr lang="en-US" altLang="en-US"/>
            </a:br>
            <a:r>
              <a:rPr lang="en-US" altLang="en-US"/>
              <a:t>approach, based on formulating the latter in terms of matrix product </a:t>
            </a:r>
            <a:br>
              <a:rPr lang="en-US" altLang="en-US"/>
            </a:br>
            <a:r>
              <a:rPr lang="en-US" altLang="en-US"/>
              <a:t>states.</a:t>
            </a:r>
          </a:p>
          <a:p>
            <a:endParaRPr lang="en-US" altLang="en-US"/>
          </a:p>
          <a:p>
            <a:r>
              <a:rPr lang="en-US" altLang="en-US"/>
              <a:t> This formulation establishes a connection to another powerful </a:t>
            </a:r>
            <a:br>
              <a:rPr lang="en-US" altLang="en-US"/>
            </a:br>
            <a:r>
              <a:rPr lang="en-US" altLang="en-US"/>
              <a:t>numerical method, the density matrix renormalization group approach. I </a:t>
            </a:r>
            <a:br>
              <a:rPr lang="en-US" altLang="en-US"/>
            </a:br>
            <a:r>
              <a:rPr lang="en-US" altLang="en-US"/>
              <a:t>will conclude my talk by outlining the perspectives for exploiting </a:t>
            </a:r>
            <a:br>
              <a:rPr lang="en-US" altLang="en-US"/>
            </a:br>
            <a:r>
              <a:rPr lang="en-US" altLang="en-US"/>
              <a:t>this connection to numerically tackle a range of open questions. </a:t>
            </a:r>
          </a:p>
        </p:txBody>
      </p:sp>
    </p:spTree>
    <p:extLst>
      <p:ext uri="{BB962C8B-B14F-4D97-AF65-F5344CB8AC3E}">
        <p14:creationId xmlns:p14="http://schemas.microsoft.com/office/powerpoint/2010/main" val="1502528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9846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49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xfrm>
            <a:off x="3970734" y="8830659"/>
            <a:ext cx="3038145" cy="464206"/>
          </a:xfrm>
          <a:prstGeom prst="rect">
            <a:avLst/>
          </a:prstGeom>
          <a:noFill/>
        </p:spPr>
        <p:txBody>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algn="r"/>
            <a:fld id="{8B33F411-77A7-4D2F-BCBC-48B78D0EEC7B}" type="slidenum">
              <a:rPr lang="de-DE" altLang="en-US" sz="1200">
                <a:latin typeface="Arial Unicode MS" panose="020B0604020202020204" pitchFamily="34" charset="-128"/>
              </a:rPr>
              <a:pPr algn="r"/>
              <a:t>16</a:t>
            </a:fld>
            <a:endParaRPr lang="de-DE" altLang="en-US" sz="1200">
              <a:latin typeface="Arial Unicode MS" panose="020B0604020202020204" pitchFamily="34" charset="-128"/>
            </a:endParaRPr>
          </a:p>
        </p:txBody>
      </p:sp>
      <p:sp>
        <p:nvSpPr>
          <p:cNvPr id="11267" name="Rectangle 2"/>
          <p:cNvSpPr>
            <a:spLocks noGrp="1" noRot="1" noChangeAspect="1" noChangeArrowheads="1" noTextEdit="1"/>
          </p:cNvSpPr>
          <p:nvPr>
            <p:ph type="sldImg"/>
          </p:nvPr>
        </p:nvSpPr>
        <p:spPr>
          <a:xfrm>
            <a:off x="911225" y="744538"/>
            <a:ext cx="4959350" cy="3719512"/>
          </a:xfrm>
          <a:ln/>
        </p:spPr>
      </p:sp>
      <p:sp>
        <p:nvSpPr>
          <p:cNvPr id="11268" name="Rectangle 3"/>
          <p:cNvSpPr>
            <a:spLocks noGrp="1" noChangeArrowheads="1"/>
          </p:cNvSpPr>
          <p:nvPr>
            <p:ph type="body" idx="1"/>
          </p:nvPr>
        </p:nvSpPr>
        <p:spPr>
          <a:noFill/>
        </p:spPr>
        <p:txBody>
          <a:bodyPr/>
          <a:lstStyle/>
          <a:p>
            <a:pPr eaLnBrk="1" hangingPunct="1"/>
            <a:r>
              <a:rPr lang="en-US" altLang="en-US" smtClean="0"/>
              <a:t>Anderson model cartoon: change e to ed, add U indicate gamma, draw hopping pictures, magnetic field</a:t>
            </a:r>
          </a:p>
          <a:p>
            <a:pPr eaLnBrk="1" hangingPunct="1"/>
            <a:r>
              <a:rPr lang="en-US" altLang="en-US" smtClean="0"/>
              <a:t>Add another animation in lower right corner</a:t>
            </a:r>
          </a:p>
          <a:p>
            <a:pPr eaLnBrk="1" hangingPunct="1"/>
            <a:r>
              <a:rPr lang="en-US" altLang="en-US" smtClean="0"/>
              <a:t>Add yellow message</a:t>
            </a:r>
            <a:endParaRPr lang="de-DE" altLang="en-US" smtClean="0"/>
          </a:p>
        </p:txBody>
      </p:sp>
    </p:spTree>
    <p:extLst>
      <p:ext uri="{BB962C8B-B14F-4D97-AF65-F5344CB8AC3E}">
        <p14:creationId xmlns:p14="http://schemas.microsoft.com/office/powerpoint/2010/main" val="125669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xfrm>
            <a:off x="3970734" y="8830659"/>
            <a:ext cx="3038145" cy="464206"/>
          </a:xfrm>
          <a:prstGeom prst="rect">
            <a:avLst/>
          </a:prstGeom>
          <a:noFill/>
        </p:spPr>
        <p:txBody>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algn="r"/>
            <a:fld id="{8B33F411-77A7-4D2F-BCBC-48B78D0EEC7B}" type="slidenum">
              <a:rPr lang="de-DE" altLang="en-US" sz="1200">
                <a:latin typeface="Arial Unicode MS" panose="020B0604020202020204" pitchFamily="34" charset="-128"/>
              </a:rPr>
              <a:pPr algn="r"/>
              <a:t>17</a:t>
            </a:fld>
            <a:endParaRPr lang="de-DE" altLang="en-US" sz="1200">
              <a:latin typeface="Arial Unicode MS" panose="020B0604020202020204" pitchFamily="34" charset="-128"/>
            </a:endParaRPr>
          </a:p>
        </p:txBody>
      </p:sp>
      <p:sp>
        <p:nvSpPr>
          <p:cNvPr id="11267" name="Rectangle 2"/>
          <p:cNvSpPr>
            <a:spLocks noGrp="1" noRot="1" noChangeAspect="1" noChangeArrowheads="1" noTextEdit="1"/>
          </p:cNvSpPr>
          <p:nvPr>
            <p:ph type="sldImg"/>
          </p:nvPr>
        </p:nvSpPr>
        <p:spPr>
          <a:xfrm>
            <a:off x="911225" y="744538"/>
            <a:ext cx="4959350" cy="3719512"/>
          </a:xfrm>
          <a:ln/>
        </p:spPr>
      </p:sp>
      <p:sp>
        <p:nvSpPr>
          <p:cNvPr id="11268" name="Rectangle 3"/>
          <p:cNvSpPr>
            <a:spLocks noGrp="1" noChangeArrowheads="1"/>
          </p:cNvSpPr>
          <p:nvPr>
            <p:ph type="body" idx="1"/>
          </p:nvPr>
        </p:nvSpPr>
        <p:spPr>
          <a:noFill/>
        </p:spPr>
        <p:txBody>
          <a:bodyPr/>
          <a:lstStyle/>
          <a:p>
            <a:pPr eaLnBrk="1" hangingPunct="1"/>
            <a:r>
              <a:rPr lang="en-US" altLang="en-US" smtClean="0"/>
              <a:t>Anderson model cartoon: change e to ed, add U indicate gamma, draw hopping pictures, magnetic field</a:t>
            </a:r>
          </a:p>
          <a:p>
            <a:pPr eaLnBrk="1" hangingPunct="1"/>
            <a:r>
              <a:rPr lang="en-US" altLang="en-US" smtClean="0"/>
              <a:t>Add another animation in lower right corner</a:t>
            </a:r>
          </a:p>
          <a:p>
            <a:pPr eaLnBrk="1" hangingPunct="1"/>
            <a:r>
              <a:rPr lang="en-US" altLang="en-US" smtClean="0"/>
              <a:t>Add yellow message</a:t>
            </a:r>
            <a:endParaRPr lang="de-DE" altLang="en-US" smtClean="0"/>
          </a:p>
        </p:txBody>
      </p:sp>
    </p:spTree>
    <p:extLst>
      <p:ext uri="{BB962C8B-B14F-4D97-AF65-F5344CB8AC3E}">
        <p14:creationId xmlns:p14="http://schemas.microsoft.com/office/powerpoint/2010/main" val="4092910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97241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39589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10286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34104716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25369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9003022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57263" y="989013"/>
            <a:ext cx="5448300" cy="2468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57963" y="989013"/>
            <a:ext cx="5448300" cy="2468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5841528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663435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4053024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882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402484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2720302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107999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4013" y="0"/>
            <a:ext cx="2762250" cy="34575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57263" y="0"/>
            <a:ext cx="8134350" cy="3457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5450670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57263" y="0"/>
            <a:ext cx="11049000" cy="1008063"/>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957263" y="989013"/>
            <a:ext cx="5448300" cy="2468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557963" y="989013"/>
            <a:ext cx="5448300" cy="115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557963" y="2298700"/>
            <a:ext cx="5448300" cy="115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435491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Title Text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Title Text</a:t>
            </a:r>
          </a:p>
        </p:txBody>
      </p:sp>
      <p:sp>
        <p:nvSpPr>
          <p:cNvPr id="19" name="Shape 19"/>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xfrm>
            <a:off x="952500" y="0"/>
            <a:ext cx="11099800" cy="2159000"/>
          </a:xfrm>
          <a:prstGeom prst="rect">
            <a:avLst/>
          </a:prstGeom>
        </p:spPr>
        <p:txBody>
          <a:bodyPr/>
          <a:lstStyle/>
          <a:p>
            <a:pPr lvl="0">
              <a:defRPr sz="1800"/>
            </a:pPr>
            <a:r>
              <a:rPr sz="8000"/>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iming>
    <p:tnLst>
      <p:par>
        <p:cTn id="1" dur="indefinite" restart="never" nodeType="tmRoot"/>
      </p:par>
    </p:tnLst>
  </p:timing>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57263" y="0"/>
            <a:ext cx="1104900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2700" tIns="12700" rIns="12700" bIns="12700" numCol="1" anchor="ctr" anchorCtr="0" compatLnSpc="1">
            <a:prstTxWarp prst="textNoShape">
              <a:avLst/>
            </a:prstTxWarp>
          </a:bodyPr>
          <a:lstStyle/>
          <a:p>
            <a:pPr lvl="0"/>
            <a:r>
              <a:rPr lang="en-US" altLang="en-US" smtClean="0">
                <a:sym typeface="Helvetica" panose="020B0604020202020204" pitchFamily="34" charset="0"/>
              </a:rPr>
              <a:t>Click to edit Master title style</a:t>
            </a:r>
          </a:p>
        </p:txBody>
      </p:sp>
      <p:sp>
        <p:nvSpPr>
          <p:cNvPr id="2050" name="Rectangle 2"/>
          <p:cNvSpPr>
            <a:spLocks noGrp="1" noChangeArrowheads="1"/>
          </p:cNvSpPr>
          <p:nvPr>
            <p:ph type="body" idx="1"/>
          </p:nvPr>
        </p:nvSpPr>
        <p:spPr bwMode="auto">
          <a:xfrm>
            <a:off x="957263" y="989013"/>
            <a:ext cx="11049000" cy="2468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altLang="en-US" smtClean="0">
                <a:sym typeface="Helvetica" panose="020B0604020202020204" pitchFamily="34" charset="0"/>
              </a:rPr>
              <a:t>Click to edit Master text styles</a:t>
            </a:r>
          </a:p>
          <a:p>
            <a:pPr lvl="1"/>
            <a:r>
              <a:rPr lang="en-US" altLang="en-US" smtClean="0">
                <a:sym typeface="Helvetica" panose="020B0604020202020204" pitchFamily="34" charset="0"/>
              </a:rPr>
              <a:t>Second level</a:t>
            </a:r>
          </a:p>
          <a:p>
            <a:pPr lvl="2"/>
            <a:r>
              <a:rPr lang="en-US" altLang="en-US" smtClean="0">
                <a:sym typeface="Helvetica" panose="020B0604020202020204" pitchFamily="34" charset="0"/>
              </a:rPr>
              <a:t>Third level</a:t>
            </a:r>
          </a:p>
          <a:p>
            <a:pPr lvl="3"/>
            <a:r>
              <a:rPr lang="en-US" altLang="en-US" smtClean="0">
                <a:sym typeface="Helvetica" panose="020B0604020202020204" pitchFamily="34" charset="0"/>
              </a:rPr>
              <a:t>Fourth level</a:t>
            </a:r>
          </a:p>
          <a:p>
            <a:pPr lvl="4"/>
            <a:r>
              <a:rPr lang="en-US" altLang="en-US" smtClean="0">
                <a:sym typeface="Helvetica" panose="020B0604020202020204" pitchFamily="34" charset="0"/>
              </a:rPr>
              <a:t>Fifth level</a:t>
            </a:r>
          </a:p>
        </p:txBody>
      </p:sp>
    </p:spTree>
    <p:extLst>
      <p:ext uri="{BB962C8B-B14F-4D97-AF65-F5344CB8AC3E}">
        <p14:creationId xmlns:p14="http://schemas.microsoft.com/office/powerpoint/2010/main" val="2010953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timing>
    <p:tnLst>
      <p:par>
        <p:cTn id="1" dur="indefinite" restart="never" nodeType="tmRoot"/>
      </p:par>
    </p:tnLst>
  </p:timing>
  <p:txStyles>
    <p:titleStyle>
      <a:lvl1pPr algn="l" rtl="0" fontAlgn="base">
        <a:spcBef>
          <a:spcPct val="0"/>
        </a:spcBef>
        <a:spcAft>
          <a:spcPct val="0"/>
        </a:spcAft>
        <a:defRPr sz="3800" b="1" kern="1200">
          <a:solidFill>
            <a:srgbClr val="2A5B7F"/>
          </a:solidFill>
          <a:latin typeface="+mj-lt"/>
          <a:ea typeface="+mj-ea"/>
          <a:cs typeface="+mj-cs"/>
          <a:sym typeface="Helvetica" panose="020B0604020202020204" pitchFamily="34" charset="0"/>
        </a:defRPr>
      </a:lvl1pPr>
      <a:lvl2pPr algn="l" rtl="0" fontAlgn="base">
        <a:spcBef>
          <a:spcPct val="0"/>
        </a:spcBef>
        <a:spcAft>
          <a:spcPct val="0"/>
        </a:spcAft>
        <a:defRPr sz="3800" b="1">
          <a:solidFill>
            <a:srgbClr val="2A5B7F"/>
          </a:solidFill>
          <a:latin typeface="Comic Sans MS" panose="030F0702030302020204" pitchFamily="66" charset="0"/>
          <a:sym typeface="Helvetica" panose="020B0604020202020204" pitchFamily="34" charset="0"/>
        </a:defRPr>
      </a:lvl2pPr>
      <a:lvl3pPr algn="l" rtl="0" fontAlgn="base">
        <a:spcBef>
          <a:spcPct val="0"/>
        </a:spcBef>
        <a:spcAft>
          <a:spcPct val="0"/>
        </a:spcAft>
        <a:defRPr sz="3800" b="1">
          <a:solidFill>
            <a:srgbClr val="2A5B7F"/>
          </a:solidFill>
          <a:latin typeface="Comic Sans MS" panose="030F0702030302020204" pitchFamily="66" charset="0"/>
          <a:sym typeface="Helvetica" panose="020B0604020202020204" pitchFamily="34" charset="0"/>
        </a:defRPr>
      </a:lvl3pPr>
      <a:lvl4pPr algn="l" rtl="0" fontAlgn="base">
        <a:spcBef>
          <a:spcPct val="0"/>
        </a:spcBef>
        <a:spcAft>
          <a:spcPct val="0"/>
        </a:spcAft>
        <a:defRPr sz="3800" b="1">
          <a:solidFill>
            <a:srgbClr val="2A5B7F"/>
          </a:solidFill>
          <a:latin typeface="Comic Sans MS" panose="030F0702030302020204" pitchFamily="66" charset="0"/>
          <a:sym typeface="Helvetica" panose="020B0604020202020204" pitchFamily="34" charset="0"/>
        </a:defRPr>
      </a:lvl4pPr>
      <a:lvl5pPr algn="l" rtl="0" fontAlgn="base">
        <a:spcBef>
          <a:spcPct val="0"/>
        </a:spcBef>
        <a:spcAft>
          <a:spcPct val="0"/>
        </a:spcAft>
        <a:defRPr sz="3800" b="1">
          <a:solidFill>
            <a:srgbClr val="2A5B7F"/>
          </a:solidFill>
          <a:latin typeface="Comic Sans MS" panose="030F0702030302020204" pitchFamily="66" charset="0"/>
          <a:sym typeface="Helvetica" panose="020B0604020202020204" pitchFamily="34" charset="0"/>
        </a:defRPr>
      </a:lvl5pPr>
      <a:lvl6pPr marL="457200" algn="l" rtl="0" fontAlgn="base">
        <a:spcBef>
          <a:spcPct val="0"/>
        </a:spcBef>
        <a:spcAft>
          <a:spcPct val="0"/>
        </a:spcAft>
        <a:defRPr sz="3800" b="1">
          <a:solidFill>
            <a:srgbClr val="2A5B7F"/>
          </a:solidFill>
          <a:latin typeface="Comic Sans MS" panose="030F0702030302020204" pitchFamily="66" charset="0"/>
          <a:sym typeface="Helvetica" panose="020B0604020202020204" pitchFamily="34" charset="0"/>
        </a:defRPr>
      </a:lvl6pPr>
      <a:lvl7pPr marL="914400" algn="l" rtl="0" fontAlgn="base">
        <a:spcBef>
          <a:spcPct val="0"/>
        </a:spcBef>
        <a:spcAft>
          <a:spcPct val="0"/>
        </a:spcAft>
        <a:defRPr sz="3800" b="1">
          <a:solidFill>
            <a:srgbClr val="2A5B7F"/>
          </a:solidFill>
          <a:latin typeface="Comic Sans MS" panose="030F0702030302020204" pitchFamily="66" charset="0"/>
          <a:sym typeface="Helvetica" panose="020B0604020202020204" pitchFamily="34" charset="0"/>
        </a:defRPr>
      </a:lvl7pPr>
      <a:lvl8pPr marL="1371600" algn="l" rtl="0" fontAlgn="base">
        <a:spcBef>
          <a:spcPct val="0"/>
        </a:spcBef>
        <a:spcAft>
          <a:spcPct val="0"/>
        </a:spcAft>
        <a:defRPr sz="3800" b="1">
          <a:solidFill>
            <a:srgbClr val="2A5B7F"/>
          </a:solidFill>
          <a:latin typeface="Comic Sans MS" panose="030F0702030302020204" pitchFamily="66" charset="0"/>
          <a:sym typeface="Helvetica" panose="020B0604020202020204" pitchFamily="34" charset="0"/>
        </a:defRPr>
      </a:lvl8pPr>
      <a:lvl9pPr marL="1828800" algn="l" rtl="0" fontAlgn="base">
        <a:spcBef>
          <a:spcPct val="0"/>
        </a:spcBef>
        <a:spcAft>
          <a:spcPct val="0"/>
        </a:spcAft>
        <a:defRPr sz="3800" b="1">
          <a:solidFill>
            <a:srgbClr val="2A5B7F"/>
          </a:solidFill>
          <a:latin typeface="Comic Sans MS" panose="030F0702030302020204" pitchFamily="66" charset="0"/>
          <a:sym typeface="Helvetica" panose="020B0604020202020204" pitchFamily="34" charset="0"/>
        </a:defRPr>
      </a:lvl9pPr>
    </p:titleStyle>
    <p:bodyStyle>
      <a:lvl1pPr marL="660400" indent="-444500" algn="l" rtl="0" fontAlgn="base">
        <a:spcBef>
          <a:spcPts val="2300"/>
        </a:spcBef>
        <a:spcAft>
          <a:spcPct val="0"/>
        </a:spcAft>
        <a:buClr>
          <a:srgbClr val="2A5B7F"/>
        </a:buClr>
        <a:buSzPct val="100000"/>
        <a:buFont typeface="Comic Sans MS" panose="030F0702030302020204" pitchFamily="66" charset="0"/>
        <a:buChar char="‣"/>
        <a:defRPr sz="2200" kern="1200">
          <a:solidFill>
            <a:schemeClr val="tx1"/>
          </a:solidFill>
          <a:latin typeface="+mn-lt"/>
          <a:ea typeface="+mn-ea"/>
          <a:cs typeface="+mn-cs"/>
          <a:sym typeface="Helvetica" panose="020B0604020202020204" pitchFamily="34" charset="0"/>
        </a:defRPr>
      </a:lvl1pPr>
      <a:lvl2pPr marL="1003300" indent="-444500" algn="l" rtl="0" fontAlgn="base">
        <a:spcBef>
          <a:spcPts val="2300"/>
        </a:spcBef>
        <a:spcAft>
          <a:spcPct val="0"/>
        </a:spcAft>
        <a:buClr>
          <a:srgbClr val="2A5B7F"/>
        </a:buClr>
        <a:buSzPct val="100000"/>
        <a:buFont typeface="Comic Sans MS" panose="030F0702030302020204" pitchFamily="66" charset="0"/>
        <a:buChar char="‣"/>
        <a:defRPr sz="2200" kern="1200">
          <a:solidFill>
            <a:schemeClr val="tx1"/>
          </a:solidFill>
          <a:latin typeface="+mn-lt"/>
          <a:ea typeface="+mn-ea"/>
          <a:cs typeface="+mn-cs"/>
          <a:sym typeface="Helvetica" panose="020B0604020202020204" pitchFamily="34" charset="0"/>
        </a:defRPr>
      </a:lvl2pPr>
      <a:lvl3pPr marL="1346200" indent="-444500" algn="l" rtl="0" fontAlgn="base">
        <a:spcBef>
          <a:spcPts val="2300"/>
        </a:spcBef>
        <a:spcAft>
          <a:spcPct val="0"/>
        </a:spcAft>
        <a:buClr>
          <a:srgbClr val="2A5B7F"/>
        </a:buClr>
        <a:buSzPct val="100000"/>
        <a:buFont typeface="Comic Sans MS" panose="030F0702030302020204" pitchFamily="66" charset="0"/>
        <a:buChar char="‣"/>
        <a:defRPr sz="2200" i="1" kern="1200">
          <a:solidFill>
            <a:schemeClr val="tx1"/>
          </a:solidFill>
          <a:latin typeface="+mn-lt"/>
          <a:ea typeface="+mn-ea"/>
          <a:cs typeface="+mn-cs"/>
          <a:sym typeface="Helvetica" panose="020B0604020202020204" pitchFamily="34" charset="0"/>
        </a:defRPr>
      </a:lvl3pPr>
      <a:lvl4pPr marL="1701800" indent="-444500" algn="l" rtl="0" fontAlgn="base">
        <a:spcBef>
          <a:spcPts val="2300"/>
        </a:spcBef>
        <a:spcAft>
          <a:spcPct val="0"/>
        </a:spcAft>
        <a:buClr>
          <a:srgbClr val="2A5B7F"/>
        </a:buClr>
        <a:buSzPct val="100000"/>
        <a:buFont typeface="Comic Sans MS" panose="030F0702030302020204" pitchFamily="66" charset="0"/>
        <a:buChar char="‣"/>
        <a:defRPr sz="2200" i="1" kern="1200">
          <a:solidFill>
            <a:schemeClr val="tx1"/>
          </a:solidFill>
          <a:latin typeface="+mn-lt"/>
          <a:ea typeface="+mn-ea"/>
          <a:cs typeface="+mn-cs"/>
          <a:sym typeface="Helvetica" panose="020B0604020202020204" pitchFamily="34" charset="0"/>
        </a:defRPr>
      </a:lvl4pPr>
      <a:lvl5pPr marL="2044700" indent="-444500" algn="l" rtl="0" fontAlgn="base">
        <a:spcBef>
          <a:spcPts val="2300"/>
        </a:spcBef>
        <a:spcAft>
          <a:spcPct val="0"/>
        </a:spcAft>
        <a:buClr>
          <a:srgbClr val="2A5B7F"/>
        </a:buClr>
        <a:buSzPct val="100000"/>
        <a:buFont typeface="Comic Sans MS" panose="030F0702030302020204" pitchFamily="66" charset="0"/>
        <a:buChar char="‣"/>
        <a:defRPr sz="2200" i="1" kern="1200">
          <a:solidFill>
            <a:schemeClr val="tx1"/>
          </a:solidFill>
          <a:latin typeface="+mn-lt"/>
          <a:ea typeface="+mn-ea"/>
          <a:cs typeface="+mn-cs"/>
          <a:sym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emf"/><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6" Type="http://schemas.openxmlformats.org/officeDocument/2006/relationships/image" Target="../media/image103.emf"/><Relationship Id="rId117" Type="http://schemas.openxmlformats.org/officeDocument/2006/relationships/image" Target="../media/image148.emf"/><Relationship Id="rId21" Type="http://schemas.openxmlformats.org/officeDocument/2006/relationships/customXml" Target="../ink/ink82.xml"/><Relationship Id="rId42" Type="http://schemas.openxmlformats.org/officeDocument/2006/relationships/customXml" Target="../ink/ink93.xml"/><Relationship Id="rId47" Type="http://schemas.openxmlformats.org/officeDocument/2006/relationships/image" Target="../media/image113.emf"/><Relationship Id="rId63" Type="http://schemas.openxmlformats.org/officeDocument/2006/relationships/image" Target="../media/image121.emf"/><Relationship Id="rId68" Type="http://schemas.openxmlformats.org/officeDocument/2006/relationships/customXml" Target="../ink/ink106.xml"/><Relationship Id="rId84" Type="http://schemas.openxmlformats.org/officeDocument/2006/relationships/customXml" Target="../ink/ink114.xml"/><Relationship Id="rId89" Type="http://schemas.openxmlformats.org/officeDocument/2006/relationships/image" Target="../media/image134.emf"/><Relationship Id="rId112" Type="http://schemas.openxmlformats.org/officeDocument/2006/relationships/customXml" Target="../ink/ink128.xml"/><Relationship Id="rId133" Type="http://schemas.openxmlformats.org/officeDocument/2006/relationships/image" Target="../media/image156.emf"/><Relationship Id="rId138" Type="http://schemas.openxmlformats.org/officeDocument/2006/relationships/image" Target="../media/image158.emf"/><Relationship Id="rId16" Type="http://schemas.openxmlformats.org/officeDocument/2006/relationships/image" Target="../media/image98.emf"/><Relationship Id="rId107" Type="http://schemas.openxmlformats.org/officeDocument/2006/relationships/image" Target="../media/image143.emf"/><Relationship Id="rId11" Type="http://schemas.openxmlformats.org/officeDocument/2006/relationships/customXml" Target="../ink/ink77.xml"/><Relationship Id="rId32" Type="http://schemas.openxmlformats.org/officeDocument/2006/relationships/image" Target="../media/image106.emf"/><Relationship Id="rId37" Type="http://schemas.openxmlformats.org/officeDocument/2006/relationships/image" Target="../media/image108.emf"/><Relationship Id="rId53" Type="http://schemas.openxmlformats.org/officeDocument/2006/relationships/image" Target="../media/image116.emf"/><Relationship Id="rId58" Type="http://schemas.openxmlformats.org/officeDocument/2006/relationships/customXml" Target="../ink/ink101.xml"/><Relationship Id="rId74" Type="http://schemas.openxmlformats.org/officeDocument/2006/relationships/customXml" Target="../ink/ink109.xml"/><Relationship Id="rId79" Type="http://schemas.openxmlformats.org/officeDocument/2006/relationships/image" Target="../media/image129.emf"/><Relationship Id="rId102" Type="http://schemas.openxmlformats.org/officeDocument/2006/relationships/customXml" Target="../ink/ink123.xml"/><Relationship Id="rId123" Type="http://schemas.openxmlformats.org/officeDocument/2006/relationships/image" Target="../media/image151.emf"/><Relationship Id="rId128" Type="http://schemas.openxmlformats.org/officeDocument/2006/relationships/customXml" Target="../ink/ink136.xml"/><Relationship Id="rId144" Type="http://schemas.openxmlformats.org/officeDocument/2006/relationships/image" Target="../media/image161.emf"/><Relationship Id="rId5" Type="http://schemas.openxmlformats.org/officeDocument/2006/relationships/image" Target="../media/image92.emf"/><Relationship Id="rId90" Type="http://schemas.openxmlformats.org/officeDocument/2006/relationships/customXml" Target="../ink/ink117.xml"/><Relationship Id="rId95" Type="http://schemas.openxmlformats.org/officeDocument/2006/relationships/image" Target="../media/image137.emf"/><Relationship Id="rId22" Type="http://schemas.openxmlformats.org/officeDocument/2006/relationships/image" Target="../media/image101.emf"/><Relationship Id="rId27" Type="http://schemas.openxmlformats.org/officeDocument/2006/relationships/customXml" Target="../ink/ink85.xml"/><Relationship Id="rId43" Type="http://schemas.openxmlformats.org/officeDocument/2006/relationships/image" Target="../media/image111.emf"/><Relationship Id="rId48" Type="http://schemas.openxmlformats.org/officeDocument/2006/relationships/customXml" Target="../ink/ink96.xml"/><Relationship Id="rId64" Type="http://schemas.openxmlformats.org/officeDocument/2006/relationships/customXml" Target="../ink/ink104.xml"/><Relationship Id="rId69" Type="http://schemas.openxmlformats.org/officeDocument/2006/relationships/image" Target="../media/image124.emf"/><Relationship Id="rId113" Type="http://schemas.openxmlformats.org/officeDocument/2006/relationships/image" Target="../media/image146.emf"/><Relationship Id="rId118" Type="http://schemas.openxmlformats.org/officeDocument/2006/relationships/customXml" Target="../ink/ink131.xml"/><Relationship Id="rId134" Type="http://schemas.openxmlformats.org/officeDocument/2006/relationships/customXml" Target="../ink/ink139.xml"/><Relationship Id="rId139" Type="http://schemas.openxmlformats.org/officeDocument/2006/relationships/customXml" Target="../ink/ink141.xml"/><Relationship Id="rId8" Type="http://schemas.openxmlformats.org/officeDocument/2006/relationships/image" Target="../media/image94.emf"/><Relationship Id="rId51" Type="http://schemas.openxmlformats.org/officeDocument/2006/relationships/image" Target="../media/image115.emf"/><Relationship Id="rId72" Type="http://schemas.openxmlformats.org/officeDocument/2006/relationships/customXml" Target="../ink/ink108.xml"/><Relationship Id="rId80" Type="http://schemas.openxmlformats.org/officeDocument/2006/relationships/customXml" Target="../ink/ink112.xml"/><Relationship Id="rId85" Type="http://schemas.openxmlformats.org/officeDocument/2006/relationships/image" Target="../media/image132.emf"/><Relationship Id="rId93" Type="http://schemas.openxmlformats.org/officeDocument/2006/relationships/image" Target="../media/image136.emf"/><Relationship Id="rId98" Type="http://schemas.openxmlformats.org/officeDocument/2006/relationships/customXml" Target="../ink/ink121.xml"/><Relationship Id="rId121" Type="http://schemas.openxmlformats.org/officeDocument/2006/relationships/image" Target="../media/image150.emf"/><Relationship Id="rId142" Type="http://schemas.openxmlformats.org/officeDocument/2006/relationships/image" Target="../media/image160.emf"/><Relationship Id="rId3" Type="http://schemas.openxmlformats.org/officeDocument/2006/relationships/image" Target="../media/image91.emf"/><Relationship Id="rId12" Type="http://schemas.openxmlformats.org/officeDocument/2006/relationships/image" Target="../media/image96.emf"/><Relationship Id="rId17" Type="http://schemas.openxmlformats.org/officeDocument/2006/relationships/customXml" Target="../ink/ink80.xml"/><Relationship Id="rId25" Type="http://schemas.openxmlformats.org/officeDocument/2006/relationships/customXml" Target="../ink/ink84.xml"/><Relationship Id="rId33" Type="http://schemas.openxmlformats.org/officeDocument/2006/relationships/customXml" Target="../ink/ink88.xml"/><Relationship Id="rId38" Type="http://schemas.openxmlformats.org/officeDocument/2006/relationships/customXml" Target="../ink/ink91.xml"/><Relationship Id="rId46" Type="http://schemas.openxmlformats.org/officeDocument/2006/relationships/customXml" Target="../ink/ink95.xml"/><Relationship Id="rId59" Type="http://schemas.openxmlformats.org/officeDocument/2006/relationships/image" Target="../media/image119.emf"/><Relationship Id="rId67" Type="http://schemas.openxmlformats.org/officeDocument/2006/relationships/image" Target="../media/image123.emf"/><Relationship Id="rId103" Type="http://schemas.openxmlformats.org/officeDocument/2006/relationships/image" Target="../media/image141.emf"/><Relationship Id="rId108" Type="http://schemas.openxmlformats.org/officeDocument/2006/relationships/customXml" Target="../ink/ink126.xml"/><Relationship Id="rId116" Type="http://schemas.openxmlformats.org/officeDocument/2006/relationships/customXml" Target="../ink/ink130.xml"/><Relationship Id="rId124" Type="http://schemas.openxmlformats.org/officeDocument/2006/relationships/customXml" Target="../ink/ink134.xml"/><Relationship Id="rId129" Type="http://schemas.openxmlformats.org/officeDocument/2006/relationships/image" Target="../media/image154.emf"/><Relationship Id="rId137" Type="http://schemas.openxmlformats.org/officeDocument/2006/relationships/customXml" Target="../ink/ink140.xml"/><Relationship Id="rId20" Type="http://schemas.openxmlformats.org/officeDocument/2006/relationships/image" Target="../media/image100.emf"/><Relationship Id="rId41" Type="http://schemas.openxmlformats.org/officeDocument/2006/relationships/image" Target="../media/image110.emf"/><Relationship Id="rId54" Type="http://schemas.openxmlformats.org/officeDocument/2006/relationships/customXml" Target="../ink/ink99.xml"/><Relationship Id="rId62" Type="http://schemas.openxmlformats.org/officeDocument/2006/relationships/customXml" Target="../ink/ink103.xml"/><Relationship Id="rId70" Type="http://schemas.openxmlformats.org/officeDocument/2006/relationships/customXml" Target="../ink/ink107.xml"/><Relationship Id="rId75" Type="http://schemas.openxmlformats.org/officeDocument/2006/relationships/image" Target="../media/image127.emf"/><Relationship Id="rId83" Type="http://schemas.openxmlformats.org/officeDocument/2006/relationships/image" Target="../media/image131.emf"/><Relationship Id="rId88" Type="http://schemas.openxmlformats.org/officeDocument/2006/relationships/customXml" Target="../ink/ink116.xml"/><Relationship Id="rId91" Type="http://schemas.openxmlformats.org/officeDocument/2006/relationships/image" Target="../media/image135.emf"/><Relationship Id="rId96" Type="http://schemas.openxmlformats.org/officeDocument/2006/relationships/customXml" Target="../ink/ink120.xml"/><Relationship Id="rId111" Type="http://schemas.openxmlformats.org/officeDocument/2006/relationships/image" Target="../media/image145.emf"/><Relationship Id="rId132" Type="http://schemas.openxmlformats.org/officeDocument/2006/relationships/customXml" Target="../ink/ink138.xml"/><Relationship Id="rId140" Type="http://schemas.openxmlformats.org/officeDocument/2006/relationships/image" Target="../media/image159.emf"/><Relationship Id="rId1" Type="http://schemas.openxmlformats.org/officeDocument/2006/relationships/slideLayout" Target="../slideLayouts/slideLayout13.xml"/><Relationship Id="rId6" Type="http://schemas.openxmlformats.org/officeDocument/2006/relationships/image" Target="../media/image44.png"/><Relationship Id="rId15" Type="http://schemas.openxmlformats.org/officeDocument/2006/relationships/customXml" Target="../ink/ink79.xml"/><Relationship Id="rId23" Type="http://schemas.openxmlformats.org/officeDocument/2006/relationships/customXml" Target="../ink/ink83.xml"/><Relationship Id="rId28" Type="http://schemas.openxmlformats.org/officeDocument/2006/relationships/image" Target="../media/image104.emf"/><Relationship Id="rId36" Type="http://schemas.openxmlformats.org/officeDocument/2006/relationships/customXml" Target="../ink/ink90.xml"/><Relationship Id="rId49" Type="http://schemas.openxmlformats.org/officeDocument/2006/relationships/image" Target="../media/image114.emf"/><Relationship Id="rId57" Type="http://schemas.openxmlformats.org/officeDocument/2006/relationships/image" Target="../media/image118.emf"/><Relationship Id="rId106" Type="http://schemas.openxmlformats.org/officeDocument/2006/relationships/customXml" Target="../ink/ink125.xml"/><Relationship Id="rId114" Type="http://schemas.openxmlformats.org/officeDocument/2006/relationships/customXml" Target="../ink/ink129.xml"/><Relationship Id="rId119" Type="http://schemas.openxmlformats.org/officeDocument/2006/relationships/image" Target="../media/image149.emf"/><Relationship Id="rId127" Type="http://schemas.openxmlformats.org/officeDocument/2006/relationships/image" Target="../media/image153.emf"/><Relationship Id="rId10" Type="http://schemas.openxmlformats.org/officeDocument/2006/relationships/image" Target="../media/image95.emf"/><Relationship Id="rId31" Type="http://schemas.openxmlformats.org/officeDocument/2006/relationships/customXml" Target="../ink/ink87.xml"/><Relationship Id="rId44" Type="http://schemas.openxmlformats.org/officeDocument/2006/relationships/customXml" Target="../ink/ink94.xml"/><Relationship Id="rId52" Type="http://schemas.openxmlformats.org/officeDocument/2006/relationships/customXml" Target="../ink/ink98.xml"/><Relationship Id="rId60" Type="http://schemas.openxmlformats.org/officeDocument/2006/relationships/customXml" Target="../ink/ink102.xml"/><Relationship Id="rId65" Type="http://schemas.openxmlformats.org/officeDocument/2006/relationships/image" Target="../media/image122.emf"/><Relationship Id="rId73" Type="http://schemas.openxmlformats.org/officeDocument/2006/relationships/image" Target="../media/image126.emf"/><Relationship Id="rId78" Type="http://schemas.openxmlformats.org/officeDocument/2006/relationships/customXml" Target="../ink/ink111.xml"/><Relationship Id="rId81" Type="http://schemas.openxmlformats.org/officeDocument/2006/relationships/image" Target="../media/image130.emf"/><Relationship Id="rId86" Type="http://schemas.openxmlformats.org/officeDocument/2006/relationships/customXml" Target="../ink/ink115.xml"/><Relationship Id="rId94" Type="http://schemas.openxmlformats.org/officeDocument/2006/relationships/customXml" Target="../ink/ink119.xml"/><Relationship Id="rId99" Type="http://schemas.openxmlformats.org/officeDocument/2006/relationships/image" Target="../media/image139.emf"/><Relationship Id="rId101" Type="http://schemas.openxmlformats.org/officeDocument/2006/relationships/image" Target="../media/image140.emf"/><Relationship Id="rId122" Type="http://schemas.openxmlformats.org/officeDocument/2006/relationships/customXml" Target="../ink/ink133.xml"/><Relationship Id="rId130" Type="http://schemas.openxmlformats.org/officeDocument/2006/relationships/customXml" Target="../ink/ink137.xml"/><Relationship Id="rId135" Type="http://schemas.openxmlformats.org/officeDocument/2006/relationships/image" Target="../media/image157.emf"/><Relationship Id="rId143" Type="http://schemas.openxmlformats.org/officeDocument/2006/relationships/customXml" Target="../ink/ink143.xml"/><Relationship Id="rId4" Type="http://schemas.openxmlformats.org/officeDocument/2006/relationships/customXml" Target="../ink/ink74.xml"/><Relationship Id="rId9" Type="http://schemas.openxmlformats.org/officeDocument/2006/relationships/customXml" Target="../ink/ink76.xml"/><Relationship Id="rId13" Type="http://schemas.openxmlformats.org/officeDocument/2006/relationships/customXml" Target="../ink/ink78.xml"/><Relationship Id="rId18" Type="http://schemas.openxmlformats.org/officeDocument/2006/relationships/image" Target="../media/image99.emf"/><Relationship Id="rId39" Type="http://schemas.openxmlformats.org/officeDocument/2006/relationships/image" Target="../media/image109.emf"/><Relationship Id="rId109" Type="http://schemas.openxmlformats.org/officeDocument/2006/relationships/image" Target="../media/image144.emf"/><Relationship Id="rId34" Type="http://schemas.openxmlformats.org/officeDocument/2006/relationships/customXml" Target="../ink/ink89.xml"/><Relationship Id="rId50" Type="http://schemas.openxmlformats.org/officeDocument/2006/relationships/customXml" Target="../ink/ink97.xml"/><Relationship Id="rId55" Type="http://schemas.openxmlformats.org/officeDocument/2006/relationships/image" Target="../media/image117.emf"/><Relationship Id="rId76" Type="http://schemas.openxmlformats.org/officeDocument/2006/relationships/customXml" Target="../ink/ink110.xml"/><Relationship Id="rId97" Type="http://schemas.openxmlformats.org/officeDocument/2006/relationships/image" Target="../media/image138.emf"/><Relationship Id="rId104" Type="http://schemas.openxmlformats.org/officeDocument/2006/relationships/customXml" Target="../ink/ink124.xml"/><Relationship Id="rId120" Type="http://schemas.openxmlformats.org/officeDocument/2006/relationships/customXml" Target="../ink/ink132.xml"/><Relationship Id="rId125" Type="http://schemas.openxmlformats.org/officeDocument/2006/relationships/image" Target="../media/image152.emf"/><Relationship Id="rId141" Type="http://schemas.openxmlformats.org/officeDocument/2006/relationships/customXml" Target="../ink/ink142.xml"/><Relationship Id="rId7" Type="http://schemas.openxmlformats.org/officeDocument/2006/relationships/customXml" Target="../ink/ink75.xml"/><Relationship Id="rId71" Type="http://schemas.openxmlformats.org/officeDocument/2006/relationships/image" Target="../media/image125.emf"/><Relationship Id="rId92" Type="http://schemas.openxmlformats.org/officeDocument/2006/relationships/customXml" Target="../ink/ink118.xml"/><Relationship Id="rId2" Type="http://schemas.openxmlformats.org/officeDocument/2006/relationships/customXml" Target="../ink/ink73.xml"/><Relationship Id="rId29" Type="http://schemas.openxmlformats.org/officeDocument/2006/relationships/customXml" Target="../ink/ink86.xml"/><Relationship Id="rId24" Type="http://schemas.openxmlformats.org/officeDocument/2006/relationships/image" Target="../media/image102.emf"/><Relationship Id="rId40" Type="http://schemas.openxmlformats.org/officeDocument/2006/relationships/customXml" Target="../ink/ink92.xml"/><Relationship Id="rId45" Type="http://schemas.openxmlformats.org/officeDocument/2006/relationships/image" Target="../media/image112.emf"/><Relationship Id="rId66" Type="http://schemas.openxmlformats.org/officeDocument/2006/relationships/customXml" Target="../ink/ink105.xml"/><Relationship Id="rId87" Type="http://schemas.openxmlformats.org/officeDocument/2006/relationships/image" Target="../media/image133.emf"/><Relationship Id="rId110" Type="http://schemas.openxmlformats.org/officeDocument/2006/relationships/customXml" Target="../ink/ink127.xml"/><Relationship Id="rId115" Type="http://schemas.openxmlformats.org/officeDocument/2006/relationships/image" Target="../media/image147.emf"/><Relationship Id="rId131" Type="http://schemas.openxmlformats.org/officeDocument/2006/relationships/image" Target="../media/image155.emf"/><Relationship Id="rId136" Type="http://schemas.openxmlformats.org/officeDocument/2006/relationships/image" Target="../media/image2.jpeg"/><Relationship Id="rId61" Type="http://schemas.openxmlformats.org/officeDocument/2006/relationships/image" Target="../media/image120.emf"/><Relationship Id="rId82" Type="http://schemas.openxmlformats.org/officeDocument/2006/relationships/customXml" Target="../ink/ink113.xml"/><Relationship Id="rId19" Type="http://schemas.openxmlformats.org/officeDocument/2006/relationships/customXml" Target="../ink/ink81.xml"/><Relationship Id="rId14" Type="http://schemas.openxmlformats.org/officeDocument/2006/relationships/image" Target="../media/image97.emf"/><Relationship Id="rId30" Type="http://schemas.openxmlformats.org/officeDocument/2006/relationships/image" Target="../media/image105.emf"/><Relationship Id="rId35" Type="http://schemas.openxmlformats.org/officeDocument/2006/relationships/image" Target="../media/image107.emf"/><Relationship Id="rId56" Type="http://schemas.openxmlformats.org/officeDocument/2006/relationships/customXml" Target="../ink/ink100.xml"/><Relationship Id="rId77" Type="http://schemas.openxmlformats.org/officeDocument/2006/relationships/image" Target="../media/image128.emf"/><Relationship Id="rId100" Type="http://schemas.openxmlformats.org/officeDocument/2006/relationships/customXml" Target="../ink/ink122.xml"/><Relationship Id="rId105" Type="http://schemas.openxmlformats.org/officeDocument/2006/relationships/image" Target="../media/image142.emf"/><Relationship Id="rId126" Type="http://schemas.openxmlformats.org/officeDocument/2006/relationships/customXml" Target="../ink/ink135.xml"/></Relationships>
</file>

<file path=ppt/slides/_rels/slide11.xml.rels><?xml version="1.0" encoding="UTF-8" standalone="yes"?>
<Relationships xmlns="http://schemas.openxmlformats.org/package/2006/relationships"><Relationship Id="rId8" Type="http://schemas.openxmlformats.org/officeDocument/2006/relationships/customXml" Target="../ink/ink147.xml"/><Relationship Id="rId13" Type="http://schemas.openxmlformats.org/officeDocument/2006/relationships/image" Target="../media/image167.emf"/><Relationship Id="rId18" Type="http://schemas.openxmlformats.org/officeDocument/2006/relationships/customXml" Target="../ink/ink151.xml"/><Relationship Id="rId3" Type="http://schemas.openxmlformats.org/officeDocument/2006/relationships/image" Target="../media/image162.emf"/><Relationship Id="rId21" Type="http://schemas.openxmlformats.org/officeDocument/2006/relationships/image" Target="../media/image171.emf"/><Relationship Id="rId7" Type="http://schemas.openxmlformats.org/officeDocument/2006/relationships/image" Target="../media/image164.emf"/><Relationship Id="rId12" Type="http://schemas.openxmlformats.org/officeDocument/2006/relationships/customXml" Target="../ink/ink149.xml"/><Relationship Id="rId17" Type="http://schemas.openxmlformats.org/officeDocument/2006/relationships/image" Target="../media/image169.emf"/><Relationship Id="rId2" Type="http://schemas.openxmlformats.org/officeDocument/2006/relationships/customXml" Target="../ink/ink144.xml"/><Relationship Id="rId16" Type="http://schemas.openxmlformats.org/officeDocument/2006/relationships/customXml" Target="../ink/ink150.xml"/><Relationship Id="rId20" Type="http://schemas.openxmlformats.org/officeDocument/2006/relationships/customXml" Target="../ink/ink152.xml"/><Relationship Id="rId1" Type="http://schemas.openxmlformats.org/officeDocument/2006/relationships/slideLayout" Target="../slideLayouts/slideLayout13.xml"/><Relationship Id="rId6" Type="http://schemas.openxmlformats.org/officeDocument/2006/relationships/customXml" Target="../ink/ink146.xml"/><Relationship Id="rId11" Type="http://schemas.openxmlformats.org/officeDocument/2006/relationships/image" Target="../media/image166.emf"/><Relationship Id="rId24" Type="http://schemas.openxmlformats.org/officeDocument/2006/relationships/image" Target="../media/image46.jpeg"/><Relationship Id="rId5" Type="http://schemas.openxmlformats.org/officeDocument/2006/relationships/image" Target="../media/image163.emf"/><Relationship Id="rId15" Type="http://schemas.openxmlformats.org/officeDocument/2006/relationships/image" Target="../media/image45.png"/><Relationship Id="rId23" Type="http://schemas.openxmlformats.org/officeDocument/2006/relationships/image" Target="../media/image172.emf"/><Relationship Id="rId10" Type="http://schemas.openxmlformats.org/officeDocument/2006/relationships/customXml" Target="../ink/ink148.xml"/><Relationship Id="rId19" Type="http://schemas.openxmlformats.org/officeDocument/2006/relationships/image" Target="../media/image170.emf"/><Relationship Id="rId4" Type="http://schemas.openxmlformats.org/officeDocument/2006/relationships/customXml" Target="../ink/ink145.xml"/><Relationship Id="rId9" Type="http://schemas.openxmlformats.org/officeDocument/2006/relationships/image" Target="../media/image165.emf"/><Relationship Id="rId14" Type="http://schemas.openxmlformats.org/officeDocument/2006/relationships/image" Target="../media/image2.jpeg"/><Relationship Id="rId22" Type="http://schemas.openxmlformats.org/officeDocument/2006/relationships/customXml" Target="../ink/ink15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1310.emf"/><Relationship Id="rId4" Type="http://schemas.openxmlformats.org/officeDocument/2006/relationships/customXml" Target="../ink/ink1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177.emf"/><Relationship Id="rId5" Type="http://schemas.openxmlformats.org/officeDocument/2006/relationships/customXml" Target="../ink/ink155.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4.xml"/><Relationship Id="rId7" Type="http://schemas.openxmlformats.org/officeDocument/2006/relationships/image" Target="../media/image52.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50.wmf"/><Relationship Id="rId11" Type="http://schemas.openxmlformats.org/officeDocument/2006/relationships/image" Target="../media/image48.png"/><Relationship Id="rId5" Type="http://schemas.openxmlformats.org/officeDocument/2006/relationships/oleObject" Target="../embeddings/oleObject24.bin"/><Relationship Id="rId10"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54.wmf"/></Relationships>
</file>

<file path=ppt/slides/_rels/slide16.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29.bin"/><Relationship Id="rId18" Type="http://schemas.openxmlformats.org/officeDocument/2006/relationships/oleObject" Target="../embeddings/oleObject32.bin"/><Relationship Id="rId26" Type="http://schemas.openxmlformats.org/officeDocument/2006/relationships/oleObject" Target="../embeddings/oleObject36.bin"/><Relationship Id="rId3" Type="http://schemas.openxmlformats.org/officeDocument/2006/relationships/notesSlide" Target="../notesSlides/notesSlide5.xml"/><Relationship Id="rId21" Type="http://schemas.openxmlformats.org/officeDocument/2006/relationships/image" Target="../media/image62.wmf"/><Relationship Id="rId34" Type="http://schemas.openxmlformats.org/officeDocument/2006/relationships/image" Target="../media/image71.jpeg"/><Relationship Id="rId7" Type="http://schemas.openxmlformats.org/officeDocument/2006/relationships/oleObject" Target="../embeddings/oleObject26.bin"/><Relationship Id="rId12" Type="http://schemas.openxmlformats.org/officeDocument/2006/relationships/image" Target="../media/image58.wmf"/><Relationship Id="rId17" Type="http://schemas.openxmlformats.org/officeDocument/2006/relationships/oleObject" Target="../embeddings/oleObject31.bin"/><Relationship Id="rId25" Type="http://schemas.openxmlformats.org/officeDocument/2006/relationships/image" Target="../media/image64.wmf"/><Relationship Id="rId33" Type="http://schemas.openxmlformats.org/officeDocument/2006/relationships/image" Target="../media/image70.jpeg"/><Relationship Id="rId38" Type="http://schemas.openxmlformats.org/officeDocument/2006/relationships/image" Target="../media/image202.png"/><Relationship Id="rId2" Type="http://schemas.openxmlformats.org/officeDocument/2006/relationships/slideLayout" Target="../slideLayouts/slideLayout13.xml"/><Relationship Id="rId16" Type="http://schemas.openxmlformats.org/officeDocument/2006/relationships/image" Target="../media/image60.wmf"/><Relationship Id="rId20" Type="http://schemas.openxmlformats.org/officeDocument/2006/relationships/oleObject" Target="../embeddings/oleObject33.bin"/><Relationship Id="rId29" Type="http://schemas.openxmlformats.org/officeDocument/2006/relationships/image" Target="../media/image66.jpeg"/><Relationship Id="rId1" Type="http://schemas.openxmlformats.org/officeDocument/2006/relationships/vmlDrawing" Target="../drawings/vmlDrawing4.vml"/><Relationship Id="rId6" Type="http://schemas.openxmlformats.org/officeDocument/2006/relationships/image" Target="../media/image55.wmf"/><Relationship Id="rId11" Type="http://schemas.openxmlformats.org/officeDocument/2006/relationships/oleObject" Target="../embeddings/oleObject28.bin"/><Relationship Id="rId24" Type="http://schemas.openxmlformats.org/officeDocument/2006/relationships/oleObject" Target="../embeddings/oleObject35.bin"/><Relationship Id="rId32" Type="http://schemas.openxmlformats.org/officeDocument/2006/relationships/image" Target="../media/image69.jpeg"/><Relationship Id="rId37" Type="http://schemas.openxmlformats.org/officeDocument/2006/relationships/image" Target="../media/image450.png"/><Relationship Id="rId5" Type="http://schemas.openxmlformats.org/officeDocument/2006/relationships/oleObject" Target="../embeddings/oleObject25.bin"/><Relationship Id="rId15" Type="http://schemas.openxmlformats.org/officeDocument/2006/relationships/oleObject" Target="../embeddings/oleObject30.bin"/><Relationship Id="rId23" Type="http://schemas.openxmlformats.org/officeDocument/2006/relationships/image" Target="../media/image63.wmf"/><Relationship Id="rId28" Type="http://schemas.openxmlformats.org/officeDocument/2006/relationships/image" Target="../media/image65.wmf"/><Relationship Id="rId10" Type="http://schemas.openxmlformats.org/officeDocument/2006/relationships/image" Target="../media/image57.wmf"/><Relationship Id="rId19" Type="http://schemas.openxmlformats.org/officeDocument/2006/relationships/image" Target="../media/image61.wmf"/><Relationship Id="rId31" Type="http://schemas.openxmlformats.org/officeDocument/2006/relationships/image" Target="../media/image68.jpeg"/><Relationship Id="rId4" Type="http://schemas.openxmlformats.org/officeDocument/2006/relationships/image" Target="../media/image194.png"/><Relationship Id="rId9" Type="http://schemas.openxmlformats.org/officeDocument/2006/relationships/oleObject" Target="../embeddings/oleObject27.bin"/><Relationship Id="rId14" Type="http://schemas.openxmlformats.org/officeDocument/2006/relationships/image" Target="../media/image59.wmf"/><Relationship Id="rId22" Type="http://schemas.openxmlformats.org/officeDocument/2006/relationships/oleObject" Target="../embeddings/oleObject34.bin"/><Relationship Id="rId27" Type="http://schemas.openxmlformats.org/officeDocument/2006/relationships/oleObject" Target="../embeddings/oleObject37.bin"/><Relationship Id="rId30" Type="http://schemas.openxmlformats.org/officeDocument/2006/relationships/image" Target="../media/image67.jpeg"/><Relationship Id="rId35" Type="http://schemas.openxmlformats.org/officeDocument/2006/relationships/image" Target="../media/image72.gif"/></Relationships>
</file>

<file path=ppt/slides/_rels/slide17.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42.bin"/><Relationship Id="rId18" Type="http://schemas.openxmlformats.org/officeDocument/2006/relationships/oleObject" Target="../embeddings/oleObject45.bin"/><Relationship Id="rId26" Type="http://schemas.openxmlformats.org/officeDocument/2006/relationships/oleObject" Target="../embeddings/oleObject49.bin"/><Relationship Id="rId39" Type="http://schemas.openxmlformats.org/officeDocument/2006/relationships/image" Target="../media/image2.jpeg"/><Relationship Id="rId3" Type="http://schemas.openxmlformats.org/officeDocument/2006/relationships/notesSlide" Target="../notesSlides/notesSlide6.xml"/><Relationship Id="rId21" Type="http://schemas.openxmlformats.org/officeDocument/2006/relationships/image" Target="../media/image62.wmf"/><Relationship Id="rId34" Type="http://schemas.openxmlformats.org/officeDocument/2006/relationships/image" Target="../media/image71.jpeg"/><Relationship Id="rId7" Type="http://schemas.openxmlformats.org/officeDocument/2006/relationships/oleObject" Target="../embeddings/oleObject39.bin"/><Relationship Id="rId12" Type="http://schemas.openxmlformats.org/officeDocument/2006/relationships/image" Target="../media/image58.wmf"/><Relationship Id="rId17" Type="http://schemas.openxmlformats.org/officeDocument/2006/relationships/oleObject" Target="../embeddings/oleObject44.bin"/><Relationship Id="rId25" Type="http://schemas.openxmlformats.org/officeDocument/2006/relationships/image" Target="../media/image64.wmf"/><Relationship Id="rId33" Type="http://schemas.openxmlformats.org/officeDocument/2006/relationships/image" Target="../media/image70.jpeg"/><Relationship Id="rId38" Type="http://schemas.openxmlformats.org/officeDocument/2006/relationships/image" Target="../media/image202.png"/><Relationship Id="rId2" Type="http://schemas.openxmlformats.org/officeDocument/2006/relationships/slideLayout" Target="../slideLayouts/slideLayout13.xml"/><Relationship Id="rId16" Type="http://schemas.openxmlformats.org/officeDocument/2006/relationships/image" Target="../media/image60.wmf"/><Relationship Id="rId20" Type="http://schemas.openxmlformats.org/officeDocument/2006/relationships/oleObject" Target="../embeddings/oleObject46.bin"/><Relationship Id="rId29" Type="http://schemas.openxmlformats.org/officeDocument/2006/relationships/image" Target="../media/image66.jpeg"/><Relationship Id="rId1" Type="http://schemas.openxmlformats.org/officeDocument/2006/relationships/vmlDrawing" Target="../drawings/vmlDrawing5.vml"/><Relationship Id="rId6" Type="http://schemas.openxmlformats.org/officeDocument/2006/relationships/image" Target="../media/image55.wmf"/><Relationship Id="rId11" Type="http://schemas.openxmlformats.org/officeDocument/2006/relationships/oleObject" Target="../embeddings/oleObject41.bin"/><Relationship Id="rId24" Type="http://schemas.openxmlformats.org/officeDocument/2006/relationships/oleObject" Target="../embeddings/oleObject48.bin"/><Relationship Id="rId32" Type="http://schemas.openxmlformats.org/officeDocument/2006/relationships/image" Target="../media/image69.jpeg"/><Relationship Id="rId37" Type="http://schemas.openxmlformats.org/officeDocument/2006/relationships/image" Target="../media/image450.png"/><Relationship Id="rId5" Type="http://schemas.openxmlformats.org/officeDocument/2006/relationships/oleObject" Target="../embeddings/oleObject38.bin"/><Relationship Id="rId15" Type="http://schemas.openxmlformats.org/officeDocument/2006/relationships/oleObject" Target="../embeddings/oleObject43.bin"/><Relationship Id="rId23" Type="http://schemas.openxmlformats.org/officeDocument/2006/relationships/image" Target="../media/image63.wmf"/><Relationship Id="rId28" Type="http://schemas.openxmlformats.org/officeDocument/2006/relationships/image" Target="../media/image65.wmf"/><Relationship Id="rId10" Type="http://schemas.openxmlformats.org/officeDocument/2006/relationships/image" Target="../media/image57.wmf"/><Relationship Id="rId19" Type="http://schemas.openxmlformats.org/officeDocument/2006/relationships/image" Target="../media/image61.wmf"/><Relationship Id="rId31" Type="http://schemas.openxmlformats.org/officeDocument/2006/relationships/image" Target="../media/image68.jpeg"/><Relationship Id="rId4" Type="http://schemas.openxmlformats.org/officeDocument/2006/relationships/image" Target="../media/image194.png"/><Relationship Id="rId9" Type="http://schemas.openxmlformats.org/officeDocument/2006/relationships/oleObject" Target="../embeddings/oleObject40.bin"/><Relationship Id="rId14" Type="http://schemas.openxmlformats.org/officeDocument/2006/relationships/image" Target="../media/image59.wmf"/><Relationship Id="rId22" Type="http://schemas.openxmlformats.org/officeDocument/2006/relationships/oleObject" Target="../embeddings/oleObject47.bin"/><Relationship Id="rId27" Type="http://schemas.openxmlformats.org/officeDocument/2006/relationships/oleObject" Target="../embeddings/oleObject50.bin"/><Relationship Id="rId30" Type="http://schemas.openxmlformats.org/officeDocument/2006/relationships/image" Target="../media/image67.jpeg"/><Relationship Id="rId35" Type="http://schemas.openxmlformats.org/officeDocument/2006/relationships/image" Target="../media/image72.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8.emf"/></Relationships>
</file>

<file path=ppt/slides/_rels/slide2.xml.rels><?xml version="1.0" encoding="UTF-8" standalone="yes"?>
<Relationships xmlns="http://schemas.openxmlformats.org/package/2006/relationships"><Relationship Id="rId8" Type="http://schemas.openxmlformats.org/officeDocument/2006/relationships/image" Target="../media/image1310.emf"/><Relationship Id="rId13" Type="http://schemas.openxmlformats.org/officeDocument/2006/relationships/customXml" Target="../ink/ink6.xml"/><Relationship Id="rId18" Type="http://schemas.openxmlformats.org/officeDocument/2006/relationships/image" Target="../media/image22.emf"/><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9.emf"/><Relationship Id="rId17" Type="http://schemas.openxmlformats.org/officeDocument/2006/relationships/customXml" Target="../ink/ink8.xml"/><Relationship Id="rId2" Type="http://schemas.openxmlformats.org/officeDocument/2006/relationships/image" Target="../media/image2.jpeg"/><Relationship Id="rId16" Type="http://schemas.openxmlformats.org/officeDocument/2006/relationships/image" Target="../media/image21.emf"/><Relationship Id="rId1" Type="http://schemas.openxmlformats.org/officeDocument/2006/relationships/slideLayout" Target="../slideLayouts/slideLayout13.xml"/><Relationship Id="rId6" Type="http://schemas.openxmlformats.org/officeDocument/2006/relationships/image" Target="../media/image17.emf"/><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8.emf"/><Relationship Id="rId4" Type="http://schemas.openxmlformats.org/officeDocument/2006/relationships/image" Target="../media/image16.emf"/><Relationship Id="rId9" Type="http://schemas.openxmlformats.org/officeDocument/2006/relationships/customXml" Target="../ink/ink4.xml"/><Relationship Id="rId14" Type="http://schemas.openxmlformats.org/officeDocument/2006/relationships/image" Target="../media/image20.emf"/></Relationships>
</file>

<file path=ppt/slides/_rels/slide20.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74.png"/><Relationship Id="rId7" Type="http://schemas.openxmlformats.org/officeDocument/2006/relationships/image" Target="../media/image179.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8.emf"/><Relationship Id="rId5" Type="http://schemas.openxmlformats.org/officeDocument/2006/relationships/image" Target="../media/image176.emf"/><Relationship Id="rId4" Type="http://schemas.openxmlformats.org/officeDocument/2006/relationships/image" Target="../media/image175.emf"/></Relationships>
</file>

<file path=ppt/slides/_rels/slide22.xml.rels><?xml version="1.0" encoding="UTF-8" standalone="yes"?>
<Relationships xmlns="http://schemas.openxmlformats.org/package/2006/relationships"><Relationship Id="rId8" Type="http://schemas.openxmlformats.org/officeDocument/2006/relationships/image" Target="../media/image184.emf"/><Relationship Id="rId13" Type="http://schemas.openxmlformats.org/officeDocument/2006/relationships/image" Target="../media/image189.emf"/><Relationship Id="rId3" Type="http://schemas.openxmlformats.org/officeDocument/2006/relationships/image" Target="../media/image180.png"/><Relationship Id="rId7" Type="http://schemas.openxmlformats.org/officeDocument/2006/relationships/image" Target="../media/image183.emf"/><Relationship Id="rId12" Type="http://schemas.openxmlformats.org/officeDocument/2006/relationships/image" Target="../media/image188.emf"/><Relationship Id="rId2" Type="http://schemas.openxmlformats.org/officeDocument/2006/relationships/notesSlide" Target="../notesSlides/notesSlide11.xml"/><Relationship Id="rId16" Type="http://schemas.openxmlformats.org/officeDocument/2006/relationships/image" Target="../media/image192.png"/><Relationship Id="rId1" Type="http://schemas.openxmlformats.org/officeDocument/2006/relationships/slideLayout" Target="../slideLayouts/slideLayout6.xml"/><Relationship Id="rId6" Type="http://schemas.openxmlformats.org/officeDocument/2006/relationships/image" Target="../media/image182.png"/><Relationship Id="rId11" Type="http://schemas.openxmlformats.org/officeDocument/2006/relationships/image" Target="../media/image187.emf"/><Relationship Id="rId5" Type="http://schemas.openxmlformats.org/officeDocument/2006/relationships/image" Target="../media/image181.png"/><Relationship Id="rId15" Type="http://schemas.openxmlformats.org/officeDocument/2006/relationships/image" Target="../media/image191.emf"/><Relationship Id="rId10" Type="http://schemas.openxmlformats.org/officeDocument/2006/relationships/image" Target="../media/image186.emf"/><Relationship Id="rId4" Type="http://schemas.openxmlformats.org/officeDocument/2006/relationships/image" Target="../media/image178.emf"/><Relationship Id="rId9" Type="http://schemas.openxmlformats.org/officeDocument/2006/relationships/image" Target="../media/image185.emf"/><Relationship Id="rId14" Type="http://schemas.openxmlformats.org/officeDocument/2006/relationships/image" Target="../media/image190.emf"/></Relationships>
</file>

<file path=ppt/slides/_rels/slide23.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200.png"/><Relationship Id="rId2" Type="http://schemas.openxmlformats.org/officeDocument/2006/relationships/image" Target="../media/image193.png"/><Relationship Id="rId1" Type="http://schemas.openxmlformats.org/officeDocument/2006/relationships/slideLayout" Target="../slideLayouts/slideLayout6.xml"/><Relationship Id="rId6" Type="http://schemas.openxmlformats.org/officeDocument/2006/relationships/image" Target="../media/image199.png"/><Relationship Id="rId5" Type="http://schemas.openxmlformats.org/officeDocument/2006/relationships/image" Target="../media/image197.emf"/><Relationship Id="rId4" Type="http://schemas.openxmlformats.org/officeDocument/2006/relationships/image" Target="../media/image196.emf"/></Relationships>
</file>

<file path=ppt/slides/_rels/slide24.xml.rels><?xml version="1.0" encoding="UTF-8" standalone="yes"?>
<Relationships xmlns="http://schemas.openxmlformats.org/package/2006/relationships"><Relationship Id="rId8" Type="http://schemas.openxmlformats.org/officeDocument/2006/relationships/image" Target="../media/image205.emf"/><Relationship Id="rId3" Type="http://schemas.openxmlformats.org/officeDocument/2006/relationships/image" Target="../media/image198.png"/><Relationship Id="rId7" Type="http://schemas.openxmlformats.org/officeDocument/2006/relationships/image" Target="../media/image204.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03.emf"/><Relationship Id="rId11" Type="http://schemas.openxmlformats.org/officeDocument/2006/relationships/image" Target="../media/image208.png"/><Relationship Id="rId5" Type="http://schemas.openxmlformats.org/officeDocument/2006/relationships/image" Target="../media/image202.emf"/><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png"/></Relationships>
</file>

<file path=ppt/slides/_rels/slide25.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3" Type="http://schemas.openxmlformats.org/officeDocument/2006/relationships/image" Target="../media/image209.emf"/><Relationship Id="rId7" Type="http://schemas.openxmlformats.org/officeDocument/2006/relationships/image" Target="../media/image213.png"/><Relationship Id="rId12" Type="http://schemas.openxmlformats.org/officeDocument/2006/relationships/image" Target="../media/image21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png"/></Relationships>
</file>

<file path=ppt/slides/_rels/slide26.xml.rels><?xml version="1.0" encoding="UTF-8" standalone="yes"?>
<Relationships xmlns="http://schemas.openxmlformats.org/package/2006/relationships"><Relationship Id="rId8" Type="http://schemas.openxmlformats.org/officeDocument/2006/relationships/image" Target="../media/image203.emf"/><Relationship Id="rId3" Type="http://schemas.openxmlformats.org/officeDocument/2006/relationships/image" Target="../media/image220.emf"/><Relationship Id="rId7" Type="http://schemas.openxmlformats.org/officeDocument/2006/relationships/image" Target="../media/image202.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01.png"/><Relationship Id="rId11" Type="http://schemas.openxmlformats.org/officeDocument/2006/relationships/image" Target="../media/image223.emf"/><Relationship Id="rId5" Type="http://schemas.openxmlformats.org/officeDocument/2006/relationships/image" Target="../media/image208.png"/><Relationship Id="rId10" Type="http://schemas.openxmlformats.org/officeDocument/2006/relationships/image" Target="../media/image222.jpeg"/><Relationship Id="rId4" Type="http://schemas.openxmlformats.org/officeDocument/2006/relationships/image" Target="../media/image207.png"/><Relationship Id="rId9" Type="http://schemas.openxmlformats.org/officeDocument/2006/relationships/image" Target="../media/image221.emf"/></Relationships>
</file>

<file path=ppt/slides/_rels/slide27.xml.rels><?xml version="1.0" encoding="UTF-8" standalone="yes"?>
<Relationships xmlns="http://schemas.openxmlformats.org/package/2006/relationships"><Relationship Id="rId3" Type="http://schemas.openxmlformats.org/officeDocument/2006/relationships/image" Target="../media/image224.emf"/><Relationship Id="rId7" Type="http://schemas.openxmlformats.org/officeDocument/2006/relationships/image" Target="../media/image2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22.jpeg"/><Relationship Id="rId5" Type="http://schemas.openxmlformats.org/officeDocument/2006/relationships/image" Target="../media/image202.emf"/><Relationship Id="rId4" Type="http://schemas.openxmlformats.org/officeDocument/2006/relationships/image" Target="../media/image201.png"/></Relationships>
</file>

<file path=ppt/slides/_rels/slide28.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6.emf"/><Relationship Id="rId3" Type="http://schemas.openxmlformats.org/officeDocument/2006/relationships/image" Target="../media/image226.emf"/><Relationship Id="rId7" Type="http://schemas.openxmlformats.org/officeDocument/2006/relationships/image" Target="../media/image230.png"/><Relationship Id="rId12" Type="http://schemas.openxmlformats.org/officeDocument/2006/relationships/image" Target="../media/image235.emf"/><Relationship Id="rId17" Type="http://schemas.openxmlformats.org/officeDocument/2006/relationships/image" Target="../media/image240.emf"/><Relationship Id="rId2" Type="http://schemas.openxmlformats.org/officeDocument/2006/relationships/notesSlide" Target="../notesSlides/notesSlide16.xml"/><Relationship Id="rId16" Type="http://schemas.openxmlformats.org/officeDocument/2006/relationships/image" Target="../media/image239.emf"/><Relationship Id="rId1" Type="http://schemas.openxmlformats.org/officeDocument/2006/relationships/slideLayout" Target="../slideLayouts/slideLayout1.xml"/><Relationship Id="rId6" Type="http://schemas.openxmlformats.org/officeDocument/2006/relationships/image" Target="../media/image229.png"/><Relationship Id="rId11" Type="http://schemas.openxmlformats.org/officeDocument/2006/relationships/image" Target="../media/image234.png"/><Relationship Id="rId5" Type="http://schemas.openxmlformats.org/officeDocument/2006/relationships/image" Target="../media/image228.png"/><Relationship Id="rId15" Type="http://schemas.openxmlformats.org/officeDocument/2006/relationships/image" Target="../media/image238.png"/><Relationship Id="rId10" Type="http://schemas.openxmlformats.org/officeDocument/2006/relationships/image" Target="../media/image233.png"/><Relationship Id="rId4" Type="http://schemas.openxmlformats.org/officeDocument/2006/relationships/image" Target="../media/image227.png"/><Relationship Id="rId9" Type="http://schemas.openxmlformats.org/officeDocument/2006/relationships/image" Target="../media/image232.png"/><Relationship Id="rId14" Type="http://schemas.openxmlformats.org/officeDocument/2006/relationships/image" Target="../media/image237.emf"/></Relationships>
</file>

<file path=ppt/slides/_rels/slide29.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235.emf"/><Relationship Id="rId3" Type="http://schemas.openxmlformats.org/officeDocument/2006/relationships/image" Target="../media/image226.emf"/><Relationship Id="rId7" Type="http://schemas.openxmlformats.org/officeDocument/2006/relationships/image" Target="../media/image230.png"/><Relationship Id="rId12" Type="http://schemas.openxmlformats.org/officeDocument/2006/relationships/image" Target="../media/image234.png"/><Relationship Id="rId17" Type="http://schemas.openxmlformats.org/officeDocument/2006/relationships/image" Target="../media/image239.emf"/><Relationship Id="rId2" Type="http://schemas.openxmlformats.org/officeDocument/2006/relationships/notesSlide" Target="../notesSlides/notesSlide17.xml"/><Relationship Id="rId16" Type="http://schemas.openxmlformats.org/officeDocument/2006/relationships/image" Target="../media/image238.png"/><Relationship Id="rId1" Type="http://schemas.openxmlformats.org/officeDocument/2006/relationships/slideLayout" Target="../slideLayouts/slideLayout1.xml"/><Relationship Id="rId6" Type="http://schemas.openxmlformats.org/officeDocument/2006/relationships/image" Target="../media/image229.png"/><Relationship Id="rId11" Type="http://schemas.openxmlformats.org/officeDocument/2006/relationships/image" Target="../media/image233.png"/><Relationship Id="rId5" Type="http://schemas.openxmlformats.org/officeDocument/2006/relationships/image" Target="../media/image228.png"/><Relationship Id="rId15" Type="http://schemas.openxmlformats.org/officeDocument/2006/relationships/image" Target="../media/image237.emf"/><Relationship Id="rId10" Type="http://schemas.openxmlformats.org/officeDocument/2006/relationships/image" Target="../media/image232.png"/><Relationship Id="rId4" Type="http://schemas.openxmlformats.org/officeDocument/2006/relationships/image" Target="../media/image227.png"/><Relationship Id="rId9" Type="http://schemas.openxmlformats.org/officeDocument/2006/relationships/image" Target="../media/image231.png"/><Relationship Id="rId14" Type="http://schemas.openxmlformats.org/officeDocument/2006/relationships/image" Target="../media/image236.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10.emf"/><Relationship Id="rId4" Type="http://schemas.openxmlformats.org/officeDocument/2006/relationships/customXml" Target="../ink/ink9.xml"/></Relationships>
</file>

<file path=ppt/slides/_rels/slide30.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6.em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png"/></Relationships>
</file>

<file path=ppt/slides/_rels/slide31.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25.png"/><Relationship Id="rId7" Type="http://schemas.openxmlformats.org/officeDocument/2006/relationships/image" Target="../media/image249.em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48.emf"/><Relationship Id="rId5" Type="http://schemas.openxmlformats.org/officeDocument/2006/relationships/image" Target="../media/image242.png"/><Relationship Id="rId4" Type="http://schemas.openxmlformats.org/officeDocument/2006/relationships/image" Target="../media/image247.emf"/></Relationships>
</file>

<file path=ppt/slides/_rels/slide32.xml.rels><?xml version="1.0" encoding="UTF-8" standalone="yes"?>
<Relationships xmlns="http://schemas.openxmlformats.org/package/2006/relationships"><Relationship Id="rId3" Type="http://schemas.openxmlformats.org/officeDocument/2006/relationships/image" Target="../media/image248.emf"/><Relationship Id="rId7" Type="http://schemas.openxmlformats.org/officeDocument/2006/relationships/image" Target="../media/image25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33.xml.rels><?xml version="1.0" encoding="UTF-8" standalone="yes"?>
<Relationships xmlns="http://schemas.openxmlformats.org/package/2006/relationships"><Relationship Id="rId3" Type="http://schemas.openxmlformats.org/officeDocument/2006/relationships/image" Target="../media/image255.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57.png"/><Relationship Id="rId4" Type="http://schemas.openxmlformats.org/officeDocument/2006/relationships/image" Target="../media/image256.png"/></Relationships>
</file>

<file path=ppt/slides/_rels/slide34.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57.emf"/></Relationships>
</file>

<file path=ppt/slides/_rels/slide3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61.png"/><Relationship Id="rId4" Type="http://schemas.openxmlformats.org/officeDocument/2006/relationships/image" Target="../media/image260.png"/></Relationships>
</file>

<file path=ppt/slides/_rels/slide3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60.png"/></Relationships>
</file>

<file path=ppt/slides/_rels/slide3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79.png"/><Relationship Id="rId4" Type="http://schemas.openxmlformats.org/officeDocument/2006/relationships/image" Target="../media/image278.png"/></Relationships>
</file>

<file path=ppt/slides/_rels/slide39.xml.rels><?xml version="1.0" encoding="UTF-8" standalone="yes"?>
<Relationships xmlns="http://schemas.openxmlformats.org/package/2006/relationships"><Relationship Id="rId3" Type="http://schemas.openxmlformats.org/officeDocument/2006/relationships/image" Target="../media/image263.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64.em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40.xml.rels><?xml version="1.0" encoding="UTF-8" standalone="yes"?>
<Relationships xmlns="http://schemas.openxmlformats.org/package/2006/relationships"><Relationship Id="rId3" Type="http://schemas.openxmlformats.org/officeDocument/2006/relationships/image" Target="../media/image178.emf"/><Relationship Id="rId7" Type="http://schemas.openxmlformats.org/officeDocument/2006/relationships/image" Target="../media/image224.emf"/><Relationship Id="rId2" Type="http://schemas.openxmlformats.org/officeDocument/2006/relationships/image" Target="../media/image248.emf"/><Relationship Id="rId1" Type="http://schemas.openxmlformats.org/officeDocument/2006/relationships/slideLayout" Target="../slideLayouts/slideLayout6.xml"/><Relationship Id="rId6" Type="http://schemas.openxmlformats.org/officeDocument/2006/relationships/image" Target="../media/image223.emf"/><Relationship Id="rId5" Type="http://schemas.openxmlformats.org/officeDocument/2006/relationships/image" Target="../media/image260.png"/><Relationship Id="rId4" Type="http://schemas.openxmlformats.org/officeDocument/2006/relationships/image" Target="../media/image225.png"/></Relationships>
</file>

<file path=ppt/slides/_rels/slide41.xml.rels><?xml version="1.0" encoding="UTF-8" standalone="yes"?>
<Relationships xmlns="http://schemas.openxmlformats.org/package/2006/relationships"><Relationship Id="rId3" Type="http://schemas.openxmlformats.org/officeDocument/2006/relationships/image" Target="../media/image265.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66.emf"/></Relationships>
</file>

<file path=ppt/slides/_rels/slide42.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68.emf"/><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71.emf"/><Relationship Id="rId5" Type="http://schemas.openxmlformats.org/officeDocument/2006/relationships/image" Target="../media/image270.emf"/><Relationship Id="rId4" Type="http://schemas.openxmlformats.org/officeDocument/2006/relationships/image" Target="../media/image269.emf"/></Relationships>
</file>

<file path=ppt/slides/_rels/slide5.xml.rels><?xml version="1.0" encoding="UTF-8" standalone="yes"?>
<Relationships xmlns="http://schemas.openxmlformats.org/package/2006/relationships"><Relationship Id="rId3" Type="http://schemas.openxmlformats.org/officeDocument/2006/relationships/image" Target="../media/image1310.emf"/><Relationship Id="rId7" Type="http://schemas.openxmlformats.org/officeDocument/2006/relationships/image" Target="../media/image26.emf"/><Relationship Id="rId2" Type="http://schemas.openxmlformats.org/officeDocument/2006/relationships/customXml" Target="../ink/ink10.xml"/><Relationship Id="rId1" Type="http://schemas.openxmlformats.org/officeDocument/2006/relationships/slideLayout" Target="../slideLayouts/slideLayout13.xml"/><Relationship Id="rId6" Type="http://schemas.openxmlformats.org/officeDocument/2006/relationships/customXml" Target="../ink/ink11.xml"/><Relationship Id="rId5" Type="http://schemas.openxmlformats.org/officeDocument/2006/relationships/image" Target="../media/image2.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9.wmf"/><Relationship Id="rId3" Type="http://schemas.openxmlformats.org/officeDocument/2006/relationships/image" Target="../media/image30.png"/><Relationship Id="rId7" Type="http://schemas.openxmlformats.org/officeDocument/2006/relationships/image" Target="../media/image26.wmf"/><Relationship Id="rId12"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8.wmf"/><Relationship Id="rId5" Type="http://schemas.openxmlformats.org/officeDocument/2006/relationships/image" Target="../media/image25.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7.wmf"/><Relationship Id="rId1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9.wmf"/><Relationship Id="rId18" Type="http://schemas.openxmlformats.org/officeDocument/2006/relationships/oleObject" Target="../embeddings/oleObject12.bin"/><Relationship Id="rId26" Type="http://schemas.openxmlformats.org/officeDocument/2006/relationships/oleObject" Target="../embeddings/oleObject16.bin"/><Relationship Id="rId3" Type="http://schemas.openxmlformats.org/officeDocument/2006/relationships/oleObject" Target="../embeddings/oleObject6.bin"/><Relationship Id="rId21" Type="http://schemas.openxmlformats.org/officeDocument/2006/relationships/image" Target="../media/image33.wmf"/><Relationship Id="rId34" Type="http://schemas.openxmlformats.org/officeDocument/2006/relationships/oleObject" Target="../embeddings/oleObject21.bin"/><Relationship Id="rId7" Type="http://schemas.openxmlformats.org/officeDocument/2006/relationships/image" Target="../media/image25.wmf"/><Relationship Id="rId12" Type="http://schemas.openxmlformats.org/officeDocument/2006/relationships/oleObject" Target="../embeddings/oleObject10.bin"/><Relationship Id="rId17" Type="http://schemas.openxmlformats.org/officeDocument/2006/relationships/image" Target="../media/image31.wmf"/><Relationship Id="rId25" Type="http://schemas.openxmlformats.org/officeDocument/2006/relationships/image" Target="../media/image35.wmf"/><Relationship Id="rId33" Type="http://schemas.openxmlformats.org/officeDocument/2006/relationships/oleObject" Target="../embeddings/oleObject20.bin"/><Relationship Id="rId2" Type="http://schemas.openxmlformats.org/officeDocument/2006/relationships/slideLayout" Target="../slideLayouts/slideLayout23.xml"/><Relationship Id="rId16" Type="http://schemas.openxmlformats.org/officeDocument/2006/relationships/oleObject" Target="../embeddings/oleObject11.bin"/><Relationship Id="rId20" Type="http://schemas.openxmlformats.org/officeDocument/2006/relationships/oleObject" Target="../embeddings/oleObject13.bin"/><Relationship Id="rId29" Type="http://schemas.openxmlformats.org/officeDocument/2006/relationships/image" Target="../media/image37.wmf"/><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28.wmf"/><Relationship Id="rId24" Type="http://schemas.openxmlformats.org/officeDocument/2006/relationships/oleObject" Target="../embeddings/oleObject15.bin"/><Relationship Id="rId32" Type="http://schemas.openxmlformats.org/officeDocument/2006/relationships/oleObject" Target="../embeddings/oleObject19.bin"/><Relationship Id="rId5" Type="http://schemas.openxmlformats.org/officeDocument/2006/relationships/image" Target="../media/image30.png"/><Relationship Id="rId15" Type="http://schemas.openxmlformats.org/officeDocument/2006/relationships/image" Target="../media/image39.wmf"/><Relationship Id="rId23" Type="http://schemas.openxmlformats.org/officeDocument/2006/relationships/image" Target="../media/image34.wmf"/><Relationship Id="rId28" Type="http://schemas.openxmlformats.org/officeDocument/2006/relationships/oleObject" Target="../embeddings/oleObject17.bin"/><Relationship Id="rId36" Type="http://schemas.openxmlformats.org/officeDocument/2006/relationships/oleObject" Target="../embeddings/oleObject23.bin"/><Relationship Id="rId10" Type="http://schemas.openxmlformats.org/officeDocument/2006/relationships/oleObject" Target="../embeddings/oleObject9.bin"/><Relationship Id="rId19" Type="http://schemas.openxmlformats.org/officeDocument/2006/relationships/image" Target="../media/image32.wmf"/><Relationship Id="rId31" Type="http://schemas.openxmlformats.org/officeDocument/2006/relationships/image" Target="../media/image38.wmf"/><Relationship Id="rId4" Type="http://schemas.openxmlformats.org/officeDocument/2006/relationships/image" Target="../media/image26.wmf"/><Relationship Id="rId9" Type="http://schemas.openxmlformats.org/officeDocument/2006/relationships/image" Target="../media/image27.wmf"/><Relationship Id="rId14" Type="http://schemas.openxmlformats.org/officeDocument/2006/relationships/image" Target="../media/image2.jpeg"/><Relationship Id="rId22" Type="http://schemas.openxmlformats.org/officeDocument/2006/relationships/oleObject" Target="../embeddings/oleObject14.bin"/><Relationship Id="rId27" Type="http://schemas.openxmlformats.org/officeDocument/2006/relationships/image" Target="../media/image36.wmf"/><Relationship Id="rId30" Type="http://schemas.openxmlformats.org/officeDocument/2006/relationships/oleObject" Target="../embeddings/oleObject18.bin"/><Relationship Id="rId35" Type="http://schemas.openxmlformats.org/officeDocument/2006/relationships/oleObject" Target="../embeddings/oleObject22.bin"/></Relationships>
</file>

<file path=ppt/slides/_rels/slide8.xml.rels><?xml version="1.0" encoding="UTF-8" standalone="yes"?>
<Relationships xmlns="http://schemas.openxmlformats.org/package/2006/relationships"><Relationship Id="rId13" Type="http://schemas.openxmlformats.org/officeDocument/2006/relationships/image" Target="../media/image48.emf"/><Relationship Id="rId18" Type="http://schemas.openxmlformats.org/officeDocument/2006/relationships/customXml" Target="../ink/ink19.xml"/><Relationship Id="rId26" Type="http://schemas.openxmlformats.org/officeDocument/2006/relationships/customXml" Target="../ink/ink23.xml"/><Relationship Id="rId39" Type="http://schemas.openxmlformats.org/officeDocument/2006/relationships/image" Target="../media/image61.emf"/><Relationship Id="rId21" Type="http://schemas.openxmlformats.org/officeDocument/2006/relationships/image" Target="../media/image52.emf"/><Relationship Id="rId34" Type="http://schemas.openxmlformats.org/officeDocument/2006/relationships/customXml" Target="../ink/ink27.xml"/><Relationship Id="rId42" Type="http://schemas.openxmlformats.org/officeDocument/2006/relationships/customXml" Target="../ink/ink31.xml"/><Relationship Id="rId47" Type="http://schemas.openxmlformats.org/officeDocument/2006/relationships/image" Target="../media/image65.emf"/><Relationship Id="rId50" Type="http://schemas.openxmlformats.org/officeDocument/2006/relationships/customXml" Target="../ink/ink35.xml"/><Relationship Id="rId55" Type="http://schemas.openxmlformats.org/officeDocument/2006/relationships/image" Target="../media/image42.png"/><Relationship Id="rId63" Type="http://schemas.openxmlformats.org/officeDocument/2006/relationships/customXml" Target="../ink/ink40.xml"/><Relationship Id="rId7" Type="http://schemas.openxmlformats.org/officeDocument/2006/relationships/image" Target="../media/image44.emf"/><Relationship Id="rId2" Type="http://schemas.openxmlformats.org/officeDocument/2006/relationships/customXml" Target="../ink/ink12.xml"/><Relationship Id="rId16" Type="http://schemas.openxmlformats.org/officeDocument/2006/relationships/customXml" Target="../ink/ink18.xml"/><Relationship Id="rId20" Type="http://schemas.openxmlformats.org/officeDocument/2006/relationships/customXml" Target="../ink/ink20.xml"/><Relationship Id="rId29" Type="http://schemas.openxmlformats.org/officeDocument/2006/relationships/image" Target="../media/image56.emf"/><Relationship Id="rId41" Type="http://schemas.openxmlformats.org/officeDocument/2006/relationships/image" Target="../media/image62.emf"/><Relationship Id="rId54" Type="http://schemas.openxmlformats.org/officeDocument/2006/relationships/image" Target="../media/image2.jpeg"/><Relationship Id="rId62" Type="http://schemas.openxmlformats.org/officeDocument/2006/relationships/image" Target="../media/image73.emf"/><Relationship Id="rId1" Type="http://schemas.openxmlformats.org/officeDocument/2006/relationships/slideLayout" Target="../slideLayouts/slideLayout13.xml"/><Relationship Id="rId6" Type="http://schemas.openxmlformats.org/officeDocument/2006/relationships/customXml" Target="../ink/ink14.xml"/><Relationship Id="rId11" Type="http://schemas.openxmlformats.org/officeDocument/2006/relationships/image" Target="../media/image47.emf"/><Relationship Id="rId24" Type="http://schemas.openxmlformats.org/officeDocument/2006/relationships/customXml" Target="../ink/ink22.xml"/><Relationship Id="rId32" Type="http://schemas.openxmlformats.org/officeDocument/2006/relationships/customXml" Target="../ink/ink26.xml"/><Relationship Id="rId37" Type="http://schemas.openxmlformats.org/officeDocument/2006/relationships/image" Target="../media/image60.emf"/><Relationship Id="rId40" Type="http://schemas.openxmlformats.org/officeDocument/2006/relationships/customXml" Target="../ink/ink30.xml"/><Relationship Id="rId45" Type="http://schemas.openxmlformats.org/officeDocument/2006/relationships/image" Target="../media/image64.emf"/><Relationship Id="rId53" Type="http://schemas.openxmlformats.org/officeDocument/2006/relationships/image" Target="../media/image68.emf"/><Relationship Id="rId58" Type="http://schemas.openxmlformats.org/officeDocument/2006/relationships/image" Target="../media/image43.png"/><Relationship Id="rId66" Type="http://schemas.openxmlformats.org/officeDocument/2006/relationships/image" Target="../media/image75.emf"/><Relationship Id="rId5" Type="http://schemas.openxmlformats.org/officeDocument/2006/relationships/image" Target="../media/image43.emf"/><Relationship Id="rId15" Type="http://schemas.openxmlformats.org/officeDocument/2006/relationships/image" Target="../media/image49.emf"/><Relationship Id="rId23" Type="http://schemas.openxmlformats.org/officeDocument/2006/relationships/image" Target="../media/image53.emf"/><Relationship Id="rId28" Type="http://schemas.openxmlformats.org/officeDocument/2006/relationships/customXml" Target="../ink/ink24.xml"/><Relationship Id="rId36" Type="http://schemas.openxmlformats.org/officeDocument/2006/relationships/customXml" Target="../ink/ink28.xml"/><Relationship Id="rId49" Type="http://schemas.openxmlformats.org/officeDocument/2006/relationships/image" Target="../media/image66.emf"/><Relationship Id="rId57" Type="http://schemas.openxmlformats.org/officeDocument/2006/relationships/image" Target="../media/image70.emf"/><Relationship Id="rId61" Type="http://schemas.openxmlformats.org/officeDocument/2006/relationships/customXml" Target="../ink/ink39.xml"/><Relationship Id="rId10" Type="http://schemas.openxmlformats.org/officeDocument/2006/relationships/customXml" Target="../ink/ink15.xml"/><Relationship Id="rId19" Type="http://schemas.openxmlformats.org/officeDocument/2006/relationships/image" Target="../media/image51.emf"/><Relationship Id="rId31" Type="http://schemas.openxmlformats.org/officeDocument/2006/relationships/image" Target="../media/image57.emf"/><Relationship Id="rId44" Type="http://schemas.openxmlformats.org/officeDocument/2006/relationships/customXml" Target="../ink/ink32.xml"/><Relationship Id="rId52" Type="http://schemas.openxmlformats.org/officeDocument/2006/relationships/customXml" Target="../ink/ink36.xml"/><Relationship Id="rId60" Type="http://schemas.openxmlformats.org/officeDocument/2006/relationships/image" Target="../media/image72.emf"/><Relationship Id="rId65" Type="http://schemas.openxmlformats.org/officeDocument/2006/relationships/customXml" Target="../ink/ink41.xml"/><Relationship Id="rId4" Type="http://schemas.openxmlformats.org/officeDocument/2006/relationships/customXml" Target="../ink/ink13.xml"/><Relationship Id="rId9" Type="http://schemas.openxmlformats.org/officeDocument/2006/relationships/image" Target="../media/image41.png"/><Relationship Id="rId14" Type="http://schemas.openxmlformats.org/officeDocument/2006/relationships/customXml" Target="../ink/ink17.xml"/><Relationship Id="rId22" Type="http://schemas.openxmlformats.org/officeDocument/2006/relationships/customXml" Target="../ink/ink21.xml"/><Relationship Id="rId27" Type="http://schemas.openxmlformats.org/officeDocument/2006/relationships/image" Target="../media/image55.emf"/><Relationship Id="rId30" Type="http://schemas.openxmlformats.org/officeDocument/2006/relationships/customXml" Target="../ink/ink25.xml"/><Relationship Id="rId35" Type="http://schemas.openxmlformats.org/officeDocument/2006/relationships/image" Target="../media/image59.emf"/><Relationship Id="rId43" Type="http://schemas.openxmlformats.org/officeDocument/2006/relationships/image" Target="../media/image63.emf"/><Relationship Id="rId48" Type="http://schemas.openxmlformats.org/officeDocument/2006/relationships/customXml" Target="../ink/ink34.xml"/><Relationship Id="rId56" Type="http://schemas.openxmlformats.org/officeDocument/2006/relationships/customXml" Target="../ink/ink37.xml"/><Relationship Id="rId64" Type="http://schemas.openxmlformats.org/officeDocument/2006/relationships/image" Target="../media/image74.emf"/><Relationship Id="rId8" Type="http://schemas.openxmlformats.org/officeDocument/2006/relationships/image" Target="../media/image40.png"/><Relationship Id="rId51" Type="http://schemas.openxmlformats.org/officeDocument/2006/relationships/image" Target="../media/image67.emf"/><Relationship Id="rId3" Type="http://schemas.openxmlformats.org/officeDocument/2006/relationships/image" Target="../media/image42.emf"/><Relationship Id="rId12" Type="http://schemas.openxmlformats.org/officeDocument/2006/relationships/customXml" Target="../ink/ink16.xml"/><Relationship Id="rId17" Type="http://schemas.openxmlformats.org/officeDocument/2006/relationships/image" Target="../media/image50.emf"/><Relationship Id="rId25" Type="http://schemas.openxmlformats.org/officeDocument/2006/relationships/image" Target="../media/image54.emf"/><Relationship Id="rId33" Type="http://schemas.openxmlformats.org/officeDocument/2006/relationships/image" Target="../media/image58.emf"/><Relationship Id="rId38" Type="http://schemas.openxmlformats.org/officeDocument/2006/relationships/customXml" Target="../ink/ink29.xml"/><Relationship Id="rId46" Type="http://schemas.openxmlformats.org/officeDocument/2006/relationships/customXml" Target="../ink/ink33.xml"/><Relationship Id="rId59" Type="http://schemas.openxmlformats.org/officeDocument/2006/relationships/customXml" Target="../ink/ink38.xml"/></Relationships>
</file>

<file path=ppt/slides/_rels/slide9.xml.rels><?xml version="1.0" encoding="UTF-8" standalone="yes"?>
<Relationships xmlns="http://schemas.openxmlformats.org/package/2006/relationships"><Relationship Id="rId13" Type="http://schemas.openxmlformats.org/officeDocument/2006/relationships/image" Target="../media/image49.emf"/><Relationship Id="rId18" Type="http://schemas.openxmlformats.org/officeDocument/2006/relationships/customXml" Target="../ink/ink49.xml"/><Relationship Id="rId26" Type="http://schemas.openxmlformats.org/officeDocument/2006/relationships/image" Target="../media/image2.jpeg"/><Relationship Id="rId39" Type="http://schemas.openxmlformats.org/officeDocument/2006/relationships/image" Target="../media/image76.emf"/><Relationship Id="rId21" Type="http://schemas.openxmlformats.org/officeDocument/2006/relationships/image" Target="../media/image66.emf"/><Relationship Id="rId34" Type="http://schemas.openxmlformats.org/officeDocument/2006/relationships/customXml" Target="../ink/ink56.xml"/><Relationship Id="rId42" Type="http://schemas.openxmlformats.org/officeDocument/2006/relationships/customXml" Target="../ink/ink60.xml"/><Relationship Id="rId47" Type="http://schemas.openxmlformats.org/officeDocument/2006/relationships/image" Target="../media/image80.emf"/><Relationship Id="rId50" Type="http://schemas.openxmlformats.org/officeDocument/2006/relationships/customXml" Target="../ink/ink64.xml"/><Relationship Id="rId55" Type="http://schemas.openxmlformats.org/officeDocument/2006/relationships/image" Target="../media/image84.emf"/><Relationship Id="rId63" Type="http://schemas.openxmlformats.org/officeDocument/2006/relationships/image" Target="../media/image88.emf"/><Relationship Id="rId7" Type="http://schemas.openxmlformats.org/officeDocument/2006/relationships/image" Target="../media/image41.png"/><Relationship Id="rId2" Type="http://schemas.openxmlformats.org/officeDocument/2006/relationships/customXml" Target="../ink/ink42.xml"/><Relationship Id="rId16" Type="http://schemas.openxmlformats.org/officeDocument/2006/relationships/customXml" Target="../ink/ink48.xml"/><Relationship Id="rId29"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8.emf"/><Relationship Id="rId24" Type="http://schemas.openxmlformats.org/officeDocument/2006/relationships/customXml" Target="../ink/ink52.xml"/><Relationship Id="rId32" Type="http://schemas.openxmlformats.org/officeDocument/2006/relationships/customXml" Target="../ink/ink55.xml"/><Relationship Id="rId37" Type="http://schemas.openxmlformats.org/officeDocument/2006/relationships/image" Target="../media/image56.emf"/><Relationship Id="rId40" Type="http://schemas.openxmlformats.org/officeDocument/2006/relationships/customXml" Target="../ink/ink59.xml"/><Relationship Id="rId45" Type="http://schemas.openxmlformats.org/officeDocument/2006/relationships/image" Target="../media/image79.emf"/><Relationship Id="rId53" Type="http://schemas.openxmlformats.org/officeDocument/2006/relationships/image" Target="../media/image83.emf"/><Relationship Id="rId58" Type="http://schemas.openxmlformats.org/officeDocument/2006/relationships/customXml" Target="../ink/ink68.xml"/><Relationship Id="rId66" Type="http://schemas.openxmlformats.org/officeDocument/2006/relationships/customXml" Target="../ink/ink72.xml"/><Relationship Id="rId5" Type="http://schemas.openxmlformats.org/officeDocument/2006/relationships/image" Target="../media/image44.emf"/><Relationship Id="rId15" Type="http://schemas.openxmlformats.org/officeDocument/2006/relationships/image" Target="../media/image50.emf"/><Relationship Id="rId23" Type="http://schemas.openxmlformats.org/officeDocument/2006/relationships/image" Target="../media/image67.emf"/><Relationship Id="rId28" Type="http://schemas.openxmlformats.org/officeDocument/2006/relationships/image" Target="../media/image70.emf"/><Relationship Id="rId36" Type="http://schemas.openxmlformats.org/officeDocument/2006/relationships/customXml" Target="../ink/ink57.xml"/><Relationship Id="rId49" Type="http://schemas.openxmlformats.org/officeDocument/2006/relationships/image" Target="../media/image81.emf"/><Relationship Id="rId57" Type="http://schemas.openxmlformats.org/officeDocument/2006/relationships/image" Target="../media/image85.emf"/><Relationship Id="rId61" Type="http://schemas.openxmlformats.org/officeDocument/2006/relationships/image" Target="../media/image87.emf"/><Relationship Id="rId10" Type="http://schemas.openxmlformats.org/officeDocument/2006/relationships/customXml" Target="../ink/ink45.xml"/><Relationship Id="rId19" Type="http://schemas.openxmlformats.org/officeDocument/2006/relationships/image" Target="../media/image52.emf"/><Relationship Id="rId31" Type="http://schemas.openxmlformats.org/officeDocument/2006/relationships/image" Target="../media/image42.emf"/><Relationship Id="rId44" Type="http://schemas.openxmlformats.org/officeDocument/2006/relationships/customXml" Target="../ink/ink61.xml"/><Relationship Id="rId52" Type="http://schemas.openxmlformats.org/officeDocument/2006/relationships/customXml" Target="../ink/ink65.xml"/><Relationship Id="rId60" Type="http://schemas.openxmlformats.org/officeDocument/2006/relationships/customXml" Target="../ink/ink69.xml"/><Relationship Id="rId65" Type="http://schemas.openxmlformats.org/officeDocument/2006/relationships/image" Target="../media/image89.emf"/><Relationship Id="rId4" Type="http://schemas.openxmlformats.org/officeDocument/2006/relationships/customXml" Target="../ink/ink43.xml"/><Relationship Id="rId9" Type="http://schemas.openxmlformats.org/officeDocument/2006/relationships/image" Target="../media/image47.emf"/><Relationship Id="rId14" Type="http://schemas.openxmlformats.org/officeDocument/2006/relationships/customXml" Target="../ink/ink47.xml"/><Relationship Id="rId22" Type="http://schemas.openxmlformats.org/officeDocument/2006/relationships/customXml" Target="../ink/ink51.xml"/><Relationship Id="rId27" Type="http://schemas.openxmlformats.org/officeDocument/2006/relationships/customXml" Target="../ink/ink53.xml"/><Relationship Id="rId30" Type="http://schemas.openxmlformats.org/officeDocument/2006/relationships/customXml" Target="../ink/ink54.xml"/><Relationship Id="rId35" Type="http://schemas.openxmlformats.org/officeDocument/2006/relationships/image" Target="../media/image55.emf"/><Relationship Id="rId43" Type="http://schemas.openxmlformats.org/officeDocument/2006/relationships/image" Target="../media/image78.emf"/><Relationship Id="rId48" Type="http://schemas.openxmlformats.org/officeDocument/2006/relationships/customXml" Target="../ink/ink63.xml"/><Relationship Id="rId56" Type="http://schemas.openxmlformats.org/officeDocument/2006/relationships/customXml" Target="../ink/ink67.xml"/><Relationship Id="rId64" Type="http://schemas.openxmlformats.org/officeDocument/2006/relationships/customXml" Target="../ink/ink71.xml"/><Relationship Id="rId8" Type="http://schemas.openxmlformats.org/officeDocument/2006/relationships/customXml" Target="../ink/ink44.xml"/><Relationship Id="rId51" Type="http://schemas.openxmlformats.org/officeDocument/2006/relationships/image" Target="../media/image82.emf"/><Relationship Id="rId3" Type="http://schemas.openxmlformats.org/officeDocument/2006/relationships/image" Target="../media/image43.emf"/><Relationship Id="rId12" Type="http://schemas.openxmlformats.org/officeDocument/2006/relationships/customXml" Target="../ink/ink46.xml"/><Relationship Id="rId17" Type="http://schemas.openxmlformats.org/officeDocument/2006/relationships/image" Target="../media/image51.emf"/><Relationship Id="rId25" Type="http://schemas.openxmlformats.org/officeDocument/2006/relationships/image" Target="../media/image68.emf"/><Relationship Id="rId33" Type="http://schemas.openxmlformats.org/officeDocument/2006/relationships/image" Target="../media/image54.emf"/><Relationship Id="rId38" Type="http://schemas.openxmlformats.org/officeDocument/2006/relationships/customXml" Target="../ink/ink58.xml"/><Relationship Id="rId46" Type="http://schemas.openxmlformats.org/officeDocument/2006/relationships/customXml" Target="../ink/ink62.xml"/><Relationship Id="rId59" Type="http://schemas.openxmlformats.org/officeDocument/2006/relationships/image" Target="../media/image86.emf"/><Relationship Id="rId67" Type="http://schemas.openxmlformats.org/officeDocument/2006/relationships/image" Target="../media/image90.emf"/><Relationship Id="rId20" Type="http://schemas.openxmlformats.org/officeDocument/2006/relationships/customXml" Target="../ink/ink50.xml"/><Relationship Id="rId41" Type="http://schemas.openxmlformats.org/officeDocument/2006/relationships/image" Target="../media/image77.emf"/><Relationship Id="rId54" Type="http://schemas.openxmlformats.org/officeDocument/2006/relationships/customXml" Target="../ink/ink66.xml"/><Relationship Id="rId62" Type="http://schemas.openxmlformats.org/officeDocument/2006/relationships/customXml" Target="../ink/ink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xfrm>
            <a:off x="19447" y="-421714"/>
            <a:ext cx="13004402" cy="2745887"/>
          </a:xfrm>
          <a:prstGeom prst="rect">
            <a:avLst/>
          </a:prstGeom>
        </p:spPr>
        <p:txBody>
          <a:bodyPr>
            <a:normAutofit/>
          </a:bodyPr>
          <a:lstStyle/>
          <a:p>
            <a:r>
              <a:rPr lang="en-GB" sz="4800" dirty="0" err="1">
                <a:solidFill>
                  <a:schemeClr val="tx1"/>
                </a:solidFill>
              </a:rPr>
              <a:t>Nonequilibrium</a:t>
            </a:r>
            <a:r>
              <a:rPr lang="en-GB" sz="4800" dirty="0">
                <a:solidFill>
                  <a:schemeClr val="tx1"/>
                </a:solidFill>
              </a:rPr>
              <a:t> steady-state transport through quantum impurity models </a:t>
            </a:r>
            <a:r>
              <a:rPr lang="en-GB" sz="4800" dirty="0" smtClean="0">
                <a:solidFill>
                  <a:schemeClr val="tx1"/>
                </a:solidFill>
              </a:rPr>
              <a:t>– </a:t>
            </a:r>
            <a:br>
              <a:rPr lang="en-GB" sz="4800" dirty="0" smtClean="0">
                <a:solidFill>
                  <a:schemeClr val="tx1"/>
                </a:solidFill>
              </a:rPr>
            </a:br>
            <a:r>
              <a:rPr lang="en-GB" sz="4800" dirty="0" smtClean="0">
                <a:solidFill>
                  <a:schemeClr val="tx1"/>
                </a:solidFill>
              </a:rPr>
              <a:t>a  </a:t>
            </a:r>
            <a:r>
              <a:rPr lang="en-GB" sz="4800" dirty="0">
                <a:solidFill>
                  <a:schemeClr val="tx1"/>
                </a:solidFill>
              </a:rPr>
              <a:t>hybrid NRG-DMRG </a:t>
            </a:r>
            <a:r>
              <a:rPr lang="en-GB" sz="4800" dirty="0" smtClean="0">
                <a:solidFill>
                  <a:schemeClr val="tx1"/>
                </a:solidFill>
              </a:rPr>
              <a:t>treatment</a:t>
            </a:r>
            <a:endParaRPr lang="en-GB" sz="4800" dirty="0">
              <a:solidFill>
                <a:schemeClr val="tx1"/>
              </a:solidFill>
            </a:endParaRPr>
          </a:p>
        </p:txBody>
      </p:sp>
      <p:sp>
        <p:nvSpPr>
          <p:cNvPr id="33" name="Shape 33"/>
          <p:cNvSpPr>
            <a:spLocks noGrp="1"/>
          </p:cNvSpPr>
          <p:nvPr>
            <p:ph type="body" idx="1"/>
          </p:nvPr>
        </p:nvSpPr>
        <p:spPr>
          <a:xfrm>
            <a:off x="-19050" y="3180867"/>
            <a:ext cx="13042899" cy="1130300"/>
          </a:xfrm>
          <a:prstGeom prst="rect">
            <a:avLst/>
          </a:prstGeom>
        </p:spPr>
        <p:txBody>
          <a:bodyPr/>
          <a:lstStyle/>
          <a:p>
            <a:pPr lvl="0">
              <a:defRPr sz="1800"/>
            </a:pPr>
            <a:r>
              <a:rPr sz="3200" dirty="0" err="1"/>
              <a:t>Frauke</a:t>
            </a:r>
            <a:r>
              <a:rPr sz="3200" dirty="0"/>
              <a:t> Schwarz, </a:t>
            </a:r>
            <a:r>
              <a:rPr sz="3200" dirty="0" smtClean="0"/>
              <a:t> </a:t>
            </a:r>
            <a:r>
              <a:rPr sz="3200" dirty="0"/>
              <a:t>Andreas </a:t>
            </a:r>
            <a:r>
              <a:rPr sz="3200" dirty="0" err="1" smtClean="0"/>
              <a:t>Weichselbaum</a:t>
            </a:r>
            <a:r>
              <a:rPr lang="en-US" dirty="0" smtClean="0"/>
              <a:t>,    </a:t>
            </a:r>
            <a:r>
              <a:rPr sz="3200" u="sng" dirty="0" smtClean="0"/>
              <a:t>Jan </a:t>
            </a:r>
            <a:r>
              <a:rPr sz="3200" u="sng" dirty="0"/>
              <a:t>von Delft</a:t>
            </a:r>
          </a:p>
        </p:txBody>
      </p:sp>
      <p:pic>
        <p:nvPicPr>
          <p:cNvPr id="36" name="SFB-TR12.png"/>
          <p:cNvPicPr/>
          <p:nvPr/>
        </p:nvPicPr>
        <p:blipFill>
          <a:blip r:embed="rId3">
            <a:extLst/>
          </a:blip>
          <a:stretch>
            <a:fillRect/>
          </a:stretch>
        </p:blipFill>
        <p:spPr>
          <a:xfrm>
            <a:off x="9417191" y="9129713"/>
            <a:ext cx="2197560" cy="375385"/>
          </a:xfrm>
          <a:prstGeom prst="rect">
            <a:avLst/>
          </a:prstGeom>
          <a:ln w="12700">
            <a:miter lim="400000"/>
          </a:ln>
        </p:spPr>
      </p:pic>
      <p:pic>
        <p:nvPicPr>
          <p:cNvPr id="37" name="SFB631_logo.png"/>
          <p:cNvPicPr/>
          <p:nvPr/>
        </p:nvPicPr>
        <p:blipFill>
          <a:blip r:embed="rId4">
            <a:extLst/>
          </a:blip>
          <a:stretch>
            <a:fillRect/>
          </a:stretch>
        </p:blipFill>
        <p:spPr>
          <a:xfrm>
            <a:off x="11872913" y="8757990"/>
            <a:ext cx="1012248" cy="869575"/>
          </a:xfrm>
          <a:prstGeom prst="rect">
            <a:avLst/>
          </a:prstGeom>
          <a:ln w="12700">
            <a:miter lim="400000"/>
          </a:ln>
        </p:spPr>
      </p:pic>
      <p:pic>
        <p:nvPicPr>
          <p:cNvPr id="38" name="NIM-Logo-changed.pdf"/>
          <p:cNvPicPr/>
          <p:nvPr/>
        </p:nvPicPr>
        <p:blipFill>
          <a:blip r:embed="rId5">
            <a:extLst/>
          </a:blip>
          <a:stretch>
            <a:fillRect/>
          </a:stretch>
        </p:blipFill>
        <p:spPr>
          <a:xfrm>
            <a:off x="4151901" y="8925555"/>
            <a:ext cx="2030353" cy="762958"/>
          </a:xfrm>
          <a:prstGeom prst="rect">
            <a:avLst/>
          </a:prstGeom>
          <a:ln w="12700">
            <a:miter lim="400000"/>
          </a:ln>
        </p:spPr>
      </p:pic>
      <p:pic>
        <p:nvPicPr>
          <p:cNvPr id="39" name="MQC_logo_transp.png"/>
          <p:cNvPicPr/>
          <p:nvPr/>
        </p:nvPicPr>
        <p:blipFill>
          <a:blip r:embed="rId6">
            <a:extLst/>
          </a:blip>
          <a:stretch>
            <a:fillRect/>
          </a:stretch>
        </p:blipFill>
        <p:spPr>
          <a:xfrm>
            <a:off x="6590435" y="8802501"/>
            <a:ext cx="2533368" cy="900300"/>
          </a:xfrm>
          <a:prstGeom prst="rect">
            <a:avLst/>
          </a:prstGeom>
          <a:ln w="12700">
            <a:miter lim="400000"/>
          </a:ln>
        </p:spPr>
      </p:pic>
      <p:pic>
        <p:nvPicPr>
          <p:cNvPr id="40" name="censolmu.pdf"/>
          <p:cNvPicPr>
            <a:picLocks noChangeAspect="1"/>
          </p:cNvPicPr>
          <p:nvPr/>
        </p:nvPicPr>
        <p:blipFill>
          <a:blip r:embed="rId7">
            <a:extLst/>
          </a:blip>
          <a:stretch>
            <a:fillRect/>
          </a:stretch>
        </p:blipFill>
        <p:spPr>
          <a:xfrm>
            <a:off x="9514488" y="7767358"/>
            <a:ext cx="2100263" cy="731956"/>
          </a:xfrm>
          <a:prstGeom prst="rect">
            <a:avLst/>
          </a:prstGeom>
          <a:ln w="12700">
            <a:miter lim="400000"/>
          </a:ln>
        </p:spPr>
      </p:pic>
      <p:pic>
        <p:nvPicPr>
          <p:cNvPr id="41" name="asclogo.pdf"/>
          <p:cNvPicPr>
            <a:picLocks noChangeAspect="1"/>
          </p:cNvPicPr>
          <p:nvPr/>
        </p:nvPicPr>
        <p:blipFill>
          <a:blip r:embed="rId8">
            <a:extLst/>
          </a:blip>
          <a:stretch>
            <a:fillRect/>
          </a:stretch>
        </p:blipFill>
        <p:spPr>
          <a:xfrm>
            <a:off x="5114925" y="7737896"/>
            <a:ext cx="3125705" cy="665577"/>
          </a:xfrm>
          <a:prstGeom prst="rect">
            <a:avLst/>
          </a:prstGeom>
          <a:ln w="12700">
            <a:miter lim="400000"/>
          </a:ln>
        </p:spPr>
      </p:pic>
      <p:pic>
        <p:nvPicPr>
          <p:cNvPr id="42" name="lmulogo.pdf"/>
          <p:cNvPicPr>
            <a:picLocks noChangeAspect="1"/>
          </p:cNvPicPr>
          <p:nvPr/>
        </p:nvPicPr>
        <p:blipFill>
          <a:blip r:embed="rId9">
            <a:extLst/>
          </a:blip>
          <a:stretch>
            <a:fillRect/>
          </a:stretch>
        </p:blipFill>
        <p:spPr>
          <a:xfrm>
            <a:off x="1760436" y="7600926"/>
            <a:ext cx="2175340" cy="1040380"/>
          </a:xfrm>
          <a:prstGeom prst="rect">
            <a:avLst/>
          </a:prstGeom>
          <a:ln w="12700">
            <a:miter lim="400000"/>
          </a:ln>
        </p:spPr>
      </p:pic>
      <p:pic>
        <p:nvPicPr>
          <p:cNvPr id="43" name="pasted-image.png"/>
          <p:cNvPicPr/>
          <p:nvPr/>
        </p:nvPicPr>
        <p:blipFill>
          <a:blip r:embed="rId10">
            <a:extLst/>
          </a:blip>
          <a:stretch>
            <a:fillRect/>
          </a:stretch>
        </p:blipFill>
        <p:spPr>
          <a:xfrm>
            <a:off x="93756" y="8570913"/>
            <a:ext cx="3009901" cy="1117600"/>
          </a:xfrm>
          <a:prstGeom prst="rect">
            <a:avLst/>
          </a:prstGeom>
          <a:ln w="12700">
            <a:miter lim="400000"/>
          </a:ln>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16168" y="4019341"/>
            <a:ext cx="1849581" cy="2286000"/>
          </a:xfrm>
          <a:prstGeom prst="rect">
            <a:avLst/>
          </a:prstGeom>
        </p:spPr>
      </p:pic>
      <p:sp>
        <p:nvSpPr>
          <p:cNvPr id="2" name="Rectangle 1"/>
          <p:cNvSpPr/>
          <p:nvPr/>
        </p:nvSpPr>
        <p:spPr>
          <a:xfrm>
            <a:off x="4621127" y="2409902"/>
            <a:ext cx="3801041" cy="646331"/>
          </a:xfrm>
          <a:prstGeom prst="rect">
            <a:avLst/>
          </a:prstGeom>
        </p:spPr>
        <p:txBody>
          <a:bodyPr wrap="none">
            <a:spAutoFit/>
          </a:bodyPr>
          <a:lstStyle/>
          <a:p>
            <a:r>
              <a:rPr lang="en-GB" dirty="0"/>
              <a:t>arXiv:1604.02050</a:t>
            </a:r>
          </a:p>
        </p:txBody>
      </p:sp>
      <p:pic>
        <p:nvPicPr>
          <p:cNvPr id="7" name="Picture 6"/>
          <p:cNvPicPr>
            <a:picLocks noChangeAspect="1"/>
          </p:cNvPicPr>
          <p:nvPr/>
        </p:nvPicPr>
        <p:blipFill>
          <a:blip r:embed="rId12"/>
          <a:stretch>
            <a:fillRect/>
          </a:stretch>
        </p:blipFill>
        <p:spPr>
          <a:xfrm>
            <a:off x="1803300" y="4019341"/>
            <a:ext cx="1615425" cy="2286000"/>
          </a:xfrm>
          <a:prstGeom prst="rect">
            <a:avLst/>
          </a:prstGeom>
        </p:spPr>
      </p:pic>
      <p:pic>
        <p:nvPicPr>
          <p:cNvPr id="15" name="Picture 14"/>
          <p:cNvPicPr>
            <a:picLocks noChangeAspect="1"/>
          </p:cNvPicPr>
          <p:nvPr/>
        </p:nvPicPr>
        <p:blipFill>
          <a:blip r:embed="rId13"/>
          <a:stretch>
            <a:fillRect/>
          </a:stretch>
        </p:blipFill>
        <p:spPr>
          <a:xfrm>
            <a:off x="8686257" y="4212332"/>
            <a:ext cx="4198904" cy="2575996"/>
          </a:xfrm>
          <a:prstGeom prst="rect">
            <a:avLst/>
          </a:prstGeom>
        </p:spPr>
      </p:pic>
      <p:cxnSp>
        <p:nvCxnSpPr>
          <p:cNvPr id="4" name="Straight Connector 3"/>
          <p:cNvCxnSpPr/>
          <p:nvPr/>
        </p:nvCxnSpPr>
        <p:spPr>
          <a:xfrm>
            <a:off x="-19050" y="7407181"/>
            <a:ext cx="14192250" cy="0"/>
          </a:xfrm>
          <a:prstGeom prst="line">
            <a:avLst/>
          </a:prstGeom>
          <a:no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38410" name="Ink 170"/>
              <p14:cNvContentPartPr>
                <a14:cpLocks xmlns:a14="http://schemas.microsoft.com/office/drawing/2010/main" noRot="1" noChangeAspect="1" noEditPoints="1" noChangeArrowheads="1" noChangeShapeType="1"/>
              </p14:cNvContentPartPr>
              <p14:nvPr/>
            </p14:nvContentPartPr>
            <p14:xfrm>
              <a:off x="2500313" y="9082088"/>
              <a:ext cx="14287" cy="98425"/>
            </p14:xfrm>
          </p:contentPart>
        </mc:Choice>
        <mc:Fallback xmlns="">
          <p:pic>
            <p:nvPicPr>
              <p:cNvPr id="138410" name="Ink 170"/>
              <p:cNvPicPr>
                <a:picLocks noRot="1" noChangeAspect="1" noEditPoints="1" noChangeArrowheads="1" noChangeShapeType="1"/>
              </p:cNvPicPr>
              <p:nvPr/>
            </p:nvPicPr>
            <p:blipFill>
              <a:blip r:embed="rId3"/>
              <a:stretch>
                <a:fillRect/>
              </a:stretch>
            </p:blipFill>
            <p:spPr>
              <a:xfrm>
                <a:off x="2487098" y="9070190"/>
                <a:ext cx="35360" cy="12402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8414" name="Ink 174"/>
              <p14:cNvContentPartPr>
                <a14:cpLocks xmlns:a14="http://schemas.microsoft.com/office/drawing/2010/main" noRot="1" noChangeAspect="1" noEditPoints="1" noChangeArrowheads="1" noChangeShapeType="1"/>
              </p14:cNvContentPartPr>
              <p14:nvPr/>
            </p14:nvContentPartPr>
            <p14:xfrm>
              <a:off x="2374900" y="9297988"/>
              <a:ext cx="160338" cy="241300"/>
            </p14:xfrm>
          </p:contentPart>
        </mc:Choice>
        <mc:Fallback xmlns="">
          <p:pic>
            <p:nvPicPr>
              <p:cNvPr id="138414" name="Ink 174"/>
              <p:cNvPicPr>
                <a:picLocks noRot="1" noChangeAspect="1" noEditPoints="1" noChangeArrowheads="1" noChangeShapeType="1"/>
              </p:cNvPicPr>
              <p:nvPr/>
            </p:nvPicPr>
            <p:blipFill>
              <a:blip r:embed="rId5"/>
              <a:stretch>
                <a:fillRect/>
              </a:stretch>
            </p:blipFill>
            <p:spPr>
              <a:xfrm>
                <a:off x="2363010" y="9283942"/>
                <a:ext cx="185199" cy="267951"/>
              </a:xfrm>
              <a:prstGeom prst="rect">
                <a:avLst/>
              </a:prstGeom>
            </p:spPr>
          </p:pic>
        </mc:Fallback>
      </mc:AlternateContent>
      <p:sp>
        <p:nvSpPr>
          <p:cNvPr id="138242" name="Rectangle 2"/>
          <p:cNvSpPr>
            <a:spLocks noChangeArrowheads="1"/>
          </p:cNvSpPr>
          <p:nvPr/>
        </p:nvSpPr>
        <p:spPr bwMode="auto">
          <a:xfrm>
            <a:off x="433388" y="63500"/>
            <a:ext cx="12571412"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0"/>
              </a:spcBef>
              <a:spcAft>
                <a:spcPct val="0"/>
              </a:spcAft>
            </a:pPr>
            <a:r>
              <a:rPr lang="de-DE" altLang="en-US" sz="3800" b="1" kern="1200" smtClean="0">
                <a:solidFill>
                  <a:srgbClr val="005B82"/>
                </a:solidFill>
                <a:sym typeface="Helvetica" panose="020B0604020202020204" pitchFamily="34" charset="0"/>
              </a:rPr>
              <a:t>DMRG truncation strategy</a:t>
            </a:r>
            <a:endParaRPr lang="en-US" altLang="en-US" sz="3800" b="1" kern="1200" smtClean="0">
              <a:solidFill>
                <a:srgbClr val="005B82"/>
              </a:solidFill>
              <a:sym typeface="Helvetica" panose="020B0604020202020204" pitchFamily="34" charset="0"/>
            </a:endParaRPr>
          </a:p>
        </p:txBody>
      </p:sp>
      <p:sp>
        <p:nvSpPr>
          <p:cNvPr id="138243" name="Text Box 3"/>
          <p:cNvSpPr txBox="1">
            <a:spLocks noChangeArrowheads="1"/>
          </p:cNvSpPr>
          <p:nvPr/>
        </p:nvSpPr>
        <p:spPr bwMode="auto">
          <a:xfrm>
            <a:off x="381000" y="1420813"/>
            <a:ext cx="411797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600" kern="1200" smtClean="0">
                <a:solidFill>
                  <a:srgbClr val="000000"/>
                </a:solidFill>
                <a:sym typeface="Comic Sans MS" panose="030F0702030302020204" pitchFamily="66" charset="0"/>
              </a:rPr>
              <a:t>Fix size of matrices:</a:t>
            </a:r>
          </a:p>
        </p:txBody>
      </p:sp>
      <p:sp>
        <p:nvSpPr>
          <p:cNvPr id="138245" name="Text Box 5"/>
          <p:cNvSpPr txBox="1">
            <a:spLocks noChangeArrowheads="1"/>
          </p:cNvSpPr>
          <p:nvPr/>
        </p:nvSpPr>
        <p:spPr bwMode="auto">
          <a:xfrm>
            <a:off x="325438" y="2838450"/>
            <a:ext cx="89947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600" kern="1200" smtClean="0">
                <a:solidFill>
                  <a:srgbClr val="000000"/>
                </a:solidFill>
                <a:sym typeface="Comic Sans MS" panose="030F0702030302020204" pitchFamily="66" charset="0"/>
              </a:rPr>
              <a:t>Variationally optimize ground state </a:t>
            </a:r>
            <a:br>
              <a:rPr lang="en-US" altLang="en-US" sz="2600" kern="1200" smtClean="0">
                <a:solidFill>
                  <a:srgbClr val="000000"/>
                </a:solidFill>
                <a:sym typeface="Comic Sans MS" panose="030F0702030302020204" pitchFamily="66" charset="0"/>
              </a:rPr>
            </a:br>
            <a:r>
              <a:rPr lang="en-US" altLang="en-US" sz="2600" kern="1200" smtClean="0">
                <a:solidFill>
                  <a:srgbClr val="000000"/>
                </a:solidFill>
                <a:sym typeface="Comic Sans MS" panose="030F0702030302020204" pitchFamily="66" charset="0"/>
              </a:rPr>
              <a:t>in space of matrix product states:</a:t>
            </a:r>
            <a:r>
              <a:rPr lang="en-US" altLang="en-US" sz="2800" kern="1200" smtClean="0">
                <a:solidFill>
                  <a:srgbClr val="000000"/>
                </a:solidFill>
                <a:sym typeface="Comic Sans MS" panose="030F0702030302020204" pitchFamily="66" charset="0"/>
              </a:rPr>
              <a:t> </a:t>
            </a:r>
          </a:p>
        </p:txBody>
      </p:sp>
      <p:pic>
        <p:nvPicPr>
          <p:cNvPr id="138246" name="Picture 6" descr="CA0BKM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1225" y="3043238"/>
            <a:ext cx="4659313" cy="7493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138248" name="Ink 8"/>
              <p14:cNvContentPartPr>
                <a14:cpLocks xmlns:a14="http://schemas.microsoft.com/office/drawing/2010/main" noRot="1" noChangeAspect="1" noEditPoints="1" noChangeArrowheads="1" noChangeShapeType="1"/>
              </p14:cNvContentPartPr>
              <p14:nvPr/>
            </p14:nvContentPartPr>
            <p14:xfrm>
              <a:off x="12661900" y="1465263"/>
              <a:ext cx="112713" cy="82550"/>
            </p14:xfrm>
          </p:contentPart>
        </mc:Choice>
        <mc:Fallback xmlns="">
          <p:pic>
            <p:nvPicPr>
              <p:cNvPr id="138248" name="Ink 8"/>
              <p:cNvPicPr>
                <a:picLocks noRot="1" noChangeAspect="1" noEditPoints="1" noChangeArrowheads="1" noChangeShapeType="1"/>
              </p:cNvPicPr>
              <p:nvPr/>
            </p:nvPicPr>
            <p:blipFill>
              <a:blip r:embed="rId8"/>
              <a:stretch>
                <a:fillRect/>
              </a:stretch>
            </p:blipFill>
            <p:spPr>
              <a:xfrm>
                <a:off x="12652567" y="1455891"/>
                <a:ext cx="131379" cy="101295"/>
              </a:xfrm>
              <a:prstGeom prst="rect">
                <a:avLst/>
              </a:prstGeom>
            </p:spPr>
          </p:pic>
        </mc:Fallback>
      </mc:AlternateContent>
      <p:sp>
        <p:nvSpPr>
          <p:cNvPr id="138249" name="Line 9"/>
          <p:cNvSpPr>
            <a:spLocks noChangeShapeType="1"/>
          </p:cNvSpPr>
          <p:nvPr/>
        </p:nvSpPr>
        <p:spPr bwMode="auto">
          <a:xfrm flipH="1">
            <a:off x="11483975" y="1779588"/>
            <a:ext cx="400050"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50" name="Line 10"/>
          <p:cNvSpPr>
            <a:spLocks noChangeShapeType="1"/>
          </p:cNvSpPr>
          <p:nvPr/>
        </p:nvSpPr>
        <p:spPr bwMode="auto">
          <a:xfrm flipH="1">
            <a:off x="12247563" y="1779588"/>
            <a:ext cx="40163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8251" name="Group 11"/>
          <p:cNvGrpSpPr>
            <a:grpSpLocks/>
          </p:cNvGrpSpPr>
          <p:nvPr/>
        </p:nvGrpSpPr>
        <p:grpSpPr bwMode="auto">
          <a:xfrm>
            <a:off x="10982325" y="1401763"/>
            <a:ext cx="247650" cy="19050"/>
            <a:chOff x="4732" y="4007"/>
            <a:chExt cx="119" cy="12"/>
          </a:xfrm>
        </p:grpSpPr>
        <mc:AlternateContent xmlns:mc="http://schemas.openxmlformats.org/markup-compatibility/2006" xmlns:p14="http://schemas.microsoft.com/office/powerpoint/2010/main">
          <mc:Choice Requires="p14">
            <p:contentPart p14:bwMode="auto" r:id="rId9">
              <p14:nvContentPartPr>
                <p14:cNvPr id="138252" name="Ink 12"/>
                <p14:cNvContentPartPr>
                  <a14:cpLocks xmlns:a14="http://schemas.microsoft.com/office/drawing/2010/main" noRot="1" noChangeAspect="1" noEditPoints="1" noChangeArrowheads="1" noChangeShapeType="1"/>
                </p14:cNvContentPartPr>
                <p14:nvPr/>
              </p14:nvContentPartPr>
              <p14:xfrm>
                <a:off x="4732" y="4012"/>
                <a:ext cx="7" cy="7"/>
              </p14:xfrm>
            </p:contentPart>
          </mc:Choice>
          <mc:Fallback xmlns="">
            <p:pic>
              <p:nvPicPr>
                <p:cNvPr id="138252" name="Ink 12"/>
                <p:cNvPicPr>
                  <a:picLocks noRot="1" noChangeAspect="1" noEditPoints="1" noChangeArrowheads="1" noChangeShapeType="1"/>
                </p:cNvPicPr>
                <p:nvPr/>
              </p:nvPicPr>
              <p:blipFill>
                <a:blip r:embed="rId10"/>
                <a:stretch>
                  <a:fillRect/>
                </a:stretch>
              </p:blipFill>
              <p:spPr>
                <a:xfrm>
                  <a:off x="4728" y="4006"/>
                  <a:ext cx="16" cy="1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8253" name="Ink 13"/>
                <p14:cNvContentPartPr>
                  <a14:cpLocks xmlns:a14="http://schemas.microsoft.com/office/drawing/2010/main" noRot="1" noChangeAspect="1" noEditPoints="1" noChangeArrowheads="1" noChangeShapeType="1"/>
                </p14:cNvContentPartPr>
                <p14:nvPr/>
              </p14:nvContentPartPr>
              <p14:xfrm>
                <a:off x="4791" y="4007"/>
                <a:ext cx="60" cy="7"/>
              </p14:xfrm>
            </p:contentPart>
          </mc:Choice>
          <mc:Fallback xmlns="">
            <p:pic>
              <p:nvPicPr>
                <p:cNvPr id="138253" name="Ink 13"/>
                <p:cNvPicPr>
                  <a:picLocks noRot="1" noChangeAspect="1" noEditPoints="1" noChangeArrowheads="1" noChangeShapeType="1"/>
                </p:cNvPicPr>
                <p:nvPr/>
              </p:nvPicPr>
              <p:blipFill>
                <a:blip r:embed="rId12"/>
                <a:stretch>
                  <a:fillRect/>
                </a:stretch>
              </p:blipFill>
              <p:spPr>
                <a:xfrm>
                  <a:off x="4787" y="4001"/>
                  <a:ext cx="69" cy="1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38254" name="Ink 14"/>
              <p14:cNvContentPartPr>
                <a14:cpLocks xmlns:a14="http://schemas.microsoft.com/office/drawing/2010/main" noRot="1" noChangeAspect="1" noEditPoints="1" noChangeArrowheads="1" noChangeShapeType="1"/>
              </p14:cNvContentPartPr>
              <p14:nvPr/>
            </p14:nvContentPartPr>
            <p14:xfrm>
              <a:off x="12522200" y="1544638"/>
              <a:ext cx="104775" cy="127000"/>
            </p14:xfrm>
          </p:contentPart>
        </mc:Choice>
        <mc:Fallback xmlns="">
          <p:pic>
            <p:nvPicPr>
              <p:cNvPr id="138254" name="Ink 14"/>
              <p:cNvPicPr>
                <a:picLocks noRot="1" noChangeAspect="1" noEditPoints="1" noChangeArrowheads="1" noChangeShapeType="1"/>
              </p:cNvPicPr>
              <p:nvPr/>
            </p:nvPicPr>
            <p:blipFill>
              <a:blip r:embed="rId14"/>
              <a:stretch>
                <a:fillRect/>
              </a:stretch>
            </p:blipFill>
            <p:spPr>
              <a:xfrm>
                <a:off x="12512839" y="1535284"/>
                <a:ext cx="123498" cy="14570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8255" name="Ink 15"/>
              <p14:cNvContentPartPr>
                <a14:cpLocks xmlns:a14="http://schemas.microsoft.com/office/drawing/2010/main" noRot="1" noChangeAspect="1" noEditPoints="1" noChangeArrowheads="1" noChangeShapeType="1"/>
              </p14:cNvContentPartPr>
              <p14:nvPr/>
            </p14:nvContentPartPr>
            <p14:xfrm>
              <a:off x="10428288" y="1528763"/>
              <a:ext cx="325437" cy="138112"/>
            </p14:xfrm>
          </p:contentPart>
        </mc:Choice>
        <mc:Fallback xmlns="">
          <p:pic>
            <p:nvPicPr>
              <p:cNvPr id="138255" name="Ink 15"/>
              <p:cNvPicPr>
                <a:picLocks noRot="1" noChangeAspect="1" noEditPoints="1" noChangeArrowheads="1" noChangeShapeType="1"/>
              </p:cNvPicPr>
              <p:nvPr/>
            </p:nvPicPr>
            <p:blipFill>
              <a:blip r:embed="rId16"/>
              <a:stretch>
                <a:fillRect/>
              </a:stretch>
            </p:blipFill>
            <p:spPr>
              <a:xfrm>
                <a:off x="10418918" y="1519387"/>
                <a:ext cx="344178" cy="156863"/>
              </a:xfrm>
              <a:prstGeom prst="rect">
                <a:avLst/>
              </a:prstGeom>
            </p:spPr>
          </p:pic>
        </mc:Fallback>
      </mc:AlternateContent>
      <p:sp>
        <p:nvSpPr>
          <p:cNvPr id="138256" name="Line 16"/>
          <p:cNvSpPr>
            <a:spLocks noChangeShapeType="1"/>
          </p:cNvSpPr>
          <p:nvPr/>
        </p:nvSpPr>
        <p:spPr bwMode="auto">
          <a:xfrm flipH="1">
            <a:off x="8926513" y="1779588"/>
            <a:ext cx="914400" cy="11112"/>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57" name="Line 17"/>
          <p:cNvSpPr>
            <a:spLocks noChangeShapeType="1"/>
          </p:cNvSpPr>
          <p:nvPr/>
        </p:nvSpPr>
        <p:spPr bwMode="auto">
          <a:xfrm flipH="1">
            <a:off x="8323263" y="1790700"/>
            <a:ext cx="401637"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58" name="Line 18"/>
          <p:cNvSpPr>
            <a:spLocks noChangeShapeType="1"/>
          </p:cNvSpPr>
          <p:nvPr/>
        </p:nvSpPr>
        <p:spPr bwMode="auto">
          <a:xfrm flipH="1">
            <a:off x="10040938" y="1779588"/>
            <a:ext cx="40163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59" name="Rectangle 19"/>
          <p:cNvSpPr>
            <a:spLocks/>
          </p:cNvSpPr>
          <p:nvPr/>
        </p:nvSpPr>
        <p:spPr bwMode="auto">
          <a:xfrm>
            <a:off x="8612188" y="1535113"/>
            <a:ext cx="468312" cy="387350"/>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60" name="Line 20"/>
          <p:cNvSpPr>
            <a:spLocks noChangeShapeType="1"/>
          </p:cNvSpPr>
          <p:nvPr/>
        </p:nvSpPr>
        <p:spPr bwMode="auto">
          <a:xfrm flipV="1">
            <a:off x="8850313" y="1358900"/>
            <a:ext cx="1587" cy="28575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17">
            <p14:nvContentPartPr>
              <p14:cNvPr id="138261" name="Ink 21"/>
              <p14:cNvContentPartPr>
                <a14:cpLocks xmlns:a14="http://schemas.microsoft.com/office/drawing/2010/main" noRot="1" noChangeAspect="1" noEditPoints="1" noChangeArrowheads="1" noChangeShapeType="1"/>
              </p14:cNvContentPartPr>
              <p14:nvPr/>
            </p14:nvContentPartPr>
            <p14:xfrm>
              <a:off x="8775700" y="1084263"/>
              <a:ext cx="179388" cy="112712"/>
            </p14:xfrm>
          </p:contentPart>
        </mc:Choice>
        <mc:Fallback xmlns="">
          <p:pic>
            <p:nvPicPr>
              <p:cNvPr id="138261" name="Ink 21"/>
              <p:cNvPicPr>
                <a:picLocks noRot="1" noChangeAspect="1" noEditPoints="1" noChangeArrowheads="1" noChangeShapeType="1"/>
              </p:cNvPicPr>
              <p:nvPr/>
            </p:nvPicPr>
            <p:blipFill>
              <a:blip r:embed="rId18"/>
              <a:stretch>
                <a:fillRect/>
              </a:stretch>
            </p:blipFill>
            <p:spPr>
              <a:xfrm>
                <a:off x="8766334" y="1074900"/>
                <a:ext cx="198119" cy="13143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8262" name="Ink 22"/>
              <p14:cNvContentPartPr>
                <a14:cpLocks xmlns:a14="http://schemas.microsoft.com/office/drawing/2010/main" noRot="1" noChangeAspect="1" noEditPoints="1" noChangeArrowheads="1" noChangeShapeType="1"/>
              </p14:cNvContentPartPr>
              <p14:nvPr/>
            </p14:nvContentPartPr>
            <p14:xfrm>
              <a:off x="8221663" y="1430338"/>
              <a:ext cx="152400" cy="165100"/>
            </p14:xfrm>
          </p:contentPart>
        </mc:Choice>
        <mc:Fallback xmlns="">
          <p:pic>
            <p:nvPicPr>
              <p:cNvPr id="138262" name="Ink 22"/>
              <p:cNvPicPr>
                <a:picLocks noRot="1" noChangeAspect="1" noEditPoints="1" noChangeArrowheads="1" noChangeShapeType="1"/>
              </p:cNvPicPr>
              <p:nvPr/>
            </p:nvPicPr>
            <p:blipFill>
              <a:blip r:embed="rId20"/>
              <a:stretch>
                <a:fillRect/>
              </a:stretch>
            </p:blipFill>
            <p:spPr>
              <a:xfrm>
                <a:off x="8212296" y="1420986"/>
                <a:ext cx="171135" cy="18380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8263" name="Ink 23"/>
              <p14:cNvContentPartPr>
                <a14:cpLocks xmlns:a14="http://schemas.microsoft.com/office/drawing/2010/main" noRot="1" noChangeAspect="1" noEditPoints="1" noChangeArrowheads="1" noChangeShapeType="1"/>
              </p14:cNvContentPartPr>
              <p14:nvPr/>
            </p14:nvContentPartPr>
            <p14:xfrm>
              <a:off x="9297988" y="1574800"/>
              <a:ext cx="101600" cy="119063"/>
            </p14:xfrm>
          </p:contentPart>
        </mc:Choice>
        <mc:Fallback xmlns="">
          <p:pic>
            <p:nvPicPr>
              <p:cNvPr id="138263" name="Ink 23"/>
              <p:cNvPicPr>
                <a:picLocks noRot="1" noChangeAspect="1" noEditPoints="1" noChangeArrowheads="1" noChangeShapeType="1"/>
              </p:cNvPicPr>
              <p:nvPr/>
            </p:nvPicPr>
            <p:blipFill>
              <a:blip r:embed="rId22"/>
              <a:stretch>
                <a:fillRect/>
              </a:stretch>
            </p:blipFill>
            <p:spPr>
              <a:xfrm>
                <a:off x="9288621" y="1565448"/>
                <a:ext cx="120335" cy="13776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8264" name="Ink 24"/>
              <p14:cNvContentPartPr>
                <a14:cpLocks xmlns:a14="http://schemas.microsoft.com/office/drawing/2010/main" noRot="1" noChangeAspect="1" noEditPoints="1" noChangeArrowheads="1" noChangeShapeType="1"/>
              </p14:cNvContentPartPr>
              <p14:nvPr/>
            </p14:nvContentPartPr>
            <p14:xfrm>
              <a:off x="8143875" y="1863725"/>
              <a:ext cx="230188" cy="230188"/>
            </p14:xfrm>
          </p:contentPart>
        </mc:Choice>
        <mc:Fallback xmlns="">
          <p:pic>
            <p:nvPicPr>
              <p:cNvPr id="138264" name="Ink 24"/>
              <p:cNvPicPr>
                <a:picLocks noRot="1" noChangeAspect="1" noEditPoints="1" noChangeArrowheads="1" noChangeShapeType="1"/>
              </p:cNvPicPr>
              <p:nvPr/>
            </p:nvPicPr>
            <p:blipFill>
              <a:blip r:embed="rId24"/>
              <a:stretch>
                <a:fillRect/>
              </a:stretch>
            </p:blipFill>
            <p:spPr>
              <a:xfrm>
                <a:off x="8134509" y="1854359"/>
                <a:ext cx="248920" cy="248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38265" name="Ink 25"/>
              <p14:cNvContentPartPr>
                <a14:cpLocks xmlns:a14="http://schemas.microsoft.com/office/drawing/2010/main" noRot="1" noChangeAspect="1" noEditPoints="1" noChangeArrowheads="1" noChangeShapeType="1"/>
              </p14:cNvContentPartPr>
              <p14:nvPr/>
            </p14:nvContentPartPr>
            <p14:xfrm>
              <a:off x="9201150" y="1900238"/>
              <a:ext cx="192088" cy="225425"/>
            </p14:xfrm>
          </p:contentPart>
        </mc:Choice>
        <mc:Fallback xmlns="">
          <p:pic>
            <p:nvPicPr>
              <p:cNvPr id="138265" name="Ink 25"/>
              <p:cNvPicPr>
                <a:picLocks noRot="1" noChangeAspect="1" noEditPoints="1" noChangeArrowheads="1" noChangeShapeType="1"/>
              </p:cNvPicPr>
              <p:nvPr/>
            </p:nvPicPr>
            <p:blipFill>
              <a:blip r:embed="rId26"/>
              <a:stretch>
                <a:fillRect/>
              </a:stretch>
            </p:blipFill>
            <p:spPr>
              <a:xfrm>
                <a:off x="9191797" y="1890875"/>
                <a:ext cx="210793" cy="24415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38266" name="Ink 26"/>
              <p14:cNvContentPartPr>
                <a14:cpLocks xmlns:a14="http://schemas.microsoft.com/office/drawing/2010/main" noRot="1" noChangeAspect="1" noEditPoints="1" noChangeArrowheads="1" noChangeShapeType="1"/>
              </p14:cNvContentPartPr>
              <p14:nvPr/>
            </p14:nvContentPartPr>
            <p14:xfrm>
              <a:off x="10277475" y="1911350"/>
              <a:ext cx="182563" cy="214313"/>
            </p14:xfrm>
          </p:contentPart>
        </mc:Choice>
        <mc:Fallback xmlns="">
          <p:pic>
            <p:nvPicPr>
              <p:cNvPr id="138266" name="Ink 26"/>
              <p:cNvPicPr>
                <a:picLocks noRot="1" noChangeAspect="1" noEditPoints="1" noChangeArrowheads="1" noChangeShapeType="1"/>
              </p:cNvPicPr>
              <p:nvPr/>
            </p:nvPicPr>
            <p:blipFill>
              <a:blip r:embed="rId28"/>
              <a:stretch>
                <a:fillRect/>
              </a:stretch>
            </p:blipFill>
            <p:spPr>
              <a:xfrm>
                <a:off x="10268131" y="1901985"/>
                <a:ext cx="201251" cy="233043"/>
              </a:xfrm>
              <a:prstGeom prst="rect">
                <a:avLst/>
              </a:prstGeom>
            </p:spPr>
          </p:pic>
        </mc:Fallback>
      </mc:AlternateContent>
      <p:sp>
        <p:nvSpPr>
          <p:cNvPr id="138268" name="Rectangle 28"/>
          <p:cNvSpPr>
            <a:spLocks noChangeArrowheads="1"/>
          </p:cNvSpPr>
          <p:nvPr/>
        </p:nvSpPr>
        <p:spPr bwMode="auto">
          <a:xfrm>
            <a:off x="10882313" y="1096963"/>
            <a:ext cx="801687" cy="45561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69" name="Rectangle 29"/>
          <p:cNvSpPr>
            <a:spLocks/>
          </p:cNvSpPr>
          <p:nvPr/>
        </p:nvSpPr>
        <p:spPr bwMode="auto">
          <a:xfrm>
            <a:off x="9655175" y="1543050"/>
            <a:ext cx="468313" cy="385763"/>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70" name="Rectangle 30"/>
          <p:cNvSpPr>
            <a:spLocks/>
          </p:cNvSpPr>
          <p:nvPr/>
        </p:nvSpPr>
        <p:spPr bwMode="auto">
          <a:xfrm>
            <a:off x="11860213" y="1543050"/>
            <a:ext cx="466725" cy="385763"/>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29">
            <p14:nvContentPartPr>
              <p14:cNvPr id="138271" name="Ink 31"/>
              <p14:cNvContentPartPr>
                <a14:cpLocks xmlns:a14="http://schemas.microsoft.com/office/drawing/2010/main" noRot="1" noChangeAspect="1" noEditPoints="1" noChangeArrowheads="1" noChangeShapeType="1"/>
              </p14:cNvContentPartPr>
              <p14:nvPr/>
            </p14:nvContentPartPr>
            <p14:xfrm>
              <a:off x="11942763" y="1096963"/>
              <a:ext cx="257175" cy="204787"/>
            </p14:xfrm>
          </p:contentPart>
        </mc:Choice>
        <mc:Fallback xmlns="">
          <p:pic>
            <p:nvPicPr>
              <p:cNvPr id="138271" name="Ink 31"/>
              <p:cNvPicPr>
                <a:picLocks noRot="1" noChangeAspect="1" noEditPoints="1" noChangeArrowheads="1" noChangeShapeType="1"/>
              </p:cNvPicPr>
              <p:nvPr/>
            </p:nvPicPr>
            <p:blipFill>
              <a:blip r:embed="rId30"/>
              <a:stretch>
                <a:fillRect/>
              </a:stretch>
            </p:blipFill>
            <p:spPr>
              <a:xfrm>
                <a:off x="11933398" y="1087605"/>
                <a:ext cx="275905" cy="22350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38272" name="Ink 32"/>
              <p14:cNvContentPartPr>
                <a14:cpLocks xmlns:a14="http://schemas.microsoft.com/office/drawing/2010/main" noRot="1" noChangeAspect="1" noEditPoints="1" noChangeArrowheads="1" noChangeShapeType="1"/>
              </p14:cNvContentPartPr>
              <p14:nvPr/>
            </p14:nvContentPartPr>
            <p14:xfrm>
              <a:off x="9779000" y="1084263"/>
              <a:ext cx="146050" cy="92075"/>
            </p14:xfrm>
          </p:contentPart>
        </mc:Choice>
        <mc:Fallback xmlns="">
          <p:pic>
            <p:nvPicPr>
              <p:cNvPr id="138272" name="Ink 32"/>
              <p:cNvPicPr>
                <a:picLocks noRot="1" noChangeAspect="1" noEditPoints="1" noChangeArrowheads="1" noChangeShapeType="1"/>
              </p:cNvPicPr>
              <p:nvPr/>
            </p:nvPicPr>
            <p:blipFill>
              <a:blip r:embed="rId32"/>
              <a:stretch>
                <a:fillRect/>
              </a:stretch>
            </p:blipFill>
            <p:spPr>
              <a:xfrm>
                <a:off x="9769647" y="1074875"/>
                <a:ext cx="164756" cy="11085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38273" name="Ink 33"/>
              <p14:cNvContentPartPr>
                <a14:cpLocks xmlns:a14="http://schemas.microsoft.com/office/drawing/2010/main" noRot="1" noChangeAspect="1" noEditPoints="1" noChangeArrowheads="1" noChangeShapeType="1"/>
              </p14:cNvContentPartPr>
              <p14:nvPr/>
            </p14:nvContentPartPr>
            <p14:xfrm>
              <a:off x="12604750" y="1911350"/>
              <a:ext cx="182563" cy="214313"/>
            </p14:xfrm>
          </p:contentPart>
        </mc:Choice>
        <mc:Fallback xmlns="">
          <p:pic>
            <p:nvPicPr>
              <p:cNvPr id="138273" name="Ink 33"/>
              <p:cNvPicPr>
                <a:picLocks noRot="1" noChangeAspect="1" noEditPoints="1" noChangeArrowheads="1" noChangeShapeType="1"/>
              </p:cNvPicPr>
              <p:nvPr/>
            </p:nvPicPr>
            <p:blipFill>
              <a:blip r:embed="rId28"/>
              <a:stretch>
                <a:fillRect/>
              </a:stretch>
            </p:blipFill>
            <p:spPr>
              <a:xfrm>
                <a:off x="12595406" y="1901985"/>
                <a:ext cx="201251" cy="233043"/>
              </a:xfrm>
              <a:prstGeom prst="rect">
                <a:avLst/>
              </a:prstGeom>
            </p:spPr>
          </p:pic>
        </mc:Fallback>
      </mc:AlternateContent>
      <p:sp>
        <p:nvSpPr>
          <p:cNvPr id="138274" name="Line 34"/>
          <p:cNvSpPr>
            <a:spLocks noChangeShapeType="1"/>
          </p:cNvSpPr>
          <p:nvPr/>
        </p:nvSpPr>
        <p:spPr bwMode="auto">
          <a:xfrm flipV="1">
            <a:off x="12093575" y="1358900"/>
            <a:ext cx="1588" cy="28575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75" name="Line 35"/>
          <p:cNvSpPr>
            <a:spLocks noChangeShapeType="1"/>
          </p:cNvSpPr>
          <p:nvPr/>
        </p:nvSpPr>
        <p:spPr bwMode="auto">
          <a:xfrm flipV="1">
            <a:off x="9894888" y="1358900"/>
            <a:ext cx="0" cy="28575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34">
            <p14:nvContentPartPr>
              <p14:cNvPr id="138276" name="Ink 36"/>
              <p14:cNvContentPartPr>
                <a14:cpLocks xmlns:a14="http://schemas.microsoft.com/office/drawing/2010/main" noRot="1" noChangeAspect="1" noEditPoints="1" noChangeArrowheads="1" noChangeShapeType="1"/>
              </p14:cNvContentPartPr>
              <p14:nvPr/>
            </p14:nvContentPartPr>
            <p14:xfrm>
              <a:off x="6827838" y="1552575"/>
              <a:ext cx="500062" cy="388938"/>
            </p14:xfrm>
          </p:contentPart>
        </mc:Choice>
        <mc:Fallback xmlns="">
          <p:pic>
            <p:nvPicPr>
              <p:cNvPr id="138276" name="Ink 36"/>
              <p:cNvPicPr>
                <a:picLocks noRot="1" noChangeAspect="1" noEditPoints="1" noChangeArrowheads="1" noChangeShapeType="1"/>
              </p:cNvPicPr>
              <p:nvPr/>
            </p:nvPicPr>
            <p:blipFill>
              <a:blip r:embed="rId35"/>
              <a:stretch>
                <a:fillRect/>
              </a:stretch>
            </p:blipFill>
            <p:spPr>
              <a:xfrm>
                <a:off x="6818478" y="1543212"/>
                <a:ext cx="518783" cy="40766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38277" name="Ink 37"/>
              <p14:cNvContentPartPr>
                <a14:cpLocks xmlns:a14="http://schemas.microsoft.com/office/drawing/2010/main" noRot="1" noChangeAspect="1" noEditPoints="1" noChangeArrowheads="1" noChangeShapeType="1"/>
              </p14:cNvContentPartPr>
              <p14:nvPr/>
            </p14:nvContentPartPr>
            <p14:xfrm>
              <a:off x="7507288" y="1701800"/>
              <a:ext cx="120650" cy="60325"/>
            </p14:xfrm>
          </p:contentPart>
        </mc:Choice>
        <mc:Fallback xmlns="">
          <p:pic>
            <p:nvPicPr>
              <p:cNvPr id="138277" name="Ink 37"/>
              <p:cNvPicPr>
                <a:picLocks noRot="1" noChangeAspect="1" noEditPoints="1" noChangeArrowheads="1" noChangeShapeType="1"/>
              </p:cNvPicPr>
              <p:nvPr/>
            </p:nvPicPr>
            <p:blipFill>
              <a:blip r:embed="rId37"/>
              <a:stretch>
                <a:fillRect/>
              </a:stretch>
            </p:blipFill>
            <p:spPr>
              <a:xfrm>
                <a:off x="7497924" y="1692464"/>
                <a:ext cx="139378" cy="78997"/>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38278" name="Ink 38"/>
              <p14:cNvContentPartPr>
                <a14:cpLocks xmlns:a14="http://schemas.microsoft.com/office/drawing/2010/main" noRot="1" noChangeAspect="1" noEditPoints="1" noChangeArrowheads="1" noChangeShapeType="1"/>
              </p14:cNvContentPartPr>
              <p14:nvPr/>
            </p14:nvContentPartPr>
            <p14:xfrm>
              <a:off x="8953500" y="1211263"/>
              <a:ext cx="6350" cy="73025"/>
            </p14:xfrm>
          </p:contentPart>
        </mc:Choice>
        <mc:Fallback xmlns="">
          <p:pic>
            <p:nvPicPr>
              <p:cNvPr id="138278" name="Ink 38"/>
              <p:cNvPicPr>
                <a:picLocks noRot="1" noChangeAspect="1" noEditPoints="1" noChangeArrowheads="1" noChangeShapeType="1"/>
              </p:cNvPicPr>
              <p:nvPr/>
            </p:nvPicPr>
            <p:blipFill>
              <a:blip r:embed="rId39"/>
              <a:stretch>
                <a:fillRect/>
              </a:stretch>
            </p:blipFill>
            <p:spPr>
              <a:xfrm>
                <a:off x="8944328" y="1201910"/>
                <a:ext cx="24694" cy="91731"/>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38279" name="Ink 39"/>
              <p14:cNvContentPartPr>
                <a14:cpLocks xmlns:a14="http://schemas.microsoft.com/office/drawing/2010/main" noRot="1" noChangeAspect="1" noEditPoints="1" noChangeArrowheads="1" noChangeShapeType="1"/>
              </p14:cNvContentPartPr>
              <p14:nvPr/>
            </p14:nvContentPartPr>
            <p14:xfrm>
              <a:off x="9918700" y="1193800"/>
              <a:ext cx="82550" cy="82550"/>
            </p14:xfrm>
          </p:contentPart>
        </mc:Choice>
        <mc:Fallback xmlns="">
          <p:pic>
            <p:nvPicPr>
              <p:cNvPr id="138279" name="Ink 39"/>
              <p:cNvPicPr>
                <a:picLocks noRot="1" noChangeAspect="1" noEditPoints="1" noChangeArrowheads="1" noChangeShapeType="1"/>
              </p:cNvPicPr>
              <p:nvPr/>
            </p:nvPicPr>
            <p:blipFill>
              <a:blip r:embed="rId41"/>
              <a:stretch>
                <a:fillRect/>
              </a:stretch>
            </p:blipFill>
            <p:spPr>
              <a:xfrm>
                <a:off x="9909328" y="1184468"/>
                <a:ext cx="101295" cy="101213"/>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38280" name="Ink 40"/>
              <p14:cNvContentPartPr>
                <a14:cpLocks xmlns:a14="http://schemas.microsoft.com/office/drawing/2010/main" noRot="1" noChangeAspect="1" noEditPoints="1" noChangeArrowheads="1" noChangeShapeType="1"/>
              </p14:cNvContentPartPr>
              <p14:nvPr/>
            </p14:nvContentPartPr>
            <p14:xfrm>
              <a:off x="9459913" y="1490663"/>
              <a:ext cx="41275" cy="93662"/>
            </p14:xfrm>
          </p:contentPart>
        </mc:Choice>
        <mc:Fallback xmlns="">
          <p:pic>
            <p:nvPicPr>
              <p:cNvPr id="138280" name="Ink 40"/>
              <p:cNvPicPr>
                <a:picLocks noRot="1" noChangeAspect="1" noEditPoints="1" noChangeArrowheads="1" noChangeShapeType="1"/>
              </p:cNvPicPr>
              <p:nvPr/>
            </p:nvPicPr>
            <p:blipFill>
              <a:blip r:embed="rId43"/>
              <a:stretch>
                <a:fillRect/>
              </a:stretch>
            </p:blipFill>
            <p:spPr>
              <a:xfrm>
                <a:off x="9450499" y="1481297"/>
                <a:ext cx="60102" cy="112394"/>
              </a:xfrm>
              <a:prstGeom prst="rect">
                <a:avLst/>
              </a:prstGeom>
            </p:spPr>
          </p:pic>
        </mc:Fallback>
      </mc:AlternateContent>
      <p:sp>
        <p:nvSpPr>
          <p:cNvPr id="138282" name="Line 42"/>
          <p:cNvSpPr>
            <a:spLocks noChangeShapeType="1"/>
          </p:cNvSpPr>
          <p:nvPr/>
        </p:nvSpPr>
        <p:spPr bwMode="auto">
          <a:xfrm flipH="1">
            <a:off x="6704013" y="8748713"/>
            <a:ext cx="401637"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83" name="Line 43"/>
          <p:cNvSpPr>
            <a:spLocks noChangeShapeType="1"/>
          </p:cNvSpPr>
          <p:nvPr/>
        </p:nvSpPr>
        <p:spPr bwMode="auto">
          <a:xfrm flipH="1">
            <a:off x="8996363" y="8737600"/>
            <a:ext cx="741362" cy="1588"/>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84" name="Rectangle 44" descr="Vertikal hell"/>
          <p:cNvSpPr>
            <a:spLocks/>
          </p:cNvSpPr>
          <p:nvPr/>
        </p:nvSpPr>
        <p:spPr bwMode="auto">
          <a:xfrm>
            <a:off x="6994525" y="8434388"/>
            <a:ext cx="501650" cy="976312"/>
          </a:xfrm>
          <a:prstGeom prst="rect">
            <a:avLst/>
          </a:prstGeom>
          <a:pattFill prst="ltVert">
            <a:fgClr>
              <a:srgbClr val="800080"/>
            </a:fgClr>
            <a:bgClr>
              <a:schemeClr val="bg1"/>
            </a:bgClr>
          </a:patt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85" name="Rectangle 45" descr="Horizontal hell"/>
          <p:cNvSpPr>
            <a:spLocks/>
          </p:cNvSpPr>
          <p:nvPr/>
        </p:nvSpPr>
        <p:spPr bwMode="auto">
          <a:xfrm>
            <a:off x="8907463" y="8450263"/>
            <a:ext cx="500062" cy="490537"/>
          </a:xfrm>
          <a:prstGeom prst="rect">
            <a:avLst/>
          </a:prstGeom>
          <a:pattFill prst="ltHorz">
            <a:fgClr>
              <a:srgbClr val="800080"/>
            </a:fgClr>
            <a:bgClr>
              <a:schemeClr val="bg1"/>
            </a:bgClr>
          </a:patt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86" name="Line 46"/>
          <p:cNvSpPr>
            <a:spLocks noChangeShapeType="1"/>
          </p:cNvSpPr>
          <p:nvPr/>
        </p:nvSpPr>
        <p:spPr bwMode="auto">
          <a:xfrm flipH="1">
            <a:off x="7481888" y="8764588"/>
            <a:ext cx="476250"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87" name="Line 47"/>
          <p:cNvSpPr>
            <a:spLocks noChangeShapeType="1"/>
          </p:cNvSpPr>
          <p:nvPr/>
        </p:nvSpPr>
        <p:spPr bwMode="auto">
          <a:xfrm flipH="1">
            <a:off x="8447088" y="8764588"/>
            <a:ext cx="469900"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8288" name="Group 48"/>
          <p:cNvGrpSpPr>
            <a:grpSpLocks/>
          </p:cNvGrpSpPr>
          <p:nvPr/>
        </p:nvGrpSpPr>
        <p:grpSpPr bwMode="auto">
          <a:xfrm>
            <a:off x="7896225" y="8416925"/>
            <a:ext cx="600075" cy="608013"/>
            <a:chOff x="3572" y="3543"/>
            <a:chExt cx="288" cy="289"/>
          </a:xfrm>
        </p:grpSpPr>
        <p:sp>
          <p:nvSpPr>
            <p:cNvPr id="138289" name="Rectangle 49"/>
            <p:cNvSpPr>
              <a:spLocks/>
            </p:cNvSpPr>
            <p:nvPr/>
          </p:nvSpPr>
          <p:spPr bwMode="auto">
            <a:xfrm>
              <a:off x="3599" y="3560"/>
              <a:ext cx="241" cy="232"/>
            </a:xfrm>
            <a:prstGeom prst="rect">
              <a:avLst/>
            </a:prstGeom>
            <a:noFill/>
            <a:ln w="25400">
              <a:solidFill>
                <a:srgbClr val="800080"/>
              </a:solidFill>
              <a:miter lim="800000"/>
              <a:headEnd/>
              <a:tailEnd/>
            </a:ln>
            <a:effectLst/>
            <a:extLst>
              <a:ext uri="{909E8E84-426E-40DD-AFC4-6F175D3DCCD1}">
                <a14:hiddenFill xmlns:a14="http://schemas.microsoft.com/office/drawing/2010/main">
                  <a:solidFill>
                    <a:srgbClr val="8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90" name="Line 50"/>
            <p:cNvSpPr>
              <a:spLocks noChangeShapeType="1"/>
            </p:cNvSpPr>
            <p:nvPr/>
          </p:nvSpPr>
          <p:spPr bwMode="auto">
            <a:xfrm flipH="1" flipV="1">
              <a:off x="3600" y="3560"/>
              <a:ext cx="240" cy="232"/>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291" name="Text Box 51"/>
            <p:cNvSpPr txBox="1">
              <a:spLocks noChangeArrowheads="1"/>
            </p:cNvSpPr>
            <p:nvPr/>
          </p:nvSpPr>
          <p:spPr bwMode="auto">
            <a:xfrm>
              <a:off x="3700" y="3543"/>
              <a:ext cx="160" cy="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1700" kern="1200" smtClean="0">
                  <a:solidFill>
                    <a:srgbClr val="800080"/>
                  </a:solidFill>
                  <a:sym typeface="Comic Sans MS" panose="030F0702030302020204" pitchFamily="66" charset="0"/>
                </a:rPr>
                <a:t>0</a:t>
              </a:r>
            </a:p>
          </p:txBody>
        </p:sp>
        <p:sp>
          <p:nvSpPr>
            <p:cNvPr id="138292" name="Text Box 52"/>
            <p:cNvSpPr txBox="1">
              <a:spLocks noChangeArrowheads="1"/>
            </p:cNvSpPr>
            <p:nvPr/>
          </p:nvSpPr>
          <p:spPr bwMode="auto">
            <a:xfrm>
              <a:off x="3572" y="3648"/>
              <a:ext cx="16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1700" kern="1200" smtClean="0">
                  <a:solidFill>
                    <a:srgbClr val="800080"/>
                  </a:solidFill>
                  <a:sym typeface="Comic Sans MS" panose="030F0702030302020204" pitchFamily="66" charset="0"/>
                </a:rPr>
                <a:t>0</a:t>
              </a:r>
            </a:p>
          </p:txBody>
        </p:sp>
      </p:grpSp>
      <p:sp>
        <p:nvSpPr>
          <p:cNvPr id="138293" name="Line 53"/>
          <p:cNvSpPr>
            <a:spLocks noChangeShapeType="1"/>
          </p:cNvSpPr>
          <p:nvPr/>
        </p:nvSpPr>
        <p:spPr bwMode="auto">
          <a:xfrm flipH="1">
            <a:off x="6694488" y="8637588"/>
            <a:ext cx="298450"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44">
            <p14:nvContentPartPr>
              <p14:cNvPr id="138294" name="Ink 54"/>
              <p14:cNvContentPartPr>
                <a14:cpLocks xmlns:a14="http://schemas.microsoft.com/office/drawing/2010/main" noRot="1" noChangeAspect="1" noEditPoints="1" noChangeArrowheads="1" noChangeShapeType="1"/>
              </p14:cNvContentPartPr>
              <p14:nvPr/>
            </p14:nvContentPartPr>
            <p14:xfrm>
              <a:off x="9696450" y="9024938"/>
              <a:ext cx="196850" cy="241300"/>
            </p14:xfrm>
          </p:contentPart>
        </mc:Choice>
        <mc:Fallback xmlns="">
          <p:pic>
            <p:nvPicPr>
              <p:cNvPr id="138294" name="Ink 54"/>
              <p:cNvPicPr>
                <a:picLocks noRot="1" noChangeAspect="1" noEditPoints="1" noChangeArrowheads="1" noChangeShapeType="1"/>
              </p:cNvPicPr>
              <p:nvPr/>
            </p:nvPicPr>
            <p:blipFill>
              <a:blip r:embed="rId45"/>
              <a:stretch>
                <a:fillRect/>
              </a:stretch>
            </p:blipFill>
            <p:spPr>
              <a:xfrm>
                <a:off x="9687093" y="9015574"/>
                <a:ext cx="215563" cy="260028"/>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38295" name="Ink 55"/>
              <p14:cNvContentPartPr>
                <a14:cpLocks xmlns:a14="http://schemas.microsoft.com/office/drawing/2010/main" noRot="1" noChangeAspect="1" noEditPoints="1" noChangeArrowheads="1" noChangeShapeType="1"/>
              </p14:cNvContentPartPr>
              <p14:nvPr/>
            </p14:nvContentPartPr>
            <p14:xfrm>
              <a:off x="6394450" y="8923338"/>
              <a:ext cx="363538" cy="231775"/>
            </p14:xfrm>
          </p:contentPart>
        </mc:Choice>
        <mc:Fallback xmlns="">
          <p:pic>
            <p:nvPicPr>
              <p:cNvPr id="138295" name="Ink 55"/>
              <p:cNvPicPr>
                <a:picLocks noRot="1" noChangeAspect="1" noEditPoints="1" noChangeArrowheads="1" noChangeShapeType="1"/>
              </p:cNvPicPr>
              <p:nvPr/>
            </p:nvPicPr>
            <p:blipFill>
              <a:blip r:embed="rId47"/>
              <a:stretch>
                <a:fillRect/>
              </a:stretch>
            </p:blipFill>
            <p:spPr>
              <a:xfrm>
                <a:off x="6385092" y="8913966"/>
                <a:ext cx="382255" cy="250519"/>
              </a:xfrm>
              <a:prstGeom prst="rect">
                <a:avLst/>
              </a:prstGeom>
            </p:spPr>
          </p:pic>
        </mc:Fallback>
      </mc:AlternateContent>
      <p:sp>
        <p:nvSpPr>
          <p:cNvPr id="138297" name="Line 57"/>
          <p:cNvSpPr>
            <a:spLocks noChangeShapeType="1"/>
          </p:cNvSpPr>
          <p:nvPr/>
        </p:nvSpPr>
        <p:spPr bwMode="auto">
          <a:xfrm flipH="1">
            <a:off x="11893550" y="8736013"/>
            <a:ext cx="739775" cy="1587"/>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8299" name="Group 59"/>
          <p:cNvGrpSpPr>
            <a:grpSpLocks/>
          </p:cNvGrpSpPr>
          <p:nvPr/>
        </p:nvGrpSpPr>
        <p:grpSpPr bwMode="auto">
          <a:xfrm>
            <a:off x="11266488" y="7566025"/>
            <a:ext cx="1520825" cy="1774825"/>
            <a:chOff x="4654" y="3255"/>
            <a:chExt cx="674" cy="786"/>
          </a:xfrm>
        </p:grpSpPr>
        <p:sp>
          <p:nvSpPr>
            <p:cNvPr id="138300" name="Line 60"/>
            <p:cNvSpPr>
              <a:spLocks noChangeShapeType="1"/>
            </p:cNvSpPr>
            <p:nvPr/>
          </p:nvSpPr>
          <p:spPr bwMode="auto">
            <a:xfrm flipH="1">
              <a:off x="4809" y="3773"/>
              <a:ext cx="177"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01" name="Rectangle 61"/>
            <p:cNvSpPr>
              <a:spLocks/>
            </p:cNvSpPr>
            <p:nvPr/>
          </p:nvSpPr>
          <p:spPr bwMode="auto">
            <a:xfrm>
              <a:off x="4936" y="3641"/>
              <a:ext cx="207" cy="200"/>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02" name="Line 62"/>
            <p:cNvSpPr>
              <a:spLocks noChangeShapeType="1"/>
            </p:cNvSpPr>
            <p:nvPr/>
          </p:nvSpPr>
          <p:spPr bwMode="auto">
            <a:xfrm flipV="1">
              <a:off x="5042" y="3549"/>
              <a:ext cx="1" cy="148"/>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48">
              <p14:nvContentPartPr>
                <p14:cNvPr id="138303" name="Ink 63"/>
                <p14:cNvContentPartPr>
                  <a14:cpLocks xmlns:a14="http://schemas.microsoft.com/office/drawing/2010/main" noRot="1" noChangeAspect="1" noEditPoints="1" noChangeArrowheads="1" noChangeShapeType="1"/>
                </p14:cNvContentPartPr>
                <p14:nvPr/>
              </p14:nvContentPartPr>
              <p14:xfrm>
                <a:off x="5004" y="3439"/>
                <a:ext cx="79" cy="58"/>
              </p14:xfrm>
            </p:contentPart>
          </mc:Choice>
          <mc:Fallback xmlns="">
            <p:pic>
              <p:nvPicPr>
                <p:cNvPr id="138303" name="Ink 63"/>
                <p:cNvPicPr>
                  <a:picLocks noRot="1" noChangeAspect="1" noEditPoints="1" noChangeArrowheads="1" noChangeShapeType="1"/>
                </p:cNvPicPr>
                <p:nvPr/>
              </p:nvPicPr>
              <p:blipFill>
                <a:blip r:embed="rId49"/>
                <a:stretch>
                  <a:fillRect/>
                </a:stretch>
              </p:blipFill>
              <p:spPr>
                <a:xfrm>
                  <a:off x="5000" y="3435"/>
                  <a:ext cx="87" cy="6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38304" name="Ink 64"/>
                <p14:cNvContentPartPr>
                  <a14:cpLocks xmlns:a14="http://schemas.microsoft.com/office/drawing/2010/main" noRot="1" noChangeAspect="1" noEditPoints="1" noChangeArrowheads="1" noChangeShapeType="1"/>
                </p14:cNvContentPartPr>
                <p14:nvPr/>
              </p14:nvContentPartPr>
              <p14:xfrm>
                <a:off x="4671" y="3674"/>
                <a:ext cx="68" cy="85"/>
              </p14:xfrm>
            </p:contentPart>
          </mc:Choice>
          <mc:Fallback xmlns="">
            <p:pic>
              <p:nvPicPr>
                <p:cNvPr id="138304" name="Ink 64"/>
                <p:cNvPicPr>
                  <a:picLocks noRot="1" noChangeAspect="1" noEditPoints="1" noChangeArrowheads="1" noChangeShapeType="1"/>
                </p:cNvPicPr>
                <p:nvPr/>
              </p:nvPicPr>
              <p:blipFill>
                <a:blip r:embed="rId51"/>
                <a:stretch>
                  <a:fillRect/>
                </a:stretch>
              </p:blipFill>
              <p:spPr>
                <a:xfrm>
                  <a:off x="4667" y="3670"/>
                  <a:ext cx="76" cy="93"/>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38305" name="Ink 65"/>
                <p14:cNvContentPartPr>
                  <a14:cpLocks xmlns:a14="http://schemas.microsoft.com/office/drawing/2010/main" noRot="1" noChangeAspect="1" noEditPoints="1" noChangeArrowheads="1" noChangeShapeType="1"/>
                </p14:cNvContentPartPr>
                <p14:nvPr/>
              </p14:nvContentPartPr>
              <p14:xfrm>
                <a:off x="5239" y="3633"/>
                <a:ext cx="89" cy="90"/>
              </p14:xfrm>
            </p:contentPart>
          </mc:Choice>
          <mc:Fallback xmlns="">
            <p:pic>
              <p:nvPicPr>
                <p:cNvPr id="138305" name="Ink 65"/>
                <p:cNvPicPr>
                  <a:picLocks noRot="1" noChangeAspect="1" noEditPoints="1" noChangeArrowheads="1" noChangeShapeType="1"/>
                </p:cNvPicPr>
                <p:nvPr/>
              </p:nvPicPr>
              <p:blipFill>
                <a:blip r:embed="rId53"/>
                <a:stretch>
                  <a:fillRect/>
                </a:stretch>
              </p:blipFill>
              <p:spPr>
                <a:xfrm>
                  <a:off x="5235" y="3629"/>
                  <a:ext cx="97" cy="98"/>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38306" name="Ink 66"/>
                <p14:cNvContentPartPr>
                  <a14:cpLocks xmlns:a14="http://schemas.microsoft.com/office/drawing/2010/main" noRot="1" noChangeAspect="1" noEditPoints="1" noChangeArrowheads="1" noChangeShapeType="1"/>
                </p14:cNvContentPartPr>
                <p14:nvPr/>
              </p14:nvContentPartPr>
              <p14:xfrm>
                <a:off x="4654" y="3905"/>
                <a:ext cx="101" cy="119"/>
              </p14:xfrm>
            </p:contentPart>
          </mc:Choice>
          <mc:Fallback xmlns="">
            <p:pic>
              <p:nvPicPr>
                <p:cNvPr id="138306" name="Ink 66"/>
                <p:cNvPicPr>
                  <a:picLocks noRot="1" noChangeAspect="1" noEditPoints="1" noChangeArrowheads="1" noChangeShapeType="1"/>
                </p:cNvPicPr>
                <p:nvPr/>
              </p:nvPicPr>
              <p:blipFill>
                <a:blip r:embed="rId55"/>
                <a:stretch>
                  <a:fillRect/>
                </a:stretch>
              </p:blipFill>
              <p:spPr>
                <a:xfrm>
                  <a:off x="4650" y="3901"/>
                  <a:ext cx="109" cy="127"/>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38307" name="Ink 67"/>
                <p14:cNvContentPartPr>
                  <a14:cpLocks xmlns:a14="http://schemas.microsoft.com/office/drawing/2010/main" noRot="1" noChangeAspect="1" noEditPoints="1" noChangeArrowheads="1" noChangeShapeType="1"/>
                </p14:cNvContentPartPr>
                <p14:nvPr/>
              </p14:nvContentPartPr>
              <p14:xfrm>
                <a:off x="5197" y="3924"/>
                <a:ext cx="85" cy="117"/>
              </p14:xfrm>
            </p:contentPart>
          </mc:Choice>
          <mc:Fallback xmlns="">
            <p:pic>
              <p:nvPicPr>
                <p:cNvPr id="138307" name="Ink 67"/>
                <p:cNvPicPr>
                  <a:picLocks noRot="1" noChangeAspect="1" noEditPoints="1" noChangeArrowheads="1" noChangeShapeType="1"/>
                </p:cNvPicPr>
                <p:nvPr/>
              </p:nvPicPr>
              <p:blipFill>
                <a:blip r:embed="rId57"/>
                <a:stretch>
                  <a:fillRect/>
                </a:stretch>
              </p:blipFill>
              <p:spPr>
                <a:xfrm>
                  <a:off x="5193" y="3920"/>
                  <a:ext cx="93" cy="125"/>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8308" name="Ink 68"/>
                <p14:cNvContentPartPr>
                  <a14:cpLocks xmlns:a14="http://schemas.microsoft.com/office/drawing/2010/main" noRot="1" noChangeAspect="1" noEditPoints="1" noChangeArrowheads="1" noChangeShapeType="1"/>
                </p14:cNvContentPartPr>
                <p14:nvPr/>
              </p14:nvContentPartPr>
              <p14:xfrm>
                <a:off x="5309" y="3635"/>
                <a:ext cx="13" cy="52"/>
              </p14:xfrm>
            </p:contentPart>
          </mc:Choice>
          <mc:Fallback xmlns="">
            <p:pic>
              <p:nvPicPr>
                <p:cNvPr id="138308" name="Ink 68"/>
                <p:cNvPicPr>
                  <a:picLocks noRot="1" noChangeAspect="1" noEditPoints="1" noChangeArrowheads="1" noChangeShapeType="1"/>
                </p:cNvPicPr>
                <p:nvPr/>
              </p:nvPicPr>
              <p:blipFill>
                <a:blip r:embed="rId59"/>
                <a:stretch>
                  <a:fillRect/>
                </a:stretch>
              </p:blipFill>
              <p:spPr>
                <a:xfrm>
                  <a:off x="5305" y="3631"/>
                  <a:ext cx="21" cy="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38309" name="Ink 69"/>
                <p14:cNvContentPartPr>
                  <a14:cpLocks xmlns:a14="http://schemas.microsoft.com/office/drawing/2010/main" noRot="1" noChangeAspect="1" noEditPoints="1" noChangeArrowheads="1" noChangeShapeType="1"/>
                </p14:cNvContentPartPr>
                <p14:nvPr/>
              </p14:nvContentPartPr>
              <p14:xfrm>
                <a:off x="5018" y="3255"/>
                <a:ext cx="53" cy="108"/>
              </p14:xfrm>
            </p:contentPart>
          </mc:Choice>
          <mc:Fallback xmlns="">
            <p:pic>
              <p:nvPicPr>
                <p:cNvPr id="138309" name="Ink 69"/>
                <p:cNvPicPr>
                  <a:picLocks noRot="1" noChangeAspect="1" noEditPoints="1" noChangeArrowheads="1" noChangeShapeType="1"/>
                </p:cNvPicPr>
                <p:nvPr/>
              </p:nvPicPr>
              <p:blipFill>
                <a:blip r:embed="rId61"/>
                <a:stretch>
                  <a:fillRect/>
                </a:stretch>
              </p:blipFill>
              <p:spPr>
                <a:xfrm>
                  <a:off x="5014" y="3251"/>
                  <a:ext cx="61" cy="11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138310" name="Ink 70"/>
              <p14:cNvContentPartPr>
                <a14:cpLocks xmlns:a14="http://schemas.microsoft.com/office/drawing/2010/main" noRot="1" noChangeAspect="1" noEditPoints="1" noChangeArrowheads="1" noChangeShapeType="1"/>
              </p14:cNvContentPartPr>
              <p14:nvPr/>
            </p14:nvContentPartPr>
            <p14:xfrm>
              <a:off x="2325688" y="5902325"/>
              <a:ext cx="166687" cy="77788"/>
            </p14:xfrm>
          </p:contentPart>
        </mc:Choice>
        <mc:Fallback xmlns="">
          <p:pic>
            <p:nvPicPr>
              <p:cNvPr id="138310" name="Ink 70"/>
              <p:cNvPicPr>
                <a:picLocks noRot="1" noChangeAspect="1" noEditPoints="1" noChangeArrowheads="1" noChangeShapeType="1"/>
              </p:cNvPicPr>
              <p:nvPr/>
            </p:nvPicPr>
            <p:blipFill>
              <a:blip r:embed="rId63"/>
              <a:stretch>
                <a:fillRect/>
              </a:stretch>
            </p:blipFill>
            <p:spPr>
              <a:xfrm>
                <a:off x="2316328" y="5892962"/>
                <a:ext cx="185408" cy="96515"/>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38311" name="Ink 71"/>
              <p14:cNvContentPartPr>
                <a14:cpLocks xmlns:a14="http://schemas.microsoft.com/office/drawing/2010/main" noRot="1" noChangeAspect="1" noEditPoints="1" noChangeArrowheads="1" noChangeShapeType="1"/>
              </p14:cNvContentPartPr>
              <p14:nvPr/>
            </p14:nvContentPartPr>
            <p14:xfrm>
              <a:off x="5792788" y="5865813"/>
              <a:ext cx="168275" cy="79375"/>
            </p14:xfrm>
          </p:contentPart>
        </mc:Choice>
        <mc:Fallback xmlns="">
          <p:pic>
            <p:nvPicPr>
              <p:cNvPr id="138311" name="Ink 71"/>
              <p:cNvPicPr>
                <a:picLocks noRot="1" noChangeAspect="1" noEditPoints="1" noChangeArrowheads="1" noChangeShapeType="1"/>
              </p:cNvPicPr>
              <p:nvPr/>
            </p:nvPicPr>
            <p:blipFill>
              <a:blip r:embed="rId65"/>
              <a:stretch>
                <a:fillRect/>
              </a:stretch>
            </p:blipFill>
            <p:spPr>
              <a:xfrm>
                <a:off x="5783419" y="5856432"/>
                <a:ext cx="187012" cy="98136"/>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38312" name="Ink 72"/>
              <p14:cNvContentPartPr>
                <a14:cpLocks xmlns:a14="http://schemas.microsoft.com/office/drawing/2010/main" noRot="1" noChangeAspect="1" noEditPoints="1" noChangeArrowheads="1" noChangeShapeType="1"/>
              </p14:cNvContentPartPr>
              <p14:nvPr/>
            </p14:nvContentPartPr>
            <p14:xfrm>
              <a:off x="10455275" y="8618538"/>
              <a:ext cx="165100" cy="80962"/>
            </p14:xfrm>
          </p:contentPart>
        </mc:Choice>
        <mc:Fallback xmlns="">
          <p:pic>
            <p:nvPicPr>
              <p:cNvPr id="138312" name="Ink 72"/>
              <p:cNvPicPr>
                <a:picLocks noRot="1" noChangeAspect="1" noEditPoints="1" noChangeArrowheads="1" noChangeShapeType="1"/>
              </p:cNvPicPr>
              <p:nvPr/>
            </p:nvPicPr>
            <p:blipFill>
              <a:blip r:embed="rId67"/>
              <a:stretch>
                <a:fillRect/>
              </a:stretch>
            </p:blipFill>
            <p:spPr>
              <a:xfrm>
                <a:off x="10445923" y="8609182"/>
                <a:ext cx="183804" cy="99673"/>
              </a:xfrm>
              <a:prstGeom prst="rect">
                <a:avLst/>
              </a:prstGeom>
            </p:spPr>
          </p:pic>
        </mc:Fallback>
      </mc:AlternateContent>
      <p:sp>
        <p:nvSpPr>
          <p:cNvPr id="138314" name="Line 74"/>
          <p:cNvSpPr>
            <a:spLocks noChangeShapeType="1"/>
          </p:cNvSpPr>
          <p:nvPr/>
        </p:nvSpPr>
        <p:spPr bwMode="auto">
          <a:xfrm flipH="1">
            <a:off x="10406063" y="5853113"/>
            <a:ext cx="914400" cy="1270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15" name="Line 75"/>
          <p:cNvSpPr>
            <a:spLocks noChangeShapeType="1"/>
          </p:cNvSpPr>
          <p:nvPr/>
        </p:nvSpPr>
        <p:spPr bwMode="auto">
          <a:xfrm flipH="1">
            <a:off x="6726238" y="5875338"/>
            <a:ext cx="40005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16" name="Line 76"/>
          <p:cNvSpPr>
            <a:spLocks noChangeShapeType="1"/>
          </p:cNvSpPr>
          <p:nvPr/>
        </p:nvSpPr>
        <p:spPr bwMode="auto">
          <a:xfrm flipH="1">
            <a:off x="6715125" y="5764213"/>
            <a:ext cx="400050"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17" name="Rectangle 77" descr="Vertikal hell"/>
          <p:cNvSpPr>
            <a:spLocks/>
          </p:cNvSpPr>
          <p:nvPr/>
        </p:nvSpPr>
        <p:spPr bwMode="auto">
          <a:xfrm>
            <a:off x="7013575" y="5459413"/>
            <a:ext cx="1001713" cy="976312"/>
          </a:xfrm>
          <a:prstGeom prst="rect">
            <a:avLst/>
          </a:prstGeom>
          <a:pattFill prst="ltVert">
            <a:fgClr>
              <a:srgbClr val="800080"/>
            </a:fgClr>
            <a:bgClr>
              <a:schemeClr val="bg1"/>
            </a:bgClr>
          </a:patt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18" name="Rectangle 78"/>
          <p:cNvSpPr>
            <a:spLocks/>
          </p:cNvSpPr>
          <p:nvPr/>
        </p:nvSpPr>
        <p:spPr bwMode="auto">
          <a:xfrm>
            <a:off x="8513763" y="5459413"/>
            <a:ext cx="1003300" cy="976312"/>
          </a:xfrm>
          <a:prstGeom prst="rect">
            <a:avLst/>
          </a:prstGeom>
          <a:noFill/>
          <a:ln w="25400">
            <a:solidFill>
              <a:srgbClr val="800080"/>
            </a:solidFill>
            <a:miter lim="800000"/>
            <a:headEnd/>
            <a:tailEnd/>
          </a:ln>
          <a:effectLst/>
          <a:extLst>
            <a:ext uri="{909E8E84-426E-40DD-AFC4-6F175D3DCCD1}">
              <a14:hiddenFill xmlns:a14="http://schemas.microsoft.com/office/drawing/2010/main">
                <a:solidFill>
                  <a:srgbClr val="8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19" name="Rectangle 79" descr="Horizontal hell"/>
          <p:cNvSpPr>
            <a:spLocks/>
          </p:cNvSpPr>
          <p:nvPr/>
        </p:nvSpPr>
        <p:spPr bwMode="auto">
          <a:xfrm>
            <a:off x="10015538" y="5459413"/>
            <a:ext cx="1004887" cy="976312"/>
          </a:xfrm>
          <a:prstGeom prst="rect">
            <a:avLst/>
          </a:prstGeom>
          <a:pattFill prst="ltHorz">
            <a:fgClr>
              <a:srgbClr val="800080"/>
            </a:fgClr>
            <a:bgClr>
              <a:schemeClr val="bg1"/>
            </a:bgClr>
          </a:patt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20" name="Line 80"/>
          <p:cNvSpPr>
            <a:spLocks noChangeShapeType="1"/>
          </p:cNvSpPr>
          <p:nvPr/>
        </p:nvSpPr>
        <p:spPr bwMode="auto">
          <a:xfrm flipH="1" flipV="1">
            <a:off x="7999413" y="5759450"/>
            <a:ext cx="517525" cy="4763"/>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21" name="Line 81"/>
          <p:cNvSpPr>
            <a:spLocks noChangeShapeType="1"/>
          </p:cNvSpPr>
          <p:nvPr/>
        </p:nvSpPr>
        <p:spPr bwMode="auto">
          <a:xfrm flipH="1">
            <a:off x="9517063" y="5764213"/>
            <a:ext cx="496887"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22" name="Line 82"/>
          <p:cNvSpPr>
            <a:spLocks noChangeShapeType="1"/>
          </p:cNvSpPr>
          <p:nvPr/>
        </p:nvSpPr>
        <p:spPr bwMode="auto">
          <a:xfrm flipH="1" flipV="1">
            <a:off x="8516938" y="5459413"/>
            <a:ext cx="984250" cy="962025"/>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23" name="Text Box 83"/>
          <p:cNvSpPr txBox="1">
            <a:spLocks noChangeArrowheads="1"/>
          </p:cNvSpPr>
          <p:nvPr/>
        </p:nvSpPr>
        <p:spPr bwMode="auto">
          <a:xfrm>
            <a:off x="9083675" y="5432425"/>
            <a:ext cx="509588"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800" kern="1200" smtClean="0">
                <a:solidFill>
                  <a:srgbClr val="800080"/>
                </a:solidFill>
                <a:sym typeface="Comic Sans MS" panose="030F0702030302020204" pitchFamily="66" charset="0"/>
              </a:rPr>
              <a:t>0</a:t>
            </a:r>
          </a:p>
        </p:txBody>
      </p:sp>
      <p:sp>
        <p:nvSpPr>
          <p:cNvPr id="138324" name="Text Box 84"/>
          <p:cNvSpPr txBox="1">
            <a:spLocks noChangeArrowheads="1"/>
          </p:cNvSpPr>
          <p:nvPr/>
        </p:nvSpPr>
        <p:spPr bwMode="auto">
          <a:xfrm>
            <a:off x="8526463" y="5930900"/>
            <a:ext cx="508000"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800" kern="1200" smtClean="0">
                <a:solidFill>
                  <a:srgbClr val="800080"/>
                </a:solidFill>
                <a:sym typeface="Comic Sans MS" panose="030F0702030302020204" pitchFamily="66" charset="0"/>
              </a:rPr>
              <a:t>0</a:t>
            </a:r>
          </a:p>
        </p:txBody>
      </p:sp>
      <mc:AlternateContent xmlns:mc="http://schemas.openxmlformats.org/markup-compatibility/2006" xmlns:p14="http://schemas.microsoft.com/office/powerpoint/2010/main">
        <mc:Choice Requires="p14">
          <p:contentPart p14:bwMode="auto" r:id="rId68">
            <p14:nvContentPartPr>
              <p14:cNvPr id="138325" name="Ink 85"/>
              <p14:cNvContentPartPr>
                <a14:cpLocks xmlns:a14="http://schemas.microsoft.com/office/drawing/2010/main" noRot="1" noChangeAspect="1" noEditPoints="1" noChangeArrowheads="1" noChangeShapeType="1"/>
              </p14:cNvContentPartPr>
              <p14:nvPr/>
            </p14:nvContentPartPr>
            <p14:xfrm>
              <a:off x="6511925" y="6075363"/>
              <a:ext cx="365125" cy="233362"/>
            </p14:xfrm>
          </p:contentPart>
        </mc:Choice>
        <mc:Fallback xmlns="">
          <p:pic>
            <p:nvPicPr>
              <p:cNvPr id="138325" name="Ink 85"/>
              <p:cNvPicPr>
                <a:picLocks noRot="1" noChangeAspect="1" noEditPoints="1" noChangeArrowheads="1" noChangeShapeType="1"/>
              </p:cNvPicPr>
              <p:nvPr/>
            </p:nvPicPr>
            <p:blipFill>
              <a:blip r:embed="rId69"/>
              <a:stretch>
                <a:fillRect/>
              </a:stretch>
            </p:blipFill>
            <p:spPr>
              <a:xfrm>
                <a:off x="6502554" y="6065956"/>
                <a:ext cx="383868" cy="252176"/>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38326" name="Ink 86"/>
              <p14:cNvContentPartPr>
                <a14:cpLocks xmlns:a14="http://schemas.microsoft.com/office/drawing/2010/main" noRot="1" noChangeAspect="1" noEditPoints="1" noChangeArrowheads="1" noChangeShapeType="1"/>
              </p14:cNvContentPartPr>
              <p14:nvPr/>
            </p14:nvContentPartPr>
            <p14:xfrm>
              <a:off x="11212513" y="6075363"/>
              <a:ext cx="363537" cy="233362"/>
            </p14:xfrm>
          </p:contentPart>
        </mc:Choice>
        <mc:Fallback xmlns="">
          <p:pic>
            <p:nvPicPr>
              <p:cNvPr id="138326" name="Ink 86"/>
              <p:cNvPicPr>
                <a:picLocks noRot="1" noChangeAspect="1" noEditPoints="1" noChangeArrowheads="1" noChangeShapeType="1"/>
              </p:cNvPicPr>
              <p:nvPr/>
            </p:nvPicPr>
            <p:blipFill>
              <a:blip r:embed="rId71"/>
              <a:stretch>
                <a:fillRect/>
              </a:stretch>
            </p:blipFill>
            <p:spPr>
              <a:xfrm>
                <a:off x="11203145" y="6066014"/>
                <a:ext cx="382272" cy="252060"/>
              </a:xfrm>
              <a:prstGeom prst="rect">
                <a:avLst/>
              </a:prstGeom>
            </p:spPr>
          </p:pic>
        </mc:Fallback>
      </mc:AlternateContent>
      <p:sp>
        <p:nvSpPr>
          <p:cNvPr id="138327" name="Text Box 87"/>
          <p:cNvSpPr txBox="1">
            <a:spLocks noChangeArrowheads="1"/>
          </p:cNvSpPr>
          <p:nvPr/>
        </p:nvSpPr>
        <p:spPr bwMode="auto">
          <a:xfrm>
            <a:off x="1843088" y="4683125"/>
            <a:ext cx="1625600"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000" kern="1200" smtClean="0">
                <a:solidFill>
                  <a:srgbClr val="000000"/>
                </a:solidFill>
                <a:sym typeface="Comic Sans MS" panose="030F0702030302020204" pitchFamily="66" charset="0"/>
              </a:rPr>
              <a:t>reshape</a:t>
            </a:r>
          </a:p>
        </p:txBody>
      </p:sp>
      <mc:AlternateContent xmlns:mc="http://schemas.openxmlformats.org/markup-compatibility/2006" xmlns:p14="http://schemas.microsoft.com/office/powerpoint/2010/main">
        <mc:Choice Requires="p14">
          <p:contentPart p14:bwMode="auto" r:id="rId72">
            <p14:nvContentPartPr>
              <p14:cNvPr id="138328" name="Ink 88"/>
              <p14:cNvContentPartPr>
                <a14:cpLocks xmlns:a14="http://schemas.microsoft.com/office/drawing/2010/main" noRot="1" noChangeAspect="1" noEditPoints="1" noChangeArrowheads="1" noChangeShapeType="1"/>
              </p14:cNvContentPartPr>
              <p14:nvPr/>
            </p14:nvContentPartPr>
            <p14:xfrm>
              <a:off x="5784850" y="8602663"/>
              <a:ext cx="234950" cy="166687"/>
            </p14:xfrm>
          </p:contentPart>
        </mc:Choice>
        <mc:Fallback xmlns="">
          <p:pic>
            <p:nvPicPr>
              <p:cNvPr id="138328" name="Ink 88"/>
              <p:cNvPicPr>
                <a:picLocks noRot="1" noChangeAspect="1" noEditPoints="1" noChangeArrowheads="1" noChangeShapeType="1"/>
              </p:cNvPicPr>
              <p:nvPr/>
            </p:nvPicPr>
            <p:blipFill>
              <a:blip r:embed="rId73"/>
              <a:stretch>
                <a:fillRect/>
              </a:stretch>
            </p:blipFill>
            <p:spPr>
              <a:xfrm>
                <a:off x="5775481" y="8593303"/>
                <a:ext cx="253688" cy="185408"/>
              </a:xfrm>
              <a:prstGeom prst="rect">
                <a:avLst/>
              </a:prstGeom>
            </p:spPr>
          </p:pic>
        </mc:Fallback>
      </mc:AlternateContent>
      <p:grpSp>
        <p:nvGrpSpPr>
          <p:cNvPr id="138329" name="Group 89"/>
          <p:cNvGrpSpPr>
            <a:grpSpLocks/>
          </p:cNvGrpSpPr>
          <p:nvPr/>
        </p:nvGrpSpPr>
        <p:grpSpPr bwMode="auto">
          <a:xfrm>
            <a:off x="236538" y="4781550"/>
            <a:ext cx="1538287" cy="1851025"/>
            <a:chOff x="105" y="2118"/>
            <a:chExt cx="681" cy="820"/>
          </a:xfrm>
        </p:grpSpPr>
        <p:grpSp>
          <p:nvGrpSpPr>
            <p:cNvPr id="138330" name="Group 90"/>
            <p:cNvGrpSpPr>
              <a:grpSpLocks/>
            </p:cNvGrpSpPr>
            <p:nvPr/>
          </p:nvGrpSpPr>
          <p:grpSpPr bwMode="auto">
            <a:xfrm>
              <a:off x="105" y="2266"/>
              <a:ext cx="681" cy="672"/>
              <a:chOff x="105" y="2448"/>
              <a:chExt cx="681" cy="672"/>
            </a:xfrm>
          </p:grpSpPr>
          <p:sp>
            <p:nvSpPr>
              <p:cNvPr id="138331" name="Line 91"/>
              <p:cNvSpPr>
                <a:spLocks noChangeShapeType="1"/>
              </p:cNvSpPr>
              <p:nvPr/>
            </p:nvSpPr>
            <p:spPr bwMode="auto">
              <a:xfrm flipH="1">
                <a:off x="475" y="2946"/>
                <a:ext cx="17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32" name="Line 92"/>
              <p:cNvSpPr>
                <a:spLocks noChangeShapeType="1"/>
              </p:cNvSpPr>
              <p:nvPr/>
            </p:nvSpPr>
            <p:spPr bwMode="auto">
              <a:xfrm flipH="1">
                <a:off x="209" y="2946"/>
                <a:ext cx="177"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8333" name="Group 93"/>
              <p:cNvGrpSpPr>
                <a:grpSpLocks/>
              </p:cNvGrpSpPr>
              <p:nvPr/>
            </p:nvGrpSpPr>
            <p:grpSpPr bwMode="auto">
              <a:xfrm>
                <a:off x="297" y="2619"/>
                <a:ext cx="265" cy="413"/>
                <a:chOff x="6999" y="2437"/>
                <a:chExt cx="408" cy="629"/>
              </a:xfrm>
            </p:grpSpPr>
            <p:sp>
              <p:nvSpPr>
                <p:cNvPr id="138334" name="Rectangle 94"/>
                <p:cNvSpPr>
                  <a:spLocks/>
                </p:cNvSpPr>
                <p:nvPr/>
              </p:nvSpPr>
              <p:spPr bwMode="auto">
                <a:xfrm>
                  <a:off x="7050" y="2482"/>
                  <a:ext cx="318" cy="584"/>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35" name="AutoShape 95"/>
                <p:cNvSpPr>
                  <a:spLocks/>
                </p:cNvSpPr>
                <p:nvPr/>
              </p:nvSpPr>
              <p:spPr bwMode="auto">
                <a:xfrm rot="5400000">
                  <a:off x="6999" y="2437"/>
                  <a:ext cx="408" cy="408"/>
                </a:xfrm>
                <a:prstGeom prst="rtTriangle">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8336" name="Line 96"/>
              <p:cNvSpPr>
                <a:spLocks noChangeShapeType="1"/>
              </p:cNvSpPr>
              <p:nvPr/>
            </p:nvSpPr>
            <p:spPr bwMode="auto">
              <a:xfrm flipH="1" flipV="1">
                <a:off x="342" y="2677"/>
                <a:ext cx="133" cy="134"/>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74">
                <p14:nvContentPartPr>
                  <p14:cNvPr id="138337" name="Ink 97"/>
                  <p14:cNvContentPartPr>
                    <a14:cpLocks xmlns:a14="http://schemas.microsoft.com/office/drawing/2010/main" noRot="1" noChangeAspect="1" noEditPoints="1" noChangeArrowheads="1" noChangeShapeType="1"/>
                  </p14:cNvContentPartPr>
                  <p14:nvPr/>
                </p14:nvContentPartPr>
                <p14:xfrm>
                  <a:off x="139" y="2784"/>
                  <a:ext cx="53" cy="80"/>
                </p14:xfrm>
              </p:contentPart>
            </mc:Choice>
            <mc:Fallback xmlns="">
              <p:pic>
                <p:nvPicPr>
                  <p:cNvPr id="138337" name="Ink 97"/>
                  <p:cNvPicPr>
                    <a:picLocks noRot="1" noChangeAspect="1" noEditPoints="1" noChangeArrowheads="1" noChangeShapeType="1"/>
                  </p:cNvPicPr>
                  <p:nvPr/>
                </p:nvPicPr>
                <p:blipFill>
                  <a:blip r:embed="rId75"/>
                  <a:stretch>
                    <a:fillRect/>
                  </a:stretch>
                </p:blipFill>
                <p:spPr>
                  <a:xfrm>
                    <a:off x="137" y="2780"/>
                    <a:ext cx="59" cy="88"/>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38338" name="Ink 98"/>
                  <p14:cNvContentPartPr>
                    <a14:cpLocks xmlns:a14="http://schemas.microsoft.com/office/drawing/2010/main" noRot="1" noChangeAspect="1" noEditPoints="1" noChangeArrowheads="1" noChangeShapeType="1"/>
                  </p14:cNvContentPartPr>
                  <p14:nvPr/>
                </p14:nvContentPartPr>
                <p14:xfrm>
                  <a:off x="624" y="2736"/>
                  <a:ext cx="113" cy="112"/>
                </p14:xfrm>
              </p:contentPart>
            </mc:Choice>
            <mc:Fallback xmlns="">
              <p:pic>
                <p:nvPicPr>
                  <p:cNvPr id="138338" name="Ink 98"/>
                  <p:cNvPicPr>
                    <a:picLocks noRot="1" noChangeAspect="1" noEditPoints="1" noChangeArrowheads="1" noChangeShapeType="1"/>
                  </p:cNvPicPr>
                  <p:nvPr/>
                </p:nvPicPr>
                <p:blipFill>
                  <a:blip r:embed="rId77"/>
                  <a:stretch>
                    <a:fillRect/>
                  </a:stretch>
                </p:blipFill>
                <p:spPr>
                  <a:xfrm>
                    <a:off x="622" y="2732"/>
                    <a:ext cx="118" cy="1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38339" name="Ink 99"/>
                  <p14:cNvContentPartPr>
                    <a14:cpLocks xmlns:a14="http://schemas.microsoft.com/office/drawing/2010/main" noRot="1" noChangeAspect="1" noEditPoints="1" noChangeArrowheads="1" noChangeShapeType="1"/>
                  </p14:cNvContentPartPr>
                  <p14:nvPr/>
                </p14:nvContentPartPr>
                <p14:xfrm>
                  <a:off x="624" y="3016"/>
                  <a:ext cx="162" cy="104"/>
                </p14:xfrm>
              </p:contentPart>
            </mc:Choice>
            <mc:Fallback xmlns="">
              <p:pic>
                <p:nvPicPr>
                  <p:cNvPr id="138339" name="Ink 99"/>
                  <p:cNvPicPr>
                    <a:picLocks noRot="1" noChangeAspect="1" noEditPoints="1" noChangeArrowheads="1" noChangeShapeType="1"/>
                  </p:cNvPicPr>
                  <p:nvPr/>
                </p:nvPicPr>
                <p:blipFill>
                  <a:blip r:embed="rId79"/>
                  <a:stretch>
                    <a:fillRect/>
                  </a:stretch>
                </p:blipFill>
                <p:spPr>
                  <a:xfrm>
                    <a:off x="620" y="3012"/>
                    <a:ext cx="170" cy="112"/>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8340" name="Ink 100"/>
                  <p14:cNvContentPartPr>
                    <a14:cpLocks xmlns:a14="http://schemas.microsoft.com/office/drawing/2010/main" noRot="1" noChangeAspect="1" noEditPoints="1" noChangeArrowheads="1" noChangeShapeType="1"/>
                  </p14:cNvContentPartPr>
                  <p14:nvPr/>
                </p14:nvContentPartPr>
                <p14:xfrm>
                  <a:off x="142" y="2448"/>
                  <a:ext cx="54" cy="107"/>
                </p14:xfrm>
              </p:contentPart>
            </mc:Choice>
            <mc:Fallback xmlns="">
              <p:pic>
                <p:nvPicPr>
                  <p:cNvPr id="138340" name="Ink 100"/>
                  <p:cNvPicPr>
                    <a:picLocks noRot="1" noChangeAspect="1" noEditPoints="1" noChangeArrowheads="1" noChangeShapeType="1"/>
                  </p:cNvPicPr>
                  <p:nvPr/>
                </p:nvPicPr>
                <p:blipFill>
                  <a:blip r:embed="rId81"/>
                  <a:stretch>
                    <a:fillRect/>
                  </a:stretch>
                </p:blipFill>
                <p:spPr>
                  <a:xfrm>
                    <a:off x="138" y="2444"/>
                    <a:ext cx="62" cy="115"/>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8341" name="Ink 101"/>
                  <p14:cNvContentPartPr>
                    <a14:cpLocks xmlns:a14="http://schemas.microsoft.com/office/drawing/2010/main" noRot="1" noChangeAspect="1" noEditPoints="1" noChangeArrowheads="1" noChangeShapeType="1"/>
                  </p14:cNvContentPartPr>
                  <p14:nvPr/>
                </p14:nvContentPartPr>
                <p14:xfrm>
                  <a:off x="105" y="2976"/>
                  <a:ext cx="87" cy="108"/>
                </p14:xfrm>
              </p:contentPart>
            </mc:Choice>
            <mc:Fallback xmlns="">
              <p:pic>
                <p:nvPicPr>
                  <p:cNvPr id="138341" name="Ink 101"/>
                  <p:cNvPicPr>
                    <a:picLocks noRot="1" noChangeAspect="1" noEditPoints="1" noChangeArrowheads="1" noChangeShapeType="1"/>
                  </p:cNvPicPr>
                  <p:nvPr/>
                </p:nvPicPr>
                <p:blipFill>
                  <a:blip r:embed="rId83"/>
                  <a:stretch>
                    <a:fillRect/>
                  </a:stretch>
                </p:blipFill>
                <p:spPr>
                  <a:xfrm>
                    <a:off x="101" y="2972"/>
                    <a:ext cx="95" cy="116"/>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8342" name="Ink 102"/>
                  <p14:cNvContentPartPr>
                    <a14:cpLocks xmlns:a14="http://schemas.microsoft.com/office/drawing/2010/main" noRot="1" noChangeAspect="1" noEditPoints="1" noChangeArrowheads="1" noChangeShapeType="1"/>
                  </p14:cNvContentPartPr>
                  <p14:nvPr/>
                </p14:nvContentPartPr>
                <p14:xfrm>
                  <a:off x="253" y="2573"/>
                  <a:ext cx="67" cy="72"/>
                </p14:xfrm>
              </p:contentPart>
            </mc:Choice>
            <mc:Fallback xmlns="">
              <p:pic>
                <p:nvPicPr>
                  <p:cNvPr id="138342" name="Ink 102"/>
                  <p:cNvPicPr>
                    <a:picLocks noRot="1" noChangeAspect="1" noEditPoints="1" noChangeArrowheads="1" noChangeShapeType="1"/>
                  </p:cNvPicPr>
                  <p:nvPr/>
                </p:nvPicPr>
                <p:blipFill>
                  <a:blip r:embed="rId85"/>
                  <a:stretch>
                    <a:fillRect/>
                  </a:stretch>
                </p:blipFill>
                <p:spPr>
                  <a:xfrm>
                    <a:off x="247" y="2567"/>
                    <a:ext cx="80" cy="8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
              <p14:nvContentPartPr>
                <p14:cNvPr id="138343" name="Ink 103"/>
                <p14:cNvContentPartPr>
                  <a14:cpLocks xmlns:a14="http://schemas.microsoft.com/office/drawing/2010/main" noRot="1" noChangeAspect="1" noEditPoints="1" noChangeArrowheads="1" noChangeShapeType="1"/>
                </p14:cNvContentPartPr>
                <p14:nvPr/>
              </p14:nvContentPartPr>
              <p14:xfrm>
                <a:off x="432" y="2118"/>
                <a:ext cx="125" cy="148"/>
              </p14:xfrm>
            </p:contentPart>
          </mc:Choice>
          <mc:Fallback xmlns="">
            <p:pic>
              <p:nvPicPr>
                <p:cNvPr id="138343" name="Ink 103"/>
                <p:cNvPicPr>
                  <a:picLocks noRot="1" noChangeAspect="1" noEditPoints="1" noChangeArrowheads="1" noChangeShapeType="1"/>
                </p:cNvPicPr>
                <p:nvPr/>
              </p:nvPicPr>
              <p:blipFill>
                <a:blip r:embed="rId87"/>
                <a:stretch>
                  <a:fillRect/>
                </a:stretch>
              </p:blipFill>
              <p:spPr>
                <a:xfrm>
                  <a:off x="428" y="2114"/>
                  <a:ext cx="133" cy="156"/>
                </a:xfrm>
                <a:prstGeom prst="rect">
                  <a:avLst/>
                </a:prstGeom>
              </p:spPr>
            </p:pic>
          </mc:Fallback>
        </mc:AlternateContent>
      </p:grpSp>
      <p:sp>
        <p:nvSpPr>
          <p:cNvPr id="138344" name="Text Box 104"/>
          <p:cNvSpPr txBox="1">
            <a:spLocks noChangeArrowheads="1"/>
          </p:cNvSpPr>
          <p:nvPr/>
        </p:nvSpPr>
        <p:spPr bwMode="auto">
          <a:xfrm>
            <a:off x="3903663" y="7153275"/>
            <a:ext cx="5478462"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algn="ctr" rtl="0" fontAlgn="base">
              <a:spcBef>
                <a:spcPct val="50000"/>
              </a:spcBef>
              <a:spcAft>
                <a:spcPct val="0"/>
              </a:spcAft>
            </a:pPr>
            <a:r>
              <a:rPr lang="en-US" altLang="en-US" sz="2000" kern="1200" smtClean="0">
                <a:solidFill>
                  <a:srgbClr val="000000"/>
                </a:solidFill>
                <a:sym typeface="Comic Sans MS" panose="030F0702030302020204" pitchFamily="66" charset="0"/>
              </a:rPr>
              <a:t>retain only largest M singular values</a:t>
            </a:r>
            <a:br>
              <a:rPr lang="en-US" altLang="en-US" sz="2000" kern="1200" smtClean="0">
                <a:solidFill>
                  <a:srgbClr val="000000"/>
                </a:solidFill>
                <a:sym typeface="Comic Sans MS" panose="030F0702030302020204" pitchFamily="66" charset="0"/>
              </a:rPr>
            </a:br>
            <a:r>
              <a:rPr lang="en-US" altLang="en-US" sz="2000" kern="1200" smtClean="0">
                <a:solidFill>
                  <a:srgbClr val="000000"/>
                </a:solidFill>
                <a:sym typeface="Comic Sans MS" panose="030F0702030302020204" pitchFamily="66" charset="0"/>
              </a:rPr>
              <a:t>(for given M this maximizes entanglement )</a:t>
            </a:r>
          </a:p>
        </p:txBody>
      </p:sp>
      <p:sp>
        <p:nvSpPr>
          <p:cNvPr id="138345" name="Text Box 105"/>
          <p:cNvSpPr txBox="1">
            <a:spLocks noChangeArrowheads="1"/>
          </p:cNvSpPr>
          <p:nvPr/>
        </p:nvSpPr>
        <p:spPr bwMode="auto">
          <a:xfrm>
            <a:off x="9971088" y="7261225"/>
            <a:ext cx="1625600"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000" kern="1200" smtClean="0">
                <a:solidFill>
                  <a:srgbClr val="000000"/>
                </a:solidFill>
                <a:sym typeface="Comic Sans MS" panose="030F0702030302020204" pitchFamily="66" charset="0"/>
              </a:rPr>
              <a:t>reshape</a:t>
            </a:r>
          </a:p>
        </p:txBody>
      </p:sp>
      <p:grpSp>
        <p:nvGrpSpPr>
          <p:cNvPr id="138346" name="Group 106"/>
          <p:cNvGrpSpPr>
            <a:grpSpLocks/>
          </p:cNvGrpSpPr>
          <p:nvPr/>
        </p:nvGrpSpPr>
        <p:grpSpPr bwMode="auto">
          <a:xfrm>
            <a:off x="3043238" y="4614863"/>
            <a:ext cx="2484437" cy="1819275"/>
            <a:chOff x="1348" y="2044"/>
            <a:chExt cx="1100" cy="806"/>
          </a:xfrm>
        </p:grpSpPr>
        <p:grpSp>
          <p:nvGrpSpPr>
            <p:cNvPr id="138347" name="Group 107"/>
            <p:cNvGrpSpPr>
              <a:grpSpLocks/>
            </p:cNvGrpSpPr>
            <p:nvPr/>
          </p:nvGrpSpPr>
          <p:grpSpPr bwMode="auto">
            <a:xfrm>
              <a:off x="1348" y="2373"/>
              <a:ext cx="1100" cy="477"/>
              <a:chOff x="1204" y="2555"/>
              <a:chExt cx="1100" cy="477"/>
            </a:xfrm>
          </p:grpSpPr>
          <p:sp>
            <p:nvSpPr>
              <p:cNvPr id="138348" name="Line 108"/>
              <p:cNvSpPr>
                <a:spLocks noChangeShapeType="1"/>
              </p:cNvSpPr>
              <p:nvPr/>
            </p:nvSpPr>
            <p:spPr bwMode="auto">
              <a:xfrm flipH="1">
                <a:off x="1475" y="2784"/>
                <a:ext cx="177"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49" name="Line 109"/>
              <p:cNvSpPr>
                <a:spLocks noChangeShapeType="1"/>
              </p:cNvSpPr>
              <p:nvPr/>
            </p:nvSpPr>
            <p:spPr bwMode="auto">
              <a:xfrm flipH="1">
                <a:off x="1775" y="2774"/>
                <a:ext cx="405" cy="6"/>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8350" name="Group 110"/>
              <p:cNvGrpSpPr>
                <a:grpSpLocks/>
              </p:cNvGrpSpPr>
              <p:nvPr/>
            </p:nvGrpSpPr>
            <p:grpSpPr bwMode="auto">
              <a:xfrm>
                <a:off x="1204" y="2555"/>
                <a:ext cx="308" cy="158"/>
                <a:chOff x="1195" y="2906"/>
                <a:chExt cx="333" cy="169"/>
              </a:xfrm>
            </p:grpSpPr>
            <mc:AlternateContent xmlns:mc="http://schemas.openxmlformats.org/markup-compatibility/2006" xmlns:p14="http://schemas.microsoft.com/office/powerpoint/2010/main">
              <mc:Choice Requires="p14">
                <p:contentPart p14:bwMode="auto" r:id="rId88">
                  <p14:nvContentPartPr>
                    <p14:cNvPr id="138351" name="Ink 111"/>
                    <p14:cNvContentPartPr>
                      <a14:cpLocks xmlns:a14="http://schemas.microsoft.com/office/drawing/2010/main" noRot="1" noChangeAspect="1" noEditPoints="1" noChangeArrowheads="1" noChangeShapeType="1"/>
                    </p14:cNvContentPartPr>
                    <p14:nvPr/>
                  </p14:nvContentPartPr>
                  <p14:xfrm>
                    <a:off x="1248" y="2933"/>
                    <a:ext cx="73" cy="91"/>
                  </p14:xfrm>
                </p:contentPart>
              </mc:Choice>
              <mc:Fallback xmlns="">
                <p:pic>
                  <p:nvPicPr>
                    <p:cNvPr id="138351" name="Ink 111"/>
                    <p:cNvPicPr>
                      <a:picLocks noRot="1" noChangeAspect="1" noEditPoints="1" noChangeArrowheads="1" noChangeShapeType="1"/>
                    </p:cNvPicPr>
                    <p:nvPr/>
                  </p:nvPicPr>
                  <p:blipFill>
                    <a:blip r:embed="rId89"/>
                    <a:stretch>
                      <a:fillRect/>
                    </a:stretch>
                  </p:blipFill>
                  <p:spPr>
                    <a:xfrm>
                      <a:off x="1244" y="2929"/>
                      <a:ext cx="82" cy="1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38352" name="Ink 112"/>
                    <p14:cNvContentPartPr>
                      <a14:cpLocks xmlns:a14="http://schemas.microsoft.com/office/drawing/2010/main" noRot="1" noChangeAspect="1" noEditPoints="1" noChangeArrowheads="1" noChangeShapeType="1"/>
                    </p14:cNvContentPartPr>
                    <p14:nvPr/>
                  </p14:nvContentPartPr>
                  <p14:xfrm>
                    <a:off x="1404" y="2947"/>
                    <a:ext cx="72" cy="77"/>
                  </p14:xfrm>
                </p:contentPart>
              </mc:Choice>
              <mc:Fallback xmlns="">
                <p:pic>
                  <p:nvPicPr>
                    <p:cNvPr id="138352" name="Ink 112"/>
                    <p:cNvPicPr>
                      <a:picLocks noRot="1" noChangeAspect="1" noEditPoints="1" noChangeArrowheads="1" noChangeShapeType="1"/>
                    </p:cNvPicPr>
                    <p:nvPr/>
                  </p:nvPicPr>
                  <p:blipFill>
                    <a:blip r:embed="rId91"/>
                    <a:stretch>
                      <a:fillRect/>
                    </a:stretch>
                  </p:blipFill>
                  <p:spPr>
                    <a:xfrm>
                      <a:off x="1397" y="2940"/>
                      <a:ext cx="86" cy="91"/>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38353" name="Ink 113"/>
                    <p14:cNvContentPartPr>
                      <a14:cpLocks xmlns:a14="http://schemas.microsoft.com/office/drawing/2010/main" noRot="1" noChangeAspect="1" noEditPoints="1" noChangeArrowheads="1" noChangeShapeType="1"/>
                    </p14:cNvContentPartPr>
                    <p14:nvPr/>
                  </p14:nvContentPartPr>
                  <p14:xfrm>
                    <a:off x="1195" y="2918"/>
                    <a:ext cx="37" cy="148"/>
                  </p14:xfrm>
                </p:contentPart>
              </mc:Choice>
              <mc:Fallback xmlns="">
                <p:pic>
                  <p:nvPicPr>
                    <p:cNvPr id="138353" name="Ink 113"/>
                    <p:cNvPicPr>
                      <a:picLocks noRot="1" noChangeAspect="1" noEditPoints="1" noChangeArrowheads="1" noChangeShapeType="1"/>
                    </p:cNvPicPr>
                    <p:nvPr/>
                  </p:nvPicPr>
                  <p:blipFill>
                    <a:blip r:embed="rId93"/>
                    <a:stretch>
                      <a:fillRect/>
                    </a:stretch>
                  </p:blipFill>
                  <p:spPr>
                    <a:xfrm>
                      <a:off x="1191" y="2914"/>
                      <a:ext cx="46" cy="157"/>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38354" name="Ink 114"/>
                    <p14:cNvContentPartPr>
                      <a14:cpLocks xmlns:a14="http://schemas.microsoft.com/office/drawing/2010/main" noRot="1" noChangeAspect="1" noEditPoints="1" noChangeArrowheads="1" noChangeShapeType="1"/>
                    </p14:cNvContentPartPr>
                    <p14:nvPr/>
                  </p14:nvContentPartPr>
                  <p14:xfrm>
                    <a:off x="1357" y="3036"/>
                    <a:ext cx="6" cy="39"/>
                  </p14:xfrm>
                </p:contentPart>
              </mc:Choice>
              <mc:Fallback xmlns="">
                <p:pic>
                  <p:nvPicPr>
                    <p:cNvPr id="138354" name="Ink 114"/>
                    <p:cNvPicPr>
                      <a:picLocks noRot="1" noChangeAspect="1" noEditPoints="1" noChangeArrowheads="1" noChangeShapeType="1"/>
                    </p:cNvPicPr>
                    <p:nvPr/>
                  </p:nvPicPr>
                  <p:blipFill>
                    <a:blip r:embed="rId95"/>
                    <a:stretch>
                      <a:fillRect/>
                    </a:stretch>
                  </p:blipFill>
                  <p:spPr>
                    <a:xfrm>
                      <a:off x="1352" y="3032"/>
                      <a:ext cx="15" cy="48"/>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38355" name="Ink 115"/>
                    <p14:cNvContentPartPr>
                      <a14:cpLocks xmlns:a14="http://schemas.microsoft.com/office/drawing/2010/main" noRot="1" noChangeAspect="1" noEditPoints="1" noChangeArrowheads="1" noChangeShapeType="1"/>
                    </p14:cNvContentPartPr>
                    <p14:nvPr/>
                  </p14:nvContentPartPr>
                  <p14:xfrm>
                    <a:off x="1494" y="2906"/>
                    <a:ext cx="34" cy="149"/>
                  </p14:xfrm>
                </p:contentPart>
              </mc:Choice>
              <mc:Fallback xmlns="">
                <p:pic>
                  <p:nvPicPr>
                    <p:cNvPr id="138355" name="Ink 115"/>
                    <p:cNvPicPr>
                      <a:picLocks noRot="1" noChangeAspect="1" noEditPoints="1" noChangeArrowheads="1" noChangeShapeType="1"/>
                    </p:cNvPicPr>
                    <p:nvPr/>
                  </p:nvPicPr>
                  <p:blipFill>
                    <a:blip r:embed="rId97"/>
                    <a:stretch>
                      <a:fillRect/>
                    </a:stretch>
                  </p:blipFill>
                  <p:spPr>
                    <a:xfrm>
                      <a:off x="1490" y="2902"/>
                      <a:ext cx="43" cy="158"/>
                    </a:xfrm>
                    <a:prstGeom prst="rect">
                      <a:avLst/>
                    </a:prstGeom>
                  </p:spPr>
                </p:pic>
              </mc:Fallback>
            </mc:AlternateContent>
          </p:grpSp>
          <p:sp>
            <p:nvSpPr>
              <p:cNvPr id="138356" name="Line 116"/>
              <p:cNvSpPr>
                <a:spLocks noChangeShapeType="1"/>
              </p:cNvSpPr>
              <p:nvPr/>
            </p:nvSpPr>
            <p:spPr bwMode="auto">
              <a:xfrm flipH="1">
                <a:off x="1471" y="2735"/>
                <a:ext cx="177" cy="0"/>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57" name="Rectangle 117"/>
              <p:cNvSpPr>
                <a:spLocks/>
              </p:cNvSpPr>
              <p:nvPr/>
            </p:nvSpPr>
            <p:spPr bwMode="auto">
              <a:xfrm>
                <a:off x="1603" y="2600"/>
                <a:ext cx="444" cy="432"/>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98">
                <p14:nvContentPartPr>
                  <p14:cNvPr id="138358" name="Ink 118"/>
                  <p14:cNvContentPartPr>
                    <a14:cpLocks xmlns:a14="http://schemas.microsoft.com/office/drawing/2010/main" noRot="1" noChangeAspect="1" noEditPoints="1" noChangeArrowheads="1" noChangeShapeType="1"/>
                  </p14:cNvContentPartPr>
                  <p14:nvPr/>
                </p14:nvContentPartPr>
                <p14:xfrm>
                  <a:off x="1337" y="2832"/>
                  <a:ext cx="162" cy="103"/>
                </p14:xfrm>
              </p:contentPart>
            </mc:Choice>
            <mc:Fallback xmlns="">
              <p:pic>
                <p:nvPicPr>
                  <p:cNvPr id="138358" name="Ink 118"/>
                  <p:cNvPicPr>
                    <a:picLocks noRot="1" noChangeAspect="1" noEditPoints="1" noChangeArrowheads="1" noChangeShapeType="1"/>
                  </p:cNvPicPr>
                  <p:nvPr/>
                </p:nvPicPr>
                <p:blipFill>
                  <a:blip r:embed="rId99"/>
                  <a:stretch>
                    <a:fillRect/>
                  </a:stretch>
                </p:blipFill>
                <p:spPr>
                  <a:xfrm>
                    <a:off x="1333" y="2828"/>
                    <a:ext cx="170" cy="111"/>
                  </a:xfrm>
                  <a:prstGeom prst="rect">
                    <a:avLst/>
                  </a:prstGeom>
                </p:spPr>
              </p:pic>
            </mc:Fallback>
          </mc:AlternateContent>
          <p:grpSp>
            <p:nvGrpSpPr>
              <p:cNvPr id="138359" name="Group 119"/>
              <p:cNvGrpSpPr>
                <a:grpSpLocks/>
              </p:cNvGrpSpPr>
              <p:nvPr/>
            </p:nvGrpSpPr>
            <p:grpSpPr bwMode="auto">
              <a:xfrm>
                <a:off x="2185" y="2600"/>
                <a:ext cx="84" cy="93"/>
                <a:chOff x="2309" y="2496"/>
                <a:chExt cx="91" cy="99"/>
              </a:xfrm>
            </p:grpSpPr>
            <mc:AlternateContent xmlns:mc="http://schemas.openxmlformats.org/markup-compatibility/2006" xmlns:p14="http://schemas.microsoft.com/office/powerpoint/2010/main">
              <mc:Choice Requires="p14">
                <p:contentPart p14:bwMode="auto" r:id="rId100">
                  <p14:nvContentPartPr>
                    <p14:cNvPr id="138360" name="Ink 120"/>
                    <p14:cNvContentPartPr>
                      <a14:cpLocks xmlns:a14="http://schemas.microsoft.com/office/drawing/2010/main" noRot="1" noChangeAspect="1" noEditPoints="1" noChangeArrowheads="1" noChangeShapeType="1"/>
                    </p14:cNvContentPartPr>
                    <p14:nvPr/>
                  </p14:nvContentPartPr>
                  <p14:xfrm>
                    <a:off x="2309" y="2529"/>
                    <a:ext cx="49" cy="66"/>
                  </p14:xfrm>
                </p:contentPart>
              </mc:Choice>
              <mc:Fallback xmlns="">
                <p:pic>
                  <p:nvPicPr>
                    <p:cNvPr id="138360" name="Ink 120"/>
                    <p:cNvPicPr>
                      <a:picLocks noRot="1" noChangeAspect="1" noEditPoints="1" noChangeArrowheads="1" noChangeShapeType="1"/>
                    </p:cNvPicPr>
                    <p:nvPr/>
                  </p:nvPicPr>
                  <p:blipFill>
                    <a:blip r:embed="rId101"/>
                    <a:stretch>
                      <a:fillRect/>
                    </a:stretch>
                  </p:blipFill>
                  <p:spPr>
                    <a:xfrm>
                      <a:off x="2305" y="2525"/>
                      <a:ext cx="58" cy="75"/>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38361" name="Ink 121"/>
                    <p14:cNvContentPartPr>
                      <a14:cpLocks xmlns:a14="http://schemas.microsoft.com/office/drawing/2010/main" noRot="1" noChangeAspect="1" noEditPoints="1" noChangeArrowheads="1" noChangeShapeType="1"/>
                    </p14:cNvContentPartPr>
                    <p14:nvPr/>
                  </p14:nvContentPartPr>
                  <p14:xfrm>
                    <a:off x="2377" y="2496"/>
                    <a:ext cx="23" cy="51"/>
                  </p14:xfrm>
                </p:contentPart>
              </mc:Choice>
              <mc:Fallback xmlns="">
                <p:pic>
                  <p:nvPicPr>
                    <p:cNvPr id="138361" name="Ink 121"/>
                    <p:cNvPicPr>
                      <a:picLocks noRot="1" noChangeAspect="1" noEditPoints="1" noChangeArrowheads="1" noChangeShapeType="1"/>
                    </p:cNvPicPr>
                    <p:nvPr/>
                  </p:nvPicPr>
                  <p:blipFill>
                    <a:blip r:embed="rId103"/>
                    <a:stretch>
                      <a:fillRect/>
                    </a:stretch>
                  </p:blipFill>
                  <p:spPr>
                    <a:xfrm>
                      <a:off x="2373" y="2492"/>
                      <a:ext cx="32" cy="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4">
                <p14:nvContentPartPr>
                  <p14:cNvPr id="138362" name="Ink 122"/>
                  <p14:cNvContentPartPr>
                    <a14:cpLocks xmlns:a14="http://schemas.microsoft.com/office/drawing/2010/main" noRot="1" noChangeAspect="1" noEditPoints="1" noChangeArrowheads="1" noChangeShapeType="1"/>
                  </p14:cNvContentPartPr>
                  <p14:nvPr/>
                </p14:nvContentPartPr>
                <p14:xfrm>
                  <a:off x="2143" y="2832"/>
                  <a:ext cx="161" cy="103"/>
                </p14:xfrm>
              </p:contentPart>
            </mc:Choice>
            <mc:Fallback xmlns="">
              <p:pic>
                <p:nvPicPr>
                  <p:cNvPr id="138362" name="Ink 122"/>
                  <p:cNvPicPr>
                    <a:picLocks noRot="1" noChangeAspect="1" noEditPoints="1" noChangeArrowheads="1" noChangeShapeType="1"/>
                  </p:cNvPicPr>
                  <p:nvPr/>
                </p:nvPicPr>
                <p:blipFill>
                  <a:blip r:embed="rId105"/>
                  <a:stretch>
                    <a:fillRect/>
                  </a:stretch>
                </p:blipFill>
                <p:spPr>
                  <a:xfrm>
                    <a:off x="2139" y="2828"/>
                    <a:ext cx="169" cy="11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6">
              <p14:nvContentPartPr>
                <p14:cNvPr id="138363" name="Ink 123"/>
                <p14:cNvContentPartPr>
                  <a14:cpLocks xmlns:a14="http://schemas.microsoft.com/office/drawing/2010/main" noRot="1" noChangeAspect="1" noEditPoints="1" noChangeArrowheads="1" noChangeShapeType="1"/>
                </p14:cNvContentPartPr>
                <p14:nvPr/>
              </p14:nvContentPartPr>
              <p14:xfrm>
                <a:off x="1848" y="2044"/>
                <a:ext cx="129" cy="210"/>
              </p14:xfrm>
            </p:contentPart>
          </mc:Choice>
          <mc:Fallback xmlns="">
            <p:pic>
              <p:nvPicPr>
                <p:cNvPr id="138363" name="Ink 123"/>
                <p:cNvPicPr>
                  <a:picLocks noRot="1" noChangeAspect="1" noEditPoints="1" noChangeArrowheads="1" noChangeShapeType="1"/>
                </p:cNvPicPr>
                <p:nvPr/>
              </p:nvPicPr>
              <p:blipFill>
                <a:blip r:embed="rId107"/>
                <a:stretch>
                  <a:fillRect/>
                </a:stretch>
              </p:blipFill>
              <p:spPr>
                <a:xfrm>
                  <a:off x="1844" y="2040"/>
                  <a:ext cx="137" cy="218"/>
                </a:xfrm>
                <a:prstGeom prst="rect">
                  <a:avLst/>
                </a:prstGeom>
              </p:spPr>
            </p:pic>
          </mc:Fallback>
        </mc:AlternateContent>
      </p:grpSp>
      <p:grpSp>
        <p:nvGrpSpPr>
          <p:cNvPr id="138364" name="Group 124"/>
          <p:cNvGrpSpPr>
            <a:grpSpLocks/>
          </p:cNvGrpSpPr>
          <p:nvPr/>
        </p:nvGrpSpPr>
        <p:grpSpPr bwMode="auto">
          <a:xfrm>
            <a:off x="5789613" y="4529138"/>
            <a:ext cx="5032375" cy="549275"/>
            <a:chOff x="2564" y="2006"/>
            <a:chExt cx="2229" cy="243"/>
          </a:xfrm>
        </p:grpSpPr>
        <mc:AlternateContent xmlns:mc="http://schemas.openxmlformats.org/markup-compatibility/2006" xmlns:p14="http://schemas.microsoft.com/office/powerpoint/2010/main">
          <mc:Choice Requires="p14">
            <p:contentPart p14:bwMode="auto" r:id="rId108">
              <p14:nvContentPartPr>
                <p14:cNvPr id="138365" name="Ink 125"/>
                <p14:cNvContentPartPr>
                  <a14:cpLocks xmlns:a14="http://schemas.microsoft.com/office/drawing/2010/main" noRot="1" noChangeAspect="1" noEditPoints="1" noChangeArrowheads="1" noChangeShapeType="1"/>
                </p14:cNvContentPartPr>
                <p14:nvPr/>
              </p14:nvContentPartPr>
              <p14:xfrm>
                <a:off x="3279" y="2092"/>
                <a:ext cx="134" cy="157"/>
              </p14:xfrm>
            </p:contentPart>
          </mc:Choice>
          <mc:Fallback xmlns="">
            <p:pic>
              <p:nvPicPr>
                <p:cNvPr id="138365" name="Ink 125"/>
                <p:cNvPicPr>
                  <a:picLocks noRot="1" noChangeAspect="1" noEditPoints="1" noChangeArrowheads="1" noChangeShapeType="1"/>
                </p:cNvPicPr>
                <p:nvPr/>
              </p:nvPicPr>
              <p:blipFill>
                <a:blip r:embed="rId109"/>
                <a:stretch>
                  <a:fillRect/>
                </a:stretch>
              </p:blipFill>
              <p:spPr>
                <a:xfrm>
                  <a:off x="3275" y="2088"/>
                  <a:ext cx="142" cy="165"/>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38366" name="Ink 126"/>
                <p14:cNvContentPartPr>
                  <a14:cpLocks xmlns:a14="http://schemas.microsoft.com/office/drawing/2010/main" noRot="1" noChangeAspect="1" noEditPoints="1" noChangeArrowheads="1" noChangeShapeType="1"/>
                </p14:cNvContentPartPr>
                <p14:nvPr/>
              </p14:nvContentPartPr>
              <p14:xfrm>
                <a:off x="3923" y="2110"/>
                <a:ext cx="157" cy="133"/>
              </p14:xfrm>
            </p:contentPart>
          </mc:Choice>
          <mc:Fallback xmlns="">
            <p:pic>
              <p:nvPicPr>
                <p:cNvPr id="138366" name="Ink 126"/>
                <p:cNvPicPr>
                  <a:picLocks noRot="1" noChangeAspect="1" noEditPoints="1" noChangeArrowheads="1" noChangeShapeType="1"/>
                </p:cNvPicPr>
                <p:nvPr/>
              </p:nvPicPr>
              <p:blipFill>
                <a:blip r:embed="rId111"/>
                <a:stretch>
                  <a:fillRect/>
                </a:stretch>
              </p:blipFill>
              <p:spPr>
                <a:xfrm>
                  <a:off x="3919" y="2106"/>
                  <a:ext cx="165" cy="141"/>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38367" name="Ink 127"/>
                <p14:cNvContentPartPr>
                  <a14:cpLocks xmlns:a14="http://schemas.microsoft.com/office/drawing/2010/main" noRot="1" noChangeAspect="1" noEditPoints="1" noChangeArrowheads="1" noChangeShapeType="1"/>
                </p14:cNvContentPartPr>
                <p14:nvPr/>
              </p14:nvContentPartPr>
              <p14:xfrm>
                <a:off x="4559" y="2006"/>
                <a:ext cx="234" cy="239"/>
              </p14:xfrm>
            </p:contentPart>
          </mc:Choice>
          <mc:Fallback xmlns="">
            <p:pic>
              <p:nvPicPr>
                <p:cNvPr id="138367" name="Ink 127"/>
                <p:cNvPicPr>
                  <a:picLocks noRot="1" noChangeAspect="1" noEditPoints="1" noChangeArrowheads="1" noChangeShapeType="1"/>
                </p:cNvPicPr>
                <p:nvPr/>
              </p:nvPicPr>
              <p:blipFill>
                <a:blip r:embed="rId113"/>
                <a:stretch>
                  <a:fillRect/>
                </a:stretch>
              </p:blipFill>
              <p:spPr>
                <a:xfrm>
                  <a:off x="4555" y="2002"/>
                  <a:ext cx="242" cy="247"/>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38368" name="Ink 128"/>
                <p14:cNvContentPartPr>
                  <a14:cpLocks xmlns:a14="http://schemas.microsoft.com/office/drawing/2010/main" noRot="1" noChangeAspect="1" noEditPoints="1" noChangeArrowheads="1" noChangeShapeType="1"/>
                </p14:cNvContentPartPr>
                <p14:nvPr/>
              </p14:nvContentPartPr>
              <p14:xfrm>
                <a:off x="2564" y="2192"/>
                <a:ext cx="101" cy="34"/>
              </p14:xfrm>
            </p:contentPart>
          </mc:Choice>
          <mc:Fallback xmlns="">
            <p:pic>
              <p:nvPicPr>
                <p:cNvPr id="138368" name="Ink 128"/>
                <p:cNvPicPr>
                  <a:picLocks noRot="1" noChangeAspect="1" noEditPoints="1" noChangeArrowheads="1" noChangeShapeType="1"/>
                </p:cNvPicPr>
                <p:nvPr/>
              </p:nvPicPr>
              <p:blipFill>
                <a:blip r:embed="rId115"/>
                <a:stretch>
                  <a:fillRect/>
                </a:stretch>
              </p:blipFill>
              <p:spPr>
                <a:xfrm>
                  <a:off x="2560" y="2188"/>
                  <a:ext cx="109" cy="42"/>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38369" name="Ink 129"/>
                <p14:cNvContentPartPr>
                  <a14:cpLocks xmlns:a14="http://schemas.microsoft.com/office/drawing/2010/main" noRot="1" noChangeAspect="1" noEditPoints="1" noChangeArrowheads="1" noChangeShapeType="1"/>
                </p14:cNvContentPartPr>
                <p14:nvPr/>
              </p14:nvContentPartPr>
              <p14:xfrm>
                <a:off x="3643" y="2172"/>
                <a:ext cx="50" cy="65"/>
              </p14:xfrm>
            </p:contentPart>
          </mc:Choice>
          <mc:Fallback xmlns="">
            <p:pic>
              <p:nvPicPr>
                <p:cNvPr id="138369" name="Ink 129"/>
                <p:cNvPicPr>
                  <a:picLocks noRot="1" noChangeAspect="1" noEditPoints="1" noChangeArrowheads="1" noChangeShapeType="1"/>
                </p:cNvPicPr>
                <p:nvPr/>
              </p:nvPicPr>
              <p:blipFill>
                <a:blip r:embed="rId117"/>
                <a:stretch>
                  <a:fillRect/>
                </a:stretch>
              </p:blipFill>
              <p:spPr>
                <a:xfrm>
                  <a:off x="3639" y="2168"/>
                  <a:ext cx="58" cy="73"/>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38370" name="Ink 130"/>
                <p14:cNvContentPartPr>
                  <a14:cpLocks xmlns:a14="http://schemas.microsoft.com/office/drawing/2010/main" noRot="1" noChangeAspect="1" noEditPoints="1" noChangeArrowheads="1" noChangeShapeType="1"/>
                </p14:cNvContentPartPr>
                <p14:nvPr/>
              </p14:nvContentPartPr>
              <p14:xfrm>
                <a:off x="4285" y="2167"/>
                <a:ext cx="56" cy="66"/>
              </p14:xfrm>
            </p:contentPart>
          </mc:Choice>
          <mc:Fallback xmlns="">
            <p:pic>
              <p:nvPicPr>
                <p:cNvPr id="138370" name="Ink 130"/>
                <p:cNvPicPr>
                  <a:picLocks noRot="1" noChangeAspect="1" noEditPoints="1" noChangeArrowheads="1" noChangeShapeType="1"/>
                </p:cNvPicPr>
                <p:nvPr/>
              </p:nvPicPr>
              <p:blipFill>
                <a:blip r:embed="rId119"/>
                <a:stretch>
                  <a:fillRect/>
                </a:stretch>
              </p:blipFill>
              <p:spPr>
                <a:xfrm>
                  <a:off x="4281" y="2163"/>
                  <a:ext cx="64" cy="74"/>
                </a:xfrm>
                <a:prstGeom prst="rect">
                  <a:avLst/>
                </a:prstGeom>
              </p:spPr>
            </p:pic>
          </mc:Fallback>
        </mc:AlternateContent>
      </p:grpSp>
      <p:sp>
        <p:nvSpPr>
          <p:cNvPr id="138372" name="Line 132"/>
          <p:cNvSpPr>
            <a:spLocks noChangeShapeType="1"/>
          </p:cNvSpPr>
          <p:nvPr/>
        </p:nvSpPr>
        <p:spPr bwMode="auto">
          <a:xfrm>
            <a:off x="1625600" y="7369175"/>
            <a:ext cx="0" cy="173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73" name="Line 133"/>
          <p:cNvSpPr>
            <a:spLocks noChangeShapeType="1"/>
          </p:cNvSpPr>
          <p:nvPr/>
        </p:nvSpPr>
        <p:spPr bwMode="auto">
          <a:xfrm flipH="1" flipV="1">
            <a:off x="1625600" y="9102725"/>
            <a:ext cx="2276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120">
            <p14:nvContentPartPr>
              <p14:cNvPr id="138374" name="Ink 134"/>
              <p14:cNvContentPartPr>
                <a14:cpLocks xmlns:a14="http://schemas.microsoft.com/office/drawing/2010/main" noRot="1" noChangeAspect="1" noEditPoints="1" noChangeArrowheads="1" noChangeShapeType="1"/>
              </p14:cNvContentPartPr>
              <p14:nvPr/>
            </p14:nvContentPartPr>
            <p14:xfrm>
              <a:off x="217488" y="7710488"/>
              <a:ext cx="306387" cy="250825"/>
            </p14:xfrm>
          </p:contentPart>
        </mc:Choice>
        <mc:Fallback xmlns="">
          <p:pic>
            <p:nvPicPr>
              <p:cNvPr id="138374" name="Ink 134"/>
              <p:cNvPicPr>
                <a:picLocks noRot="1" noChangeAspect="1" noEditPoints="1" noChangeArrowheads="1" noChangeShapeType="1"/>
              </p:cNvPicPr>
              <p:nvPr/>
            </p:nvPicPr>
            <p:blipFill>
              <a:blip r:embed="rId121"/>
              <a:stretch>
                <a:fillRect/>
              </a:stretch>
            </p:blipFill>
            <p:spPr>
              <a:xfrm>
                <a:off x="208127" y="7701118"/>
                <a:ext cx="325109" cy="269565"/>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38375" name="Ink 135"/>
              <p14:cNvContentPartPr>
                <a14:cpLocks xmlns:a14="http://schemas.microsoft.com/office/drawing/2010/main" noRot="1" noChangeAspect="1" noEditPoints="1" noChangeArrowheads="1" noChangeShapeType="1"/>
              </p14:cNvContentPartPr>
              <p14:nvPr/>
            </p14:nvContentPartPr>
            <p14:xfrm>
              <a:off x="4025900" y="9166225"/>
              <a:ext cx="101600" cy="158750"/>
            </p14:xfrm>
          </p:contentPart>
        </mc:Choice>
        <mc:Fallback xmlns="">
          <p:pic>
            <p:nvPicPr>
              <p:cNvPr id="138375" name="Ink 135"/>
              <p:cNvPicPr>
                <a:picLocks noRot="1" noChangeAspect="1" noEditPoints="1" noChangeArrowheads="1" noChangeShapeType="1"/>
              </p:cNvPicPr>
              <p:nvPr/>
            </p:nvPicPr>
            <p:blipFill>
              <a:blip r:embed="rId123"/>
              <a:stretch>
                <a:fillRect/>
              </a:stretch>
            </p:blipFill>
            <p:spPr>
              <a:xfrm>
                <a:off x="4016533" y="9156844"/>
                <a:ext cx="120335" cy="177511"/>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38376" name="Ink 136"/>
              <p14:cNvContentPartPr>
                <a14:cpLocks xmlns:a14="http://schemas.microsoft.com/office/drawing/2010/main" noRot="1" noChangeAspect="1" noEditPoints="1" noChangeArrowheads="1" noChangeShapeType="1"/>
              </p14:cNvContentPartPr>
              <p14:nvPr/>
            </p14:nvContentPartPr>
            <p14:xfrm>
              <a:off x="1100138" y="8504238"/>
              <a:ext cx="423862" cy="258762"/>
            </p14:xfrm>
          </p:contentPart>
        </mc:Choice>
        <mc:Fallback xmlns="">
          <p:pic>
            <p:nvPicPr>
              <p:cNvPr id="138376" name="Ink 136"/>
              <p:cNvPicPr>
                <a:picLocks noRot="1" noChangeAspect="1" noEditPoints="1" noChangeArrowheads="1" noChangeShapeType="1"/>
              </p:cNvPicPr>
              <p:nvPr/>
            </p:nvPicPr>
            <p:blipFill>
              <a:blip r:embed="rId125"/>
              <a:stretch>
                <a:fillRect/>
              </a:stretch>
            </p:blipFill>
            <p:spPr>
              <a:xfrm>
                <a:off x="1090775" y="8494881"/>
                <a:ext cx="442588" cy="277476"/>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38377" name="Ink 137"/>
              <p14:cNvContentPartPr>
                <a14:cpLocks xmlns:a14="http://schemas.microsoft.com/office/drawing/2010/main" noRot="1" noChangeAspect="1" noEditPoints="1" noChangeArrowheads="1" noChangeShapeType="1"/>
              </p14:cNvContentPartPr>
              <p14:nvPr/>
            </p14:nvContentPartPr>
            <p14:xfrm>
              <a:off x="1133475" y="7378700"/>
              <a:ext cx="2684463" cy="1593850"/>
            </p14:xfrm>
          </p:contentPart>
        </mc:Choice>
        <mc:Fallback xmlns="">
          <p:pic>
            <p:nvPicPr>
              <p:cNvPr id="138377" name="Ink 137"/>
              <p:cNvPicPr>
                <a:picLocks noRot="1" noChangeAspect="1" noEditPoints="1" noChangeArrowheads="1" noChangeShapeType="1"/>
              </p:cNvPicPr>
              <p:nvPr/>
            </p:nvPicPr>
            <p:blipFill>
              <a:blip r:embed="rId127"/>
              <a:stretch>
                <a:fillRect/>
              </a:stretch>
            </p:blipFill>
            <p:spPr>
              <a:xfrm>
                <a:off x="1124115" y="7369339"/>
                <a:ext cx="2703183" cy="1612572"/>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38380" name="Ink 140"/>
              <p14:cNvContentPartPr>
                <a14:cpLocks xmlns:a14="http://schemas.microsoft.com/office/drawing/2010/main" noRot="1" noChangeAspect="1" noEditPoints="1" noChangeArrowheads="1" noChangeShapeType="1"/>
              </p14:cNvContentPartPr>
              <p14:nvPr/>
            </p14:nvContentPartPr>
            <p14:xfrm>
              <a:off x="1582738" y="7797800"/>
              <a:ext cx="39687" cy="15875"/>
            </p14:xfrm>
          </p:contentPart>
        </mc:Choice>
        <mc:Fallback xmlns="">
          <p:pic>
            <p:nvPicPr>
              <p:cNvPr id="138380" name="Ink 140"/>
              <p:cNvPicPr>
                <a:picLocks noRot="1" noChangeAspect="1" noEditPoints="1" noChangeArrowheads="1" noChangeShapeType="1"/>
              </p:cNvPicPr>
              <p:nvPr/>
            </p:nvPicPr>
            <p:blipFill>
              <a:blip r:embed="rId129"/>
              <a:stretch>
                <a:fillRect/>
              </a:stretch>
            </p:blipFill>
            <p:spPr>
              <a:xfrm>
                <a:off x="1573357" y="7788419"/>
                <a:ext cx="58448" cy="34636"/>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38381" name="Ink 141"/>
              <p14:cNvContentPartPr>
                <a14:cpLocks xmlns:a14="http://schemas.microsoft.com/office/drawing/2010/main" noRot="1" noChangeAspect="1" noEditPoints="1" noChangeArrowheads="1" noChangeShapeType="1"/>
              </p14:cNvContentPartPr>
              <p14:nvPr/>
            </p14:nvContentPartPr>
            <p14:xfrm>
              <a:off x="1571625" y="8696325"/>
              <a:ext cx="85725" cy="14288"/>
            </p14:xfrm>
          </p:contentPart>
        </mc:Choice>
        <mc:Fallback xmlns="">
          <p:pic>
            <p:nvPicPr>
              <p:cNvPr id="138381" name="Ink 141"/>
              <p:cNvPicPr>
                <a:picLocks noRot="1" noChangeAspect="1" noEditPoints="1" noChangeArrowheads="1" noChangeShapeType="1"/>
              </p:cNvPicPr>
              <p:nvPr/>
            </p:nvPicPr>
            <p:blipFill>
              <a:blip r:embed="rId131"/>
              <a:stretch>
                <a:fillRect/>
              </a:stretch>
            </p:blipFill>
            <p:spPr>
              <a:xfrm>
                <a:off x="1562260" y="8686800"/>
                <a:ext cx="104455" cy="33339"/>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38382" name="Ink 142"/>
              <p14:cNvContentPartPr>
                <a14:cpLocks xmlns:a14="http://schemas.microsoft.com/office/drawing/2010/main" noRot="1" noChangeAspect="1" noEditPoints="1" noChangeArrowheads="1" noChangeShapeType="1"/>
              </p14:cNvContentPartPr>
              <p14:nvPr/>
            </p14:nvContentPartPr>
            <p14:xfrm>
              <a:off x="547688" y="7988300"/>
              <a:ext cx="225425" cy="157163"/>
            </p14:xfrm>
          </p:contentPart>
        </mc:Choice>
        <mc:Fallback xmlns="">
          <p:pic>
            <p:nvPicPr>
              <p:cNvPr id="138382" name="Ink 142"/>
              <p:cNvPicPr>
                <a:picLocks noRot="1" noChangeAspect="1" noEditPoints="1" noChangeArrowheads="1" noChangeShapeType="1"/>
              </p:cNvPicPr>
              <p:nvPr/>
            </p:nvPicPr>
            <p:blipFill>
              <a:blip r:embed="rId133"/>
              <a:stretch>
                <a:fillRect/>
              </a:stretch>
            </p:blipFill>
            <p:spPr>
              <a:xfrm>
                <a:off x="538325" y="7978949"/>
                <a:ext cx="244150" cy="175864"/>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38383" name="Ink 143"/>
              <p14:cNvContentPartPr>
                <a14:cpLocks xmlns:a14="http://schemas.microsoft.com/office/drawing/2010/main" noRot="1" noChangeAspect="1" noEditPoints="1" noChangeArrowheads="1" noChangeShapeType="1"/>
              </p14:cNvContentPartPr>
              <p14:nvPr/>
            </p14:nvContentPartPr>
            <p14:xfrm>
              <a:off x="10844213" y="1768475"/>
              <a:ext cx="215900" cy="22225"/>
            </p14:xfrm>
          </p:contentPart>
        </mc:Choice>
        <mc:Fallback xmlns="">
          <p:pic>
            <p:nvPicPr>
              <p:cNvPr id="138383" name="Ink 143"/>
              <p:cNvPicPr>
                <a:picLocks noRot="1" noChangeAspect="1" noEditPoints="1" noChangeArrowheads="1" noChangeShapeType="1"/>
              </p:cNvPicPr>
              <p:nvPr/>
            </p:nvPicPr>
            <p:blipFill>
              <a:blip r:embed="rId135"/>
              <a:stretch>
                <a:fillRect/>
              </a:stretch>
            </p:blipFill>
            <p:spPr>
              <a:xfrm>
                <a:off x="10834857" y="1759155"/>
                <a:ext cx="234611" cy="40865"/>
              </a:xfrm>
              <a:prstGeom prst="rect">
                <a:avLst/>
              </a:prstGeom>
            </p:spPr>
          </p:pic>
        </mc:Fallback>
      </mc:AlternateContent>
      <p:sp>
        <p:nvSpPr>
          <p:cNvPr id="138384" name="Rectangle 144"/>
          <p:cNvSpPr>
            <a:spLocks noChangeArrowheads="1"/>
          </p:cNvSpPr>
          <p:nvPr/>
        </p:nvSpPr>
        <p:spPr bwMode="auto">
          <a:xfrm>
            <a:off x="0" y="4551363"/>
            <a:ext cx="1951038" cy="22764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85" name="Rectangle 145"/>
          <p:cNvSpPr>
            <a:spLocks noChangeArrowheads="1"/>
          </p:cNvSpPr>
          <p:nvPr/>
        </p:nvSpPr>
        <p:spPr bwMode="auto">
          <a:xfrm>
            <a:off x="1843088" y="4551363"/>
            <a:ext cx="3792537" cy="22764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86" name="Rectangle 146"/>
          <p:cNvSpPr>
            <a:spLocks noChangeArrowheads="1"/>
          </p:cNvSpPr>
          <p:nvPr/>
        </p:nvSpPr>
        <p:spPr bwMode="auto">
          <a:xfrm>
            <a:off x="5635625" y="4443413"/>
            <a:ext cx="6610350" cy="21621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87" name="Text Box 147"/>
          <p:cNvSpPr txBox="1">
            <a:spLocks noChangeArrowheads="1"/>
          </p:cNvSpPr>
          <p:nvPr/>
        </p:nvSpPr>
        <p:spPr bwMode="auto">
          <a:xfrm>
            <a:off x="4768850" y="4117975"/>
            <a:ext cx="2492375"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algn="ctr" rtl="0" fontAlgn="base">
              <a:spcBef>
                <a:spcPct val="50000"/>
              </a:spcBef>
              <a:spcAft>
                <a:spcPct val="0"/>
              </a:spcAft>
            </a:pPr>
            <a:r>
              <a:rPr lang="en-US" altLang="en-US" sz="2000" kern="1200" smtClean="0">
                <a:solidFill>
                  <a:srgbClr val="000000"/>
                </a:solidFill>
                <a:sym typeface="Comic Sans MS" panose="030F0702030302020204" pitchFamily="66" charset="0"/>
              </a:rPr>
              <a:t>singular-value decomposition</a:t>
            </a:r>
          </a:p>
        </p:txBody>
      </p:sp>
      <p:sp>
        <p:nvSpPr>
          <p:cNvPr id="138388" name="Rectangle 148"/>
          <p:cNvSpPr>
            <a:spLocks noChangeArrowheads="1"/>
          </p:cNvSpPr>
          <p:nvPr/>
        </p:nvSpPr>
        <p:spPr bwMode="auto">
          <a:xfrm>
            <a:off x="-217488" y="6935788"/>
            <a:ext cx="4443413" cy="269398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89" name="Rectangle 149" descr="Diagonal hell nach oben"/>
          <p:cNvSpPr>
            <a:spLocks noChangeArrowheads="1"/>
          </p:cNvSpPr>
          <p:nvPr/>
        </p:nvSpPr>
        <p:spPr bwMode="auto">
          <a:xfrm>
            <a:off x="2492375" y="8778875"/>
            <a:ext cx="1409700" cy="284163"/>
          </a:xfrm>
          <a:prstGeom prst="rect">
            <a:avLst/>
          </a:prstGeom>
          <a:pattFill prst="ltUpDiag">
            <a:fgClr>
              <a:srgbClr val="FF0000"/>
            </a:fgClr>
            <a:bgClr>
              <a:schemeClr val="bg1"/>
            </a:bgClr>
          </a:patt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8390" name="Group 150"/>
          <p:cNvGrpSpPr>
            <a:grpSpLocks/>
          </p:cNvGrpSpPr>
          <p:nvPr/>
        </p:nvGrpSpPr>
        <p:grpSpPr bwMode="auto">
          <a:xfrm>
            <a:off x="9036050" y="5937250"/>
            <a:ext cx="568325" cy="565150"/>
            <a:chOff x="4002" y="2630"/>
            <a:chExt cx="252" cy="250"/>
          </a:xfrm>
        </p:grpSpPr>
        <p:sp>
          <p:nvSpPr>
            <p:cNvPr id="138391" name="Rectangle 151" descr="Diagonal hell nach oben"/>
            <p:cNvSpPr>
              <a:spLocks noChangeArrowheads="1"/>
            </p:cNvSpPr>
            <p:nvPr/>
          </p:nvSpPr>
          <p:spPr bwMode="auto">
            <a:xfrm>
              <a:off x="4002" y="2640"/>
              <a:ext cx="204" cy="210"/>
            </a:xfrm>
            <a:prstGeom prst="rect">
              <a:avLst/>
            </a:prstGeom>
            <a:pattFill prst="ltUpDiag">
              <a:fgClr>
                <a:srgbClr val="FF0000"/>
              </a:fgClr>
              <a:bgClr>
                <a:schemeClr val="bg1"/>
              </a:bgClr>
            </a:patt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92" name="Text Box 152"/>
            <p:cNvSpPr txBox="1">
              <a:spLocks noChangeArrowheads="1"/>
            </p:cNvSpPr>
            <p:nvPr/>
          </p:nvSpPr>
          <p:spPr bwMode="auto">
            <a:xfrm>
              <a:off x="4014" y="2630"/>
              <a:ext cx="2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800" kern="1200" smtClean="0">
                  <a:solidFill>
                    <a:srgbClr val="FF0000"/>
                  </a:solidFill>
                  <a:sym typeface="Comic Sans MS" panose="030F0702030302020204" pitchFamily="66" charset="0"/>
                </a:rPr>
                <a:t>0</a:t>
              </a:r>
            </a:p>
          </p:txBody>
        </p:sp>
      </p:grpSp>
      <p:sp>
        <p:nvSpPr>
          <p:cNvPr id="138393" name="Rectangle 153"/>
          <p:cNvSpPr>
            <a:spLocks noChangeArrowheads="1"/>
          </p:cNvSpPr>
          <p:nvPr/>
        </p:nvSpPr>
        <p:spPr bwMode="auto">
          <a:xfrm>
            <a:off x="5635625" y="8020050"/>
            <a:ext cx="4443413" cy="17335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94" name="Rectangle 154"/>
          <p:cNvSpPr>
            <a:spLocks noChangeArrowheads="1"/>
          </p:cNvSpPr>
          <p:nvPr/>
        </p:nvSpPr>
        <p:spPr bwMode="auto">
          <a:xfrm>
            <a:off x="10079038" y="7261225"/>
            <a:ext cx="2925762" cy="24923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95" name="Oval 155"/>
          <p:cNvSpPr>
            <a:spLocks noChangeArrowheads="1"/>
          </p:cNvSpPr>
          <p:nvPr/>
        </p:nvSpPr>
        <p:spPr bwMode="auto">
          <a:xfrm>
            <a:off x="8020050" y="974725"/>
            <a:ext cx="1625600" cy="1625600"/>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96" name="Oval 156"/>
          <p:cNvSpPr>
            <a:spLocks noChangeArrowheads="1"/>
          </p:cNvSpPr>
          <p:nvPr/>
        </p:nvSpPr>
        <p:spPr bwMode="auto">
          <a:xfrm>
            <a:off x="9026525" y="974725"/>
            <a:ext cx="1811338" cy="1625600"/>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397" name="Oval 157"/>
          <p:cNvSpPr>
            <a:spLocks noChangeArrowheads="1"/>
          </p:cNvSpPr>
          <p:nvPr/>
        </p:nvSpPr>
        <p:spPr bwMode="auto">
          <a:xfrm>
            <a:off x="11315700" y="974725"/>
            <a:ext cx="1625600" cy="1625600"/>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8398" name="Group 158"/>
          <p:cNvGrpSpPr>
            <a:grpSpLocks/>
          </p:cNvGrpSpPr>
          <p:nvPr/>
        </p:nvGrpSpPr>
        <p:grpSpPr bwMode="auto">
          <a:xfrm>
            <a:off x="7367588" y="377825"/>
            <a:ext cx="5472112" cy="177800"/>
            <a:chOff x="4414" y="3571"/>
            <a:chExt cx="3447" cy="136"/>
          </a:xfrm>
        </p:grpSpPr>
        <p:sp>
          <p:nvSpPr>
            <p:cNvPr id="138399" name="Line 159"/>
            <p:cNvSpPr>
              <a:spLocks noChangeShapeType="1"/>
            </p:cNvSpPr>
            <p:nvPr/>
          </p:nvSpPr>
          <p:spPr bwMode="auto">
            <a:xfrm>
              <a:off x="4414" y="3636"/>
              <a:ext cx="3447"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400" name="Oval 160"/>
            <p:cNvSpPr>
              <a:spLocks/>
            </p:cNvSpPr>
            <p:nvPr/>
          </p:nvSpPr>
          <p:spPr bwMode="auto">
            <a:xfrm>
              <a:off x="4504" y="3571"/>
              <a:ext cx="136" cy="136"/>
            </a:xfrm>
            <a:prstGeom prst="ellipse">
              <a:avLst/>
            </a:prstGeom>
            <a:blipFill dpi="0" rotWithShape="0">
              <a:blip r:embed="rId136"/>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401" name="Oval 161"/>
            <p:cNvSpPr>
              <a:spLocks/>
            </p:cNvSpPr>
            <p:nvPr/>
          </p:nvSpPr>
          <p:spPr bwMode="auto">
            <a:xfrm>
              <a:off x="4958" y="3571"/>
              <a:ext cx="136" cy="136"/>
            </a:xfrm>
            <a:prstGeom prst="ellipse">
              <a:avLst/>
            </a:prstGeom>
            <a:blipFill dpi="0" rotWithShape="0">
              <a:blip r:embed="rId136"/>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402" name="Oval 162"/>
            <p:cNvSpPr>
              <a:spLocks/>
            </p:cNvSpPr>
            <p:nvPr/>
          </p:nvSpPr>
          <p:spPr bwMode="auto">
            <a:xfrm>
              <a:off x="5412" y="3571"/>
              <a:ext cx="136" cy="136"/>
            </a:xfrm>
            <a:prstGeom prst="ellipse">
              <a:avLst/>
            </a:prstGeom>
            <a:blipFill dpi="0" rotWithShape="0">
              <a:blip r:embed="rId136"/>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403" name="Oval 163"/>
            <p:cNvSpPr>
              <a:spLocks/>
            </p:cNvSpPr>
            <p:nvPr/>
          </p:nvSpPr>
          <p:spPr bwMode="auto">
            <a:xfrm>
              <a:off x="5865" y="3571"/>
              <a:ext cx="136" cy="136"/>
            </a:xfrm>
            <a:prstGeom prst="ellipse">
              <a:avLst/>
            </a:prstGeom>
            <a:blipFill dpi="0" rotWithShape="0">
              <a:blip r:embed="rId136"/>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404" name="Oval 164"/>
            <p:cNvSpPr>
              <a:spLocks/>
            </p:cNvSpPr>
            <p:nvPr/>
          </p:nvSpPr>
          <p:spPr bwMode="auto">
            <a:xfrm>
              <a:off x="6319" y="3571"/>
              <a:ext cx="136" cy="136"/>
            </a:xfrm>
            <a:prstGeom prst="ellipse">
              <a:avLst/>
            </a:prstGeom>
            <a:blipFill dpi="0" rotWithShape="0">
              <a:blip r:embed="rId136"/>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405" name="Oval 165"/>
            <p:cNvSpPr>
              <a:spLocks/>
            </p:cNvSpPr>
            <p:nvPr/>
          </p:nvSpPr>
          <p:spPr bwMode="auto">
            <a:xfrm>
              <a:off x="6772" y="3571"/>
              <a:ext cx="136" cy="136"/>
            </a:xfrm>
            <a:prstGeom prst="ellipse">
              <a:avLst/>
            </a:prstGeom>
            <a:blipFill dpi="0" rotWithShape="0">
              <a:blip r:embed="rId136"/>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406" name="Oval 166"/>
            <p:cNvSpPr>
              <a:spLocks/>
            </p:cNvSpPr>
            <p:nvPr/>
          </p:nvSpPr>
          <p:spPr bwMode="auto">
            <a:xfrm>
              <a:off x="7226" y="3571"/>
              <a:ext cx="136" cy="136"/>
            </a:xfrm>
            <a:prstGeom prst="ellipse">
              <a:avLst/>
            </a:prstGeom>
            <a:blipFill dpi="0" rotWithShape="0">
              <a:blip r:embed="rId136"/>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8407" name="Oval 167"/>
            <p:cNvSpPr>
              <a:spLocks/>
            </p:cNvSpPr>
            <p:nvPr/>
          </p:nvSpPr>
          <p:spPr bwMode="auto">
            <a:xfrm>
              <a:off x="7679" y="3571"/>
              <a:ext cx="136" cy="136"/>
            </a:xfrm>
            <a:prstGeom prst="ellipse">
              <a:avLst/>
            </a:prstGeom>
            <a:blipFill dpi="0" rotWithShape="0">
              <a:blip r:embed="rId136"/>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mc:AlternateContent xmlns:mc="http://schemas.openxmlformats.org/markup-compatibility/2006" xmlns:p14="http://schemas.microsoft.com/office/powerpoint/2010/main">
        <mc:Choice Requires="p14">
          <p:contentPart p14:bwMode="auto" r:id="rId137">
            <p14:nvContentPartPr>
              <p14:cNvPr id="138416" name="Ink 176"/>
              <p14:cNvContentPartPr>
                <a14:cpLocks xmlns:a14="http://schemas.microsoft.com/office/drawing/2010/main" noRot="1" noChangeAspect="1" noEditPoints="1" noChangeArrowheads="1" noChangeShapeType="1"/>
              </p14:cNvContentPartPr>
              <p14:nvPr/>
            </p14:nvContentPartPr>
            <p14:xfrm>
              <a:off x="8766175" y="1600200"/>
              <a:ext cx="169863" cy="249238"/>
            </p14:xfrm>
          </p:contentPart>
        </mc:Choice>
        <mc:Fallback xmlns="">
          <p:pic>
            <p:nvPicPr>
              <p:cNvPr id="138416" name="Ink 176"/>
              <p:cNvPicPr>
                <a:picLocks noRot="1" noChangeAspect="1" noEditPoints="1" noChangeArrowheads="1" noChangeShapeType="1"/>
              </p:cNvPicPr>
              <p:nvPr/>
            </p:nvPicPr>
            <p:blipFill>
              <a:blip r:embed="rId138"/>
              <a:stretch>
                <a:fillRect/>
              </a:stretch>
            </p:blipFill>
            <p:spPr>
              <a:xfrm>
                <a:off x="8752500" y="1587594"/>
                <a:ext cx="196854" cy="275891"/>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38417" name="Ink 177"/>
              <p14:cNvContentPartPr>
                <a14:cpLocks xmlns:a14="http://schemas.microsoft.com/office/drawing/2010/main" noRot="1" noChangeAspect="1" noEditPoints="1" noChangeArrowheads="1" noChangeShapeType="1"/>
              </p14:cNvContentPartPr>
              <p14:nvPr/>
            </p14:nvContentPartPr>
            <p14:xfrm>
              <a:off x="9791700" y="1627188"/>
              <a:ext cx="155575" cy="222250"/>
            </p14:xfrm>
          </p:contentPart>
        </mc:Choice>
        <mc:Fallback xmlns="">
          <p:pic>
            <p:nvPicPr>
              <p:cNvPr id="138417" name="Ink 177"/>
              <p:cNvPicPr>
                <a:picLocks noRot="1" noChangeAspect="1" noEditPoints="1" noChangeArrowheads="1" noChangeShapeType="1"/>
              </p:cNvPicPr>
              <p:nvPr/>
            </p:nvPicPr>
            <p:blipFill>
              <a:blip r:embed="rId140"/>
              <a:stretch>
                <a:fillRect/>
              </a:stretch>
            </p:blipFill>
            <p:spPr>
              <a:xfrm>
                <a:off x="9780562" y="1613500"/>
                <a:ext cx="181085" cy="250346"/>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38418" name="Ink 178"/>
              <p14:cNvContentPartPr>
                <a14:cpLocks xmlns:a14="http://schemas.microsoft.com/office/drawing/2010/main" noRot="1" noChangeAspect="1" noEditPoints="1" noChangeArrowheads="1" noChangeShapeType="1"/>
              </p14:cNvContentPartPr>
              <p14:nvPr/>
            </p14:nvContentPartPr>
            <p14:xfrm>
              <a:off x="12009438" y="1616075"/>
              <a:ext cx="153987" cy="228600"/>
            </p14:xfrm>
          </p:contentPart>
        </mc:Choice>
        <mc:Fallback xmlns="">
          <p:pic>
            <p:nvPicPr>
              <p:cNvPr id="138418" name="Ink 178"/>
              <p:cNvPicPr>
                <a:picLocks noRot="1" noChangeAspect="1" noEditPoints="1" noChangeArrowheads="1" noChangeShapeType="1"/>
              </p:cNvPicPr>
              <p:nvPr/>
            </p:nvPicPr>
            <p:blipFill>
              <a:blip r:embed="rId142"/>
              <a:stretch>
                <a:fillRect/>
              </a:stretch>
            </p:blipFill>
            <p:spPr>
              <a:xfrm>
                <a:off x="11994687" y="1602035"/>
                <a:ext cx="183849"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38420" name="Ink 180"/>
              <p14:cNvContentPartPr>
                <a14:cpLocks xmlns:a14="http://schemas.microsoft.com/office/drawing/2010/main" noRot="1" noChangeAspect="1" noEditPoints="1" noChangeArrowheads="1" noChangeShapeType="1"/>
              </p14:cNvContentPartPr>
              <p14:nvPr/>
            </p14:nvContentPartPr>
            <p14:xfrm>
              <a:off x="12053888" y="8567738"/>
              <a:ext cx="171450" cy="230187"/>
            </p14:xfrm>
          </p:contentPart>
        </mc:Choice>
        <mc:Fallback xmlns="">
          <p:pic>
            <p:nvPicPr>
              <p:cNvPr id="138420" name="Ink 180"/>
              <p:cNvPicPr>
                <a:picLocks noRot="1" noChangeAspect="1" noEditPoints="1" noChangeArrowheads="1" noChangeShapeType="1"/>
              </p:cNvPicPr>
              <p:nvPr/>
            </p:nvPicPr>
            <p:blipFill>
              <a:blip r:embed="rId144"/>
              <a:stretch>
                <a:fillRect/>
              </a:stretch>
            </p:blipFill>
            <p:spPr>
              <a:xfrm>
                <a:off x="12040561" y="8555490"/>
                <a:ext cx="198824" cy="256484"/>
              </a:xfrm>
              <a:prstGeom prst="rect">
                <a:avLst/>
              </a:prstGeom>
            </p:spPr>
          </p:pic>
        </mc:Fallback>
      </mc:AlternateContent>
    </p:spTree>
    <p:extLst>
      <p:ext uri="{BB962C8B-B14F-4D97-AF65-F5344CB8AC3E}">
        <p14:creationId xmlns:p14="http://schemas.microsoft.com/office/powerpoint/2010/main" val="3509047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3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839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839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839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383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838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838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838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838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8388"/>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3839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83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834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38393"/>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383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344" grpId="0"/>
      <p:bldP spid="138384" grpId="0" animBg="1"/>
      <p:bldP spid="138385" grpId="0" animBg="1"/>
      <p:bldP spid="138386" grpId="0" animBg="1"/>
      <p:bldP spid="138387" grpId="0"/>
      <p:bldP spid="138388" grpId="0" animBg="1"/>
      <p:bldP spid="138389" grpId="0" animBg="1"/>
      <p:bldP spid="138393" grpId="0" animBg="1"/>
      <p:bldP spid="138394" grpId="0" animBg="1"/>
      <p:bldP spid="138395" grpId="0" animBg="1"/>
      <p:bldP spid="138395" grpId="1" animBg="1"/>
      <p:bldP spid="138396" grpId="0" animBg="1"/>
      <p:bldP spid="138396" grpId="1" animBg="1"/>
      <p:bldP spid="13839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p:cNvSpPr>
            <a:spLocks noChangeArrowheads="1"/>
          </p:cNvSpPr>
          <p:nvPr/>
        </p:nvSpPr>
        <p:spPr bwMode="auto">
          <a:xfrm>
            <a:off x="433388" y="63500"/>
            <a:ext cx="12571412"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0"/>
              </a:spcBef>
              <a:spcAft>
                <a:spcPct val="0"/>
              </a:spcAft>
            </a:pPr>
            <a:r>
              <a:rPr lang="de-DE" altLang="en-US" sz="3800" b="1" kern="1200" smtClean="0">
                <a:solidFill>
                  <a:srgbClr val="005B82"/>
                </a:solidFill>
                <a:sym typeface="Helvetica" panose="020B0604020202020204" pitchFamily="34" charset="0"/>
              </a:rPr>
              <a:t>Advantages of MPS formulation</a:t>
            </a:r>
            <a:endParaRPr lang="en-US" altLang="en-US" sz="3800" b="1" kern="1200" smtClean="0">
              <a:solidFill>
                <a:srgbClr val="005B82"/>
              </a:solidFill>
              <a:sym typeface="Helvetica" panose="020B0604020202020204" pitchFamily="34" charset="0"/>
            </a:endParaRPr>
          </a:p>
        </p:txBody>
      </p:sp>
      <p:sp>
        <p:nvSpPr>
          <p:cNvPr id="152585" name="Line 9"/>
          <p:cNvSpPr>
            <a:spLocks noChangeShapeType="1"/>
          </p:cNvSpPr>
          <p:nvPr/>
        </p:nvSpPr>
        <p:spPr bwMode="auto">
          <a:xfrm flipH="1">
            <a:off x="10233025" y="8720138"/>
            <a:ext cx="636588"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586" name="Line 10"/>
          <p:cNvSpPr>
            <a:spLocks noChangeShapeType="1"/>
          </p:cNvSpPr>
          <p:nvPr/>
        </p:nvSpPr>
        <p:spPr bwMode="auto">
          <a:xfrm flipH="1">
            <a:off x="11447463" y="8720138"/>
            <a:ext cx="638175"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52587" name="Group 11"/>
          <p:cNvGrpSpPr>
            <a:grpSpLocks/>
          </p:cNvGrpSpPr>
          <p:nvPr/>
        </p:nvGrpSpPr>
        <p:grpSpPr bwMode="auto">
          <a:xfrm>
            <a:off x="9436100" y="8085138"/>
            <a:ext cx="393700" cy="31750"/>
            <a:chOff x="4732" y="4007"/>
            <a:chExt cx="119" cy="12"/>
          </a:xfrm>
        </p:grpSpPr>
        <mc:AlternateContent xmlns:mc="http://schemas.openxmlformats.org/markup-compatibility/2006" xmlns:p14="http://schemas.microsoft.com/office/powerpoint/2010/main">
          <mc:Choice Requires="p14">
            <p:contentPart p14:bwMode="auto" r:id="rId2">
              <p14:nvContentPartPr>
                <p14:cNvPr id="152588" name="Ink 12"/>
                <p14:cNvContentPartPr>
                  <a14:cpLocks xmlns:a14="http://schemas.microsoft.com/office/drawing/2010/main" noRot="1" noChangeAspect="1" noEditPoints="1" noChangeArrowheads="1" noChangeShapeType="1"/>
                </p14:cNvContentPartPr>
                <p14:nvPr/>
              </p14:nvContentPartPr>
              <p14:xfrm>
                <a:off x="4732" y="4012"/>
                <a:ext cx="7" cy="7"/>
              </p14:xfrm>
            </p:contentPart>
          </mc:Choice>
          <mc:Fallback xmlns="">
            <p:pic>
              <p:nvPicPr>
                <p:cNvPr id="152588" name="Ink 12"/>
                <p:cNvPicPr>
                  <a:picLocks noRot="1" noChangeAspect="1" noEditPoints="1" noChangeArrowheads="1" noChangeShapeType="1"/>
                </p:cNvPicPr>
                <p:nvPr/>
              </p:nvPicPr>
              <p:blipFill>
                <a:blip r:embed="rId3"/>
                <a:stretch>
                  <a:fillRect/>
                </a:stretch>
              </p:blipFill>
              <p:spPr>
                <a:xfrm>
                  <a:off x="4729" y="4008"/>
                  <a:ext cx="13" cy="1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52589" name="Ink 13"/>
                <p14:cNvContentPartPr>
                  <a14:cpLocks xmlns:a14="http://schemas.microsoft.com/office/drawing/2010/main" noRot="1" noChangeAspect="1" noEditPoints="1" noChangeArrowheads="1" noChangeShapeType="1"/>
                </p14:cNvContentPartPr>
                <p14:nvPr/>
              </p14:nvContentPartPr>
              <p14:xfrm>
                <a:off x="4791" y="4007"/>
                <a:ext cx="60" cy="7"/>
              </p14:xfrm>
            </p:contentPart>
          </mc:Choice>
          <mc:Fallback xmlns="">
            <p:pic>
              <p:nvPicPr>
                <p:cNvPr id="152589" name="Ink 13"/>
                <p:cNvPicPr>
                  <a:picLocks noRot="1" noChangeAspect="1" noEditPoints="1" noChangeArrowheads="1" noChangeShapeType="1"/>
                </p:cNvPicPr>
                <p:nvPr/>
              </p:nvPicPr>
              <p:blipFill>
                <a:blip r:embed="rId5"/>
                <a:stretch>
                  <a:fillRect/>
                </a:stretch>
              </p:blipFill>
              <p:spPr>
                <a:xfrm>
                  <a:off x="4788" y="4003"/>
                  <a:ext cx="66" cy="14"/>
                </a:xfrm>
                <a:prstGeom prst="rect">
                  <a:avLst/>
                </a:prstGeom>
              </p:spPr>
            </p:pic>
          </mc:Fallback>
        </mc:AlternateContent>
      </p:grpSp>
      <p:sp>
        <p:nvSpPr>
          <p:cNvPr id="152592" name="Line 16"/>
          <p:cNvSpPr>
            <a:spLocks noChangeShapeType="1"/>
          </p:cNvSpPr>
          <p:nvPr/>
        </p:nvSpPr>
        <p:spPr bwMode="auto">
          <a:xfrm flipH="1">
            <a:off x="6167438" y="8720138"/>
            <a:ext cx="1454150" cy="1905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593" name="Line 17"/>
          <p:cNvSpPr>
            <a:spLocks noChangeShapeType="1"/>
          </p:cNvSpPr>
          <p:nvPr/>
        </p:nvSpPr>
        <p:spPr bwMode="auto">
          <a:xfrm flipH="1">
            <a:off x="5208588" y="8739188"/>
            <a:ext cx="638175"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594" name="Line 18"/>
          <p:cNvSpPr>
            <a:spLocks noChangeShapeType="1"/>
          </p:cNvSpPr>
          <p:nvPr/>
        </p:nvSpPr>
        <p:spPr bwMode="auto">
          <a:xfrm flipH="1">
            <a:off x="7939088" y="8720138"/>
            <a:ext cx="638175"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595" name="Rectangle 19"/>
          <p:cNvSpPr>
            <a:spLocks/>
          </p:cNvSpPr>
          <p:nvPr/>
        </p:nvSpPr>
        <p:spPr bwMode="auto">
          <a:xfrm>
            <a:off x="5667375" y="8308975"/>
            <a:ext cx="744538" cy="652463"/>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596" name="Line 20"/>
          <p:cNvSpPr>
            <a:spLocks noChangeShapeType="1"/>
          </p:cNvSpPr>
          <p:nvPr/>
        </p:nvSpPr>
        <p:spPr bwMode="auto">
          <a:xfrm flipV="1">
            <a:off x="6046788" y="8012113"/>
            <a:ext cx="1587" cy="481012"/>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603" name="Rectangle 27"/>
          <p:cNvSpPr>
            <a:spLocks noChangeArrowheads="1"/>
          </p:cNvSpPr>
          <p:nvPr/>
        </p:nvSpPr>
        <p:spPr bwMode="auto">
          <a:xfrm>
            <a:off x="9277350" y="7572375"/>
            <a:ext cx="1274763" cy="7651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604" name="Rectangle 28"/>
          <p:cNvSpPr>
            <a:spLocks/>
          </p:cNvSpPr>
          <p:nvPr/>
        </p:nvSpPr>
        <p:spPr bwMode="auto">
          <a:xfrm>
            <a:off x="7326313" y="8321675"/>
            <a:ext cx="744537" cy="649288"/>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605" name="Rectangle 29"/>
          <p:cNvSpPr>
            <a:spLocks/>
          </p:cNvSpPr>
          <p:nvPr/>
        </p:nvSpPr>
        <p:spPr bwMode="auto">
          <a:xfrm>
            <a:off x="10831513" y="8321675"/>
            <a:ext cx="742950" cy="649288"/>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609" name="Line 33"/>
          <p:cNvSpPr>
            <a:spLocks noChangeShapeType="1"/>
          </p:cNvSpPr>
          <p:nvPr/>
        </p:nvSpPr>
        <p:spPr bwMode="auto">
          <a:xfrm flipV="1">
            <a:off x="11202988" y="8012113"/>
            <a:ext cx="3175" cy="481012"/>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610" name="Line 34"/>
          <p:cNvSpPr>
            <a:spLocks noChangeShapeType="1"/>
          </p:cNvSpPr>
          <p:nvPr/>
        </p:nvSpPr>
        <p:spPr bwMode="auto">
          <a:xfrm flipV="1">
            <a:off x="7707313" y="8012113"/>
            <a:ext cx="0" cy="481012"/>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6">
            <p14:nvContentPartPr>
              <p14:cNvPr id="152711" name="Ink 135"/>
              <p14:cNvContentPartPr>
                <a14:cpLocks xmlns:a14="http://schemas.microsoft.com/office/drawing/2010/main" noRot="1" noChangeAspect="1" noEditPoints="1" noChangeArrowheads="1" noChangeShapeType="1"/>
              </p14:cNvContentPartPr>
              <p14:nvPr/>
            </p14:nvContentPartPr>
            <p14:xfrm>
              <a:off x="9217025" y="8701088"/>
              <a:ext cx="342900" cy="38100"/>
            </p14:xfrm>
          </p:contentPart>
        </mc:Choice>
        <mc:Fallback xmlns="">
          <p:pic>
            <p:nvPicPr>
              <p:cNvPr id="152711" name="Ink 135"/>
              <p:cNvPicPr>
                <a:picLocks noRot="1" noChangeAspect="1" noEditPoints="1" noChangeArrowheads="1" noChangeShapeType="1"/>
              </p:cNvPicPr>
              <p:nvPr/>
            </p:nvPicPr>
            <p:blipFill>
              <a:blip r:embed="rId7"/>
              <a:stretch>
                <a:fillRect/>
              </a:stretch>
            </p:blipFill>
            <p:spPr>
              <a:xfrm>
                <a:off x="9207670" y="8691654"/>
                <a:ext cx="361610" cy="56969"/>
              </a:xfrm>
              <a:prstGeom prst="rect">
                <a:avLst/>
              </a:prstGeom>
            </p:spPr>
          </p:pic>
        </mc:Fallback>
      </mc:AlternateContent>
      <p:sp>
        <p:nvSpPr>
          <p:cNvPr id="152723" name="Oval 147"/>
          <p:cNvSpPr>
            <a:spLocks noChangeArrowheads="1"/>
          </p:cNvSpPr>
          <p:nvPr/>
        </p:nvSpPr>
        <p:spPr bwMode="auto">
          <a:xfrm>
            <a:off x="5062538" y="7777163"/>
            <a:ext cx="1731962" cy="1727200"/>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24" name="Oval 148"/>
          <p:cNvSpPr>
            <a:spLocks noChangeArrowheads="1"/>
          </p:cNvSpPr>
          <p:nvPr/>
        </p:nvSpPr>
        <p:spPr bwMode="auto">
          <a:xfrm>
            <a:off x="6807200" y="7777163"/>
            <a:ext cx="1711325" cy="1727200"/>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25" name="Oval 149"/>
          <p:cNvSpPr>
            <a:spLocks noChangeArrowheads="1"/>
          </p:cNvSpPr>
          <p:nvPr/>
        </p:nvSpPr>
        <p:spPr bwMode="auto">
          <a:xfrm>
            <a:off x="10302875" y="7777163"/>
            <a:ext cx="1792288" cy="1727200"/>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8">
            <p14:nvContentPartPr>
              <p14:cNvPr id="152736" name="Ink 160"/>
              <p14:cNvContentPartPr>
                <a14:cpLocks xmlns:a14="http://schemas.microsoft.com/office/drawing/2010/main" noRot="1" noChangeAspect="1" noEditPoints="1" noChangeArrowheads="1" noChangeShapeType="1"/>
              </p14:cNvContentPartPr>
              <p14:nvPr/>
            </p14:nvContentPartPr>
            <p14:xfrm>
              <a:off x="5911850" y="8418513"/>
              <a:ext cx="269875" cy="419100"/>
            </p14:xfrm>
          </p:contentPart>
        </mc:Choice>
        <mc:Fallback xmlns="">
          <p:pic>
            <p:nvPicPr>
              <p:cNvPr id="152736" name="Ink 160"/>
              <p:cNvPicPr>
                <a:picLocks noRot="1" noChangeAspect="1" noEditPoints="1" noChangeArrowheads="1" noChangeShapeType="1"/>
              </p:cNvPicPr>
              <p:nvPr/>
            </p:nvPicPr>
            <p:blipFill>
              <a:blip r:embed="rId9"/>
              <a:stretch>
                <a:fillRect/>
              </a:stretch>
            </p:blipFill>
            <p:spPr>
              <a:xfrm>
                <a:off x="5898176" y="8405922"/>
                <a:ext cx="297222" cy="44572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2737" name="Ink 161"/>
              <p14:cNvContentPartPr>
                <a14:cpLocks xmlns:a14="http://schemas.microsoft.com/office/drawing/2010/main" noRot="1" noChangeAspect="1" noEditPoints="1" noChangeArrowheads="1" noChangeShapeType="1"/>
              </p14:cNvContentPartPr>
              <p14:nvPr/>
            </p14:nvContentPartPr>
            <p14:xfrm>
              <a:off x="7542213" y="8464550"/>
              <a:ext cx="247650" cy="373063"/>
            </p14:xfrm>
          </p:contentPart>
        </mc:Choice>
        <mc:Fallback xmlns="">
          <p:pic>
            <p:nvPicPr>
              <p:cNvPr id="152737" name="Ink 161"/>
              <p:cNvPicPr>
                <a:picLocks noRot="1" noChangeAspect="1" noEditPoints="1" noChangeArrowheads="1" noChangeShapeType="1"/>
              </p:cNvPicPr>
              <p:nvPr/>
            </p:nvPicPr>
            <p:blipFill>
              <a:blip r:embed="rId11"/>
              <a:stretch>
                <a:fillRect/>
              </a:stretch>
            </p:blipFill>
            <p:spPr>
              <a:xfrm>
                <a:off x="7531038" y="8450879"/>
                <a:ext cx="273244" cy="40112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2738" name="Ink 162"/>
              <p14:cNvContentPartPr>
                <a14:cpLocks xmlns:a14="http://schemas.microsoft.com/office/drawing/2010/main" noRot="1" noChangeAspect="1" noEditPoints="1" noChangeArrowheads="1" noChangeShapeType="1"/>
              </p14:cNvContentPartPr>
              <p14:nvPr/>
            </p14:nvContentPartPr>
            <p14:xfrm>
              <a:off x="11069638" y="8445500"/>
              <a:ext cx="244475" cy="384175"/>
            </p14:xfrm>
          </p:contentPart>
        </mc:Choice>
        <mc:Fallback xmlns="">
          <p:pic>
            <p:nvPicPr>
              <p:cNvPr id="152738" name="Ink 162"/>
              <p:cNvPicPr>
                <a:picLocks noRot="1" noChangeAspect="1" noEditPoints="1" noChangeArrowheads="1" noChangeShapeType="1"/>
              </p:cNvPicPr>
              <p:nvPr/>
            </p:nvPicPr>
            <p:blipFill>
              <a:blip r:embed="rId13"/>
              <a:stretch>
                <a:fillRect/>
              </a:stretch>
            </p:blipFill>
            <p:spPr>
              <a:xfrm>
                <a:off x="11054876" y="8431458"/>
                <a:ext cx="274359" cy="412979"/>
              </a:xfrm>
              <a:prstGeom prst="rect">
                <a:avLst/>
              </a:prstGeom>
            </p:spPr>
          </p:pic>
        </mc:Fallback>
      </mc:AlternateContent>
      <p:sp>
        <p:nvSpPr>
          <p:cNvPr id="152740" name="Text Box 164"/>
          <p:cNvSpPr txBox="1">
            <a:spLocks/>
          </p:cNvSpPr>
          <p:nvPr/>
        </p:nvSpPr>
        <p:spPr bwMode="auto">
          <a:xfrm>
            <a:off x="525463" y="1131888"/>
            <a:ext cx="5905500" cy="427037"/>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For quantum impurity problems: </a:t>
            </a:r>
          </a:p>
        </p:txBody>
      </p:sp>
      <p:sp>
        <p:nvSpPr>
          <p:cNvPr id="152741" name="Text Box 165"/>
          <p:cNvSpPr txBox="1">
            <a:spLocks/>
          </p:cNvSpPr>
          <p:nvPr/>
        </p:nvSpPr>
        <p:spPr bwMode="auto">
          <a:xfrm>
            <a:off x="381000" y="3795713"/>
            <a:ext cx="7777163" cy="762000"/>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rtl="0" fontAlgn="base">
              <a:spcBef>
                <a:spcPct val="50000"/>
              </a:spcBef>
              <a:spcAft>
                <a:spcPct val="0"/>
              </a:spcAft>
            </a:pPr>
            <a:r>
              <a:rPr lang="en-US" altLang="en-US" sz="2200" kern="1200" dirty="0" smtClean="0">
                <a:solidFill>
                  <a:srgbClr val="000000"/>
                </a:solidFill>
                <a:sym typeface="Comic Sans MS" panose="030F0702030302020204" pitchFamily="66" charset="0"/>
              </a:rPr>
              <a:t>- Logarithmic discretization no longer needed</a:t>
            </a:r>
            <a:br>
              <a:rPr lang="en-US" altLang="en-US" sz="2200" kern="1200" dirty="0" smtClean="0">
                <a:solidFill>
                  <a:srgbClr val="000000"/>
                </a:solidFill>
                <a:sym typeface="Comic Sans MS" panose="030F0702030302020204" pitchFamily="66" charset="0"/>
              </a:rPr>
            </a:br>
            <a:r>
              <a:rPr lang="en-US" altLang="en-US" sz="2200" kern="1200" dirty="0" smtClean="0">
                <a:solidFill>
                  <a:srgbClr val="000000"/>
                </a:solidFill>
                <a:sym typeface="Comic Sans MS" panose="030F0702030302020204" pitchFamily="66" charset="0"/>
              </a:rPr>
              <a:t>  </a:t>
            </a:r>
            <a:r>
              <a:rPr lang="en-US" altLang="en-US" sz="1800" kern="1200" dirty="0" smtClean="0">
                <a:solidFill>
                  <a:srgbClr val="7030A0"/>
                </a:solidFill>
                <a:sym typeface="Comic Sans MS" panose="030F0702030302020204" pitchFamily="66" charset="0"/>
              </a:rPr>
              <a:t>[</a:t>
            </a:r>
            <a:r>
              <a:rPr lang="en-US" altLang="en-US" sz="1800" kern="1200" dirty="0" err="1" smtClean="0">
                <a:solidFill>
                  <a:srgbClr val="7030A0"/>
                </a:solidFill>
                <a:sym typeface="Comic Sans MS" panose="030F0702030302020204" pitchFamily="66" charset="0"/>
              </a:rPr>
              <a:t>Weichselbaum</a:t>
            </a:r>
            <a:r>
              <a:rPr lang="en-US" altLang="en-US" sz="1800" kern="1200" dirty="0" smtClean="0">
                <a:solidFill>
                  <a:srgbClr val="7030A0"/>
                </a:solidFill>
                <a:sym typeface="Comic Sans MS" panose="030F0702030302020204" pitchFamily="66" charset="0"/>
              </a:rPr>
              <a:t> et al, PRB 2009, </a:t>
            </a:r>
            <a:r>
              <a:rPr lang="en-US" altLang="en-US" sz="1800" kern="1200" dirty="0" err="1" smtClean="0">
                <a:solidFill>
                  <a:srgbClr val="7030A0"/>
                </a:solidFill>
                <a:sym typeface="Comic Sans MS" panose="030F0702030302020204" pitchFamily="66" charset="0"/>
              </a:rPr>
              <a:t>Guo</a:t>
            </a:r>
            <a:r>
              <a:rPr lang="en-US" altLang="en-US" sz="1800" kern="1200" dirty="0" smtClean="0">
                <a:solidFill>
                  <a:srgbClr val="7030A0"/>
                </a:solidFill>
                <a:sym typeface="Comic Sans MS" panose="030F0702030302020204" pitchFamily="66" charset="0"/>
              </a:rPr>
              <a:t> et al, 2009]</a:t>
            </a:r>
          </a:p>
        </p:txBody>
      </p:sp>
      <p:sp>
        <p:nvSpPr>
          <p:cNvPr id="152743" name="Rectangle 167"/>
          <p:cNvSpPr>
            <a:spLocks/>
          </p:cNvSpPr>
          <p:nvPr/>
        </p:nvSpPr>
        <p:spPr bwMode="auto">
          <a:xfrm>
            <a:off x="381000" y="1924050"/>
            <a:ext cx="10992112" cy="769441"/>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2200" kern="1200" dirty="0" smtClean="0">
                <a:solidFill>
                  <a:srgbClr val="000000"/>
                </a:solidFill>
                <a:sym typeface="Helvetica" panose="020B0604020202020204" pitchFamily="34" charset="0"/>
              </a:rPr>
              <a:t>- First truly "clean" algorithm for spectral functions </a:t>
            </a:r>
            <a:r>
              <a:rPr lang="en-US" altLang="en-US" sz="1800" kern="1200" dirty="0" smtClean="0">
                <a:solidFill>
                  <a:srgbClr val="7030A0"/>
                </a:solidFill>
                <a:sym typeface="Helvetica" panose="020B0604020202020204" pitchFamily="34" charset="0"/>
              </a:rPr>
              <a:t>[Peters, </a:t>
            </a:r>
            <a:r>
              <a:rPr lang="en-US" altLang="en-US" sz="1800" kern="1200" dirty="0" err="1" smtClean="0">
                <a:solidFill>
                  <a:srgbClr val="7030A0"/>
                </a:solidFill>
                <a:sym typeface="Helvetica" panose="020B0604020202020204" pitchFamily="34" charset="0"/>
              </a:rPr>
              <a:t>Pruschke</a:t>
            </a:r>
            <a:r>
              <a:rPr lang="en-US" altLang="en-US" sz="1800" kern="1200" dirty="0" smtClean="0">
                <a:solidFill>
                  <a:srgbClr val="7030A0"/>
                </a:solidFill>
                <a:sym typeface="Helvetica" panose="020B0604020202020204" pitchFamily="34" charset="0"/>
              </a:rPr>
              <a:t>, Anders, PRB ‘06]</a:t>
            </a:r>
            <a:br>
              <a:rPr lang="en-US" altLang="en-US" sz="1800" kern="1200" dirty="0" smtClean="0">
                <a:solidFill>
                  <a:srgbClr val="7030A0"/>
                </a:solidFill>
                <a:sym typeface="Helvetica" panose="020B0604020202020204" pitchFamily="34" charset="0"/>
              </a:rPr>
            </a:br>
            <a:r>
              <a:rPr lang="en-US" altLang="en-US" sz="2200" kern="1200" dirty="0" smtClean="0">
                <a:solidFill>
                  <a:srgbClr val="000000"/>
                </a:solidFill>
                <a:sym typeface="Helvetica" panose="020B0604020202020204" pitchFamily="34" charset="0"/>
              </a:rPr>
              <a:t>  at finite temperatures (full multi-shell DM) </a:t>
            </a:r>
            <a:r>
              <a:rPr lang="en-US" altLang="en-US" sz="1800" kern="1200" dirty="0" smtClean="0">
                <a:solidFill>
                  <a:srgbClr val="7030A0"/>
                </a:solidFill>
                <a:sym typeface="Helvetica" panose="020B0604020202020204" pitchFamily="34" charset="0"/>
              </a:rPr>
              <a:t>[</a:t>
            </a:r>
            <a:r>
              <a:rPr lang="en-US" altLang="en-US" sz="1800" kern="1200" dirty="0" err="1" smtClean="0">
                <a:solidFill>
                  <a:srgbClr val="7030A0"/>
                </a:solidFill>
                <a:sym typeface="Helvetica" panose="020B0604020202020204" pitchFamily="34" charset="0"/>
              </a:rPr>
              <a:t>Weichselbaum</a:t>
            </a:r>
            <a:r>
              <a:rPr lang="en-US" altLang="en-US" sz="1800" kern="1200" dirty="0" smtClean="0">
                <a:solidFill>
                  <a:srgbClr val="7030A0"/>
                </a:solidFill>
                <a:sym typeface="Helvetica" panose="020B0604020202020204" pitchFamily="34" charset="0"/>
              </a:rPr>
              <a:t>, von Delft, PRL 2007]</a:t>
            </a:r>
          </a:p>
        </p:txBody>
      </p:sp>
      <p:sp>
        <p:nvSpPr>
          <p:cNvPr id="152744" name="Rectangle 168"/>
          <p:cNvSpPr>
            <a:spLocks/>
          </p:cNvSpPr>
          <p:nvPr/>
        </p:nvSpPr>
        <p:spPr bwMode="auto">
          <a:xfrm>
            <a:off x="381000" y="3009900"/>
            <a:ext cx="7075488" cy="427038"/>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2200" kern="1200" smtClean="0">
                <a:solidFill>
                  <a:srgbClr val="000000"/>
                </a:solidFill>
                <a:sym typeface="Helvetica" panose="020B0604020202020204" pitchFamily="34" charset="0"/>
              </a:rPr>
              <a:t>- Memory reduction by optimizing size of A-matrices</a:t>
            </a:r>
            <a:endParaRPr lang="en-US" altLang="en-US" sz="1800" kern="1200" smtClean="0">
              <a:solidFill>
                <a:srgbClr val="000000"/>
              </a:solidFill>
              <a:sym typeface="Helvetica" panose="020B0604020202020204" pitchFamily="34" charset="0"/>
            </a:endParaRPr>
          </a:p>
        </p:txBody>
      </p:sp>
      <p:sp>
        <p:nvSpPr>
          <p:cNvPr id="152745" name="Text Box 169"/>
          <p:cNvSpPr txBox="1">
            <a:spLocks/>
          </p:cNvSpPr>
          <p:nvPr/>
        </p:nvSpPr>
        <p:spPr bwMode="auto">
          <a:xfrm>
            <a:off x="525463" y="5708650"/>
            <a:ext cx="5905500" cy="2043113"/>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rtl="0" fontAlgn="base">
              <a:spcBef>
                <a:spcPct val="50000"/>
              </a:spcBef>
              <a:spcAft>
                <a:spcPct val="0"/>
              </a:spcAft>
            </a:pPr>
            <a:r>
              <a:rPr lang="en-US" altLang="en-US" sz="2200" kern="1200" dirty="0" smtClean="0">
                <a:solidFill>
                  <a:srgbClr val="000000"/>
                </a:solidFill>
                <a:sym typeface="Comic Sans MS" panose="030F0702030302020204" pitchFamily="66" charset="0"/>
              </a:rPr>
              <a:t>In general:</a:t>
            </a:r>
          </a:p>
          <a:p>
            <a:pPr algn="l" defTabSz="914400" rtl="0" fontAlgn="base">
              <a:spcBef>
                <a:spcPct val="50000"/>
              </a:spcBef>
              <a:spcAft>
                <a:spcPct val="0"/>
              </a:spcAft>
            </a:pPr>
            <a:r>
              <a:rPr lang="en-US" altLang="en-US" sz="2200" kern="1200" dirty="0" smtClean="0">
                <a:solidFill>
                  <a:srgbClr val="000000"/>
                </a:solidFill>
                <a:sym typeface="Comic Sans MS" panose="030F0702030302020204" pitchFamily="66" charset="0"/>
              </a:rPr>
              <a:t>- Time-dependent problems !!  (t-DMRG)</a:t>
            </a:r>
            <a:br>
              <a:rPr lang="en-US" altLang="en-US" sz="2200" kern="1200" dirty="0" smtClean="0">
                <a:solidFill>
                  <a:srgbClr val="000000"/>
                </a:solidFill>
                <a:sym typeface="Comic Sans MS" panose="030F0702030302020204" pitchFamily="66" charset="0"/>
              </a:rPr>
            </a:br>
            <a:r>
              <a:rPr lang="en-US" altLang="en-US" sz="2200" kern="1200" dirty="0" smtClean="0">
                <a:solidFill>
                  <a:srgbClr val="000000"/>
                </a:solidFill>
                <a:sym typeface="Comic Sans MS" panose="030F0702030302020204" pitchFamily="66" charset="0"/>
              </a:rPr>
              <a:t>   </a:t>
            </a:r>
            <a:r>
              <a:rPr lang="en-US" altLang="en-US" sz="1800" kern="1200" dirty="0" smtClean="0">
                <a:solidFill>
                  <a:srgbClr val="800080"/>
                </a:solidFill>
                <a:sym typeface="Comic Sans MS" panose="030F0702030302020204" pitchFamily="66" charset="0"/>
              </a:rPr>
              <a:t>[</a:t>
            </a:r>
            <a:r>
              <a:rPr lang="de-DE" altLang="en-US" sz="1800" kern="1200" dirty="0" smtClean="0">
                <a:solidFill>
                  <a:srgbClr val="800080"/>
                </a:solidFill>
                <a:sym typeface="Comic Sans MS" panose="030F0702030302020204" pitchFamily="66" charset="0"/>
              </a:rPr>
              <a:t>Daley, </a:t>
            </a:r>
            <a:r>
              <a:rPr lang="de-DE" altLang="en-US" sz="1800" kern="1200" dirty="0" err="1" smtClean="0">
                <a:solidFill>
                  <a:srgbClr val="800080"/>
                </a:solidFill>
                <a:sym typeface="Comic Sans MS" panose="030F0702030302020204" pitchFamily="66" charset="0"/>
              </a:rPr>
              <a:t>Kollath</a:t>
            </a:r>
            <a:r>
              <a:rPr lang="de-DE" altLang="en-US" sz="1800" kern="1200" dirty="0" smtClean="0">
                <a:solidFill>
                  <a:srgbClr val="800080"/>
                </a:solidFill>
                <a:sym typeface="Comic Sans MS" panose="030F0702030302020204" pitchFamily="66" charset="0"/>
              </a:rPr>
              <a:t>, </a:t>
            </a:r>
            <a:r>
              <a:rPr lang="de-DE" altLang="en-US" sz="1800" kern="1200" dirty="0" err="1" smtClean="0">
                <a:solidFill>
                  <a:srgbClr val="800080"/>
                </a:solidFill>
                <a:sym typeface="Comic Sans MS" panose="030F0702030302020204" pitchFamily="66" charset="0"/>
              </a:rPr>
              <a:t>Schollwöck</a:t>
            </a:r>
            <a:r>
              <a:rPr lang="de-DE" altLang="en-US" sz="1800" kern="1200" dirty="0" smtClean="0">
                <a:solidFill>
                  <a:srgbClr val="800080"/>
                </a:solidFill>
                <a:sym typeface="Comic Sans MS" panose="030F0702030302020204" pitchFamily="66" charset="0"/>
              </a:rPr>
              <a:t>, Vidal</a:t>
            </a:r>
            <a:r>
              <a:rPr lang="en-US" altLang="en-US" sz="1800" kern="1200" dirty="0" smtClean="0">
                <a:solidFill>
                  <a:srgbClr val="800080"/>
                </a:solidFill>
                <a:sym typeface="Comic Sans MS" panose="030F0702030302020204" pitchFamily="66" charset="0"/>
              </a:rPr>
              <a:t> (2004)</a:t>
            </a:r>
            <a:br>
              <a:rPr lang="en-US" altLang="en-US" sz="1800" kern="1200" dirty="0" smtClean="0">
                <a:solidFill>
                  <a:srgbClr val="800080"/>
                </a:solidFill>
                <a:sym typeface="Comic Sans MS" panose="030F0702030302020204" pitchFamily="66" charset="0"/>
              </a:rPr>
            </a:br>
            <a:r>
              <a:rPr lang="en-US" altLang="en-US" sz="1800" kern="1200" dirty="0" smtClean="0">
                <a:solidFill>
                  <a:srgbClr val="800080"/>
                </a:solidFill>
                <a:sym typeface="Comic Sans MS" panose="030F0702030302020204" pitchFamily="66" charset="0"/>
              </a:rPr>
              <a:t>   </a:t>
            </a:r>
            <a:r>
              <a:rPr lang="en-US" altLang="en-US" sz="1800" kern="1200" dirty="0">
                <a:solidFill>
                  <a:srgbClr val="800080"/>
                </a:solidFill>
                <a:sym typeface="Comic Sans MS" panose="030F0702030302020204" pitchFamily="66" charset="0"/>
              </a:rPr>
              <a:t> </a:t>
            </a:r>
            <a:r>
              <a:rPr lang="en-US" altLang="en-US" sz="1800" kern="1200" dirty="0" smtClean="0">
                <a:solidFill>
                  <a:srgbClr val="800080"/>
                </a:solidFill>
                <a:sym typeface="Comic Sans MS" panose="030F0702030302020204" pitchFamily="66" charset="0"/>
              </a:rPr>
              <a:t> White</a:t>
            </a:r>
            <a:r>
              <a:rPr lang="en-US" altLang="en-US" sz="1800" kern="1200" dirty="0" smtClean="0">
                <a:solidFill>
                  <a:srgbClr val="000000"/>
                </a:solidFill>
                <a:sym typeface="Comic Sans MS" panose="030F0702030302020204" pitchFamily="66" charset="0"/>
              </a:rPr>
              <a:t>, </a:t>
            </a:r>
            <a:r>
              <a:rPr lang="en-US" altLang="en-US" sz="1800" kern="1200" dirty="0" err="1" smtClean="0">
                <a:solidFill>
                  <a:srgbClr val="800080"/>
                </a:solidFill>
                <a:sym typeface="Comic Sans MS" panose="030F0702030302020204" pitchFamily="66" charset="0"/>
              </a:rPr>
              <a:t>Feiguin</a:t>
            </a:r>
            <a:r>
              <a:rPr lang="en-US" altLang="en-US" sz="1800" kern="1200" dirty="0" smtClean="0">
                <a:solidFill>
                  <a:srgbClr val="800080"/>
                </a:solidFill>
                <a:sym typeface="Comic Sans MS" panose="030F0702030302020204" pitchFamily="66" charset="0"/>
              </a:rPr>
              <a:t>, (2004)]</a:t>
            </a:r>
          </a:p>
          <a:p>
            <a:pPr algn="l" defTabSz="914400" rtl="0" fontAlgn="base">
              <a:spcBef>
                <a:spcPct val="50000"/>
              </a:spcBef>
              <a:spcAft>
                <a:spcPct val="0"/>
              </a:spcAft>
            </a:pPr>
            <a:r>
              <a:rPr lang="en-US" altLang="en-US" sz="2200" kern="1200" dirty="0" smtClean="0">
                <a:solidFill>
                  <a:srgbClr val="000000"/>
                </a:solidFill>
                <a:sym typeface="Comic Sans MS" panose="030F0702030302020204" pitchFamily="66" charset="0"/>
              </a:rPr>
              <a:t> </a:t>
            </a:r>
          </a:p>
        </p:txBody>
      </p:sp>
      <p:pic>
        <p:nvPicPr>
          <p:cNvPr id="152747" name="Picture 171" descr="CAXDU2U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73838" y="6362700"/>
            <a:ext cx="5619750" cy="746125"/>
          </a:xfrm>
          <a:prstGeom prst="rect">
            <a:avLst/>
          </a:prstGeom>
          <a:noFill/>
          <a:extLst>
            <a:ext uri="{909E8E84-426E-40DD-AFC4-6F175D3DCCD1}">
              <a14:hiddenFill xmlns:a14="http://schemas.microsoft.com/office/drawing/2010/main">
                <a:solidFill>
                  <a:srgbClr val="FFFFFF"/>
                </a:solidFill>
              </a14:hiddenFill>
            </a:ext>
          </a:extLst>
        </p:spPr>
      </p:pic>
      <p:grpSp>
        <p:nvGrpSpPr>
          <p:cNvPr id="152753" name="Group 177"/>
          <p:cNvGrpSpPr>
            <a:grpSpLocks/>
          </p:cNvGrpSpPr>
          <p:nvPr/>
        </p:nvGrpSpPr>
        <p:grpSpPr bwMode="auto">
          <a:xfrm>
            <a:off x="814388" y="8367713"/>
            <a:ext cx="1955800" cy="633412"/>
            <a:chOff x="1763" y="4928"/>
            <a:chExt cx="1232" cy="399"/>
          </a:xfrm>
        </p:grpSpPr>
        <mc:AlternateContent xmlns:mc="http://schemas.openxmlformats.org/markup-compatibility/2006" xmlns:p14="http://schemas.microsoft.com/office/powerpoint/2010/main">
          <mc:Choice Requires="p14">
            <p:contentPart p14:bwMode="auto" r:id="rId16">
              <p14:nvContentPartPr>
                <p14:cNvPr id="152750" name="Ink 174"/>
                <p14:cNvContentPartPr>
                  <a14:cpLocks xmlns:a14="http://schemas.microsoft.com/office/drawing/2010/main" noRot="1" noChangeAspect="1" noEditPoints="1" noChangeArrowheads="1" noChangeShapeType="1"/>
                </p14:cNvContentPartPr>
                <p14:nvPr/>
              </p14:nvContentPartPr>
              <p14:xfrm>
                <a:off x="2163" y="4928"/>
                <a:ext cx="832" cy="372"/>
              </p14:xfrm>
            </p:contentPart>
          </mc:Choice>
          <mc:Fallback xmlns="">
            <p:pic>
              <p:nvPicPr>
                <p:cNvPr id="152750" name="Ink 174"/>
                <p:cNvPicPr>
                  <a:picLocks noRot="1" noChangeAspect="1" noEditPoints="1" noChangeArrowheads="1" noChangeShapeType="1"/>
                </p:cNvPicPr>
                <p:nvPr/>
              </p:nvPicPr>
              <p:blipFill>
                <a:blip r:embed="rId17"/>
                <a:stretch>
                  <a:fillRect/>
                </a:stretch>
              </p:blipFill>
              <p:spPr>
                <a:xfrm>
                  <a:off x="2155" y="4924"/>
                  <a:ext cx="848" cy="38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2752" name="Ink 176"/>
                <p14:cNvContentPartPr>
                  <a14:cpLocks xmlns:a14="http://schemas.microsoft.com/office/drawing/2010/main" noRot="1" noChangeAspect="1" noEditPoints="1" noChangeArrowheads="1" noChangeShapeType="1"/>
                </p14:cNvContentPartPr>
                <p14:nvPr/>
              </p14:nvContentPartPr>
              <p14:xfrm>
                <a:off x="1763" y="4993"/>
                <a:ext cx="309" cy="334"/>
              </p14:xfrm>
            </p:contentPart>
          </mc:Choice>
          <mc:Fallback xmlns="">
            <p:pic>
              <p:nvPicPr>
                <p:cNvPr id="152752" name="Ink 176"/>
                <p:cNvPicPr>
                  <a:picLocks noRot="1" noChangeAspect="1" noEditPoints="1" noChangeArrowheads="1" noChangeShapeType="1"/>
                </p:cNvPicPr>
                <p:nvPr/>
              </p:nvPicPr>
              <p:blipFill>
                <a:blip r:embed="rId19"/>
                <a:stretch>
                  <a:fillRect/>
                </a:stretch>
              </p:blipFill>
              <p:spPr>
                <a:xfrm>
                  <a:off x="1755" y="4985"/>
                  <a:ext cx="326" cy="35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152755" name="Ink 179"/>
              <p14:cNvContentPartPr>
                <a14:cpLocks xmlns:a14="http://schemas.microsoft.com/office/drawing/2010/main" noRot="1" noChangeAspect="1" noEditPoints="1" noChangeArrowheads="1" noChangeShapeType="1"/>
              </p14:cNvContentPartPr>
              <p14:nvPr/>
            </p14:nvContentPartPr>
            <p14:xfrm>
              <a:off x="3336925" y="8637588"/>
              <a:ext cx="168275" cy="87312"/>
            </p14:xfrm>
          </p:contentPart>
        </mc:Choice>
        <mc:Fallback xmlns="">
          <p:pic>
            <p:nvPicPr>
              <p:cNvPr id="152755" name="Ink 179"/>
              <p:cNvPicPr>
                <a:picLocks noRot="1" noChangeAspect="1" noEditPoints="1" noChangeArrowheads="1" noChangeShapeType="1"/>
              </p:cNvPicPr>
              <p:nvPr/>
            </p:nvPicPr>
            <p:blipFill>
              <a:blip r:embed="rId21"/>
              <a:stretch>
                <a:fillRect/>
              </a:stretch>
            </p:blipFill>
            <p:spPr>
              <a:xfrm>
                <a:off x="3326498" y="8625012"/>
                <a:ext cx="189489" cy="112104"/>
              </a:xfrm>
              <a:prstGeom prst="rect">
                <a:avLst/>
              </a:prstGeom>
            </p:spPr>
          </p:pic>
        </mc:Fallback>
      </mc:AlternateContent>
      <p:sp>
        <p:nvSpPr>
          <p:cNvPr id="152756" name="Rectangle 180"/>
          <p:cNvSpPr>
            <a:spLocks/>
          </p:cNvSpPr>
          <p:nvPr/>
        </p:nvSpPr>
        <p:spPr bwMode="auto">
          <a:xfrm>
            <a:off x="0" y="7386638"/>
            <a:ext cx="12695238" cy="2530475"/>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52796" name="Group 220"/>
          <p:cNvGrpSpPr>
            <a:grpSpLocks/>
          </p:cNvGrpSpPr>
          <p:nvPr/>
        </p:nvGrpSpPr>
        <p:grpSpPr bwMode="auto">
          <a:xfrm>
            <a:off x="8015288" y="2767013"/>
            <a:ext cx="4757737" cy="1246187"/>
            <a:chOff x="4686" y="1666"/>
            <a:chExt cx="3360" cy="876"/>
          </a:xfrm>
        </p:grpSpPr>
        <p:sp>
          <p:nvSpPr>
            <p:cNvPr id="152795" name="Line 219"/>
            <p:cNvSpPr>
              <a:spLocks noChangeShapeType="1"/>
            </p:cNvSpPr>
            <p:nvPr/>
          </p:nvSpPr>
          <p:spPr bwMode="auto">
            <a:xfrm flipH="1">
              <a:off x="6585" y="2419"/>
              <a:ext cx="275"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85" name="Line 209"/>
            <p:cNvSpPr>
              <a:spLocks noChangeShapeType="1"/>
            </p:cNvSpPr>
            <p:nvPr/>
          </p:nvSpPr>
          <p:spPr bwMode="auto">
            <a:xfrm flipH="1">
              <a:off x="7286" y="2420"/>
              <a:ext cx="275"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78" name="Line 202"/>
            <p:cNvSpPr>
              <a:spLocks noChangeShapeType="1"/>
            </p:cNvSpPr>
            <p:nvPr/>
          </p:nvSpPr>
          <p:spPr bwMode="auto">
            <a:xfrm flipH="1">
              <a:off x="5905" y="2420"/>
              <a:ext cx="275"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62" name="Line 186"/>
            <p:cNvSpPr>
              <a:spLocks noChangeShapeType="1"/>
            </p:cNvSpPr>
            <p:nvPr/>
          </p:nvSpPr>
          <p:spPr bwMode="auto">
            <a:xfrm flipH="1">
              <a:off x="5352" y="2420"/>
              <a:ext cx="628" cy="9"/>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63" name="Line 187"/>
            <p:cNvSpPr>
              <a:spLocks noChangeShapeType="1"/>
            </p:cNvSpPr>
            <p:nvPr/>
          </p:nvSpPr>
          <p:spPr bwMode="auto">
            <a:xfrm flipH="1">
              <a:off x="4937" y="2429"/>
              <a:ext cx="276"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64" name="Line 188"/>
            <p:cNvSpPr>
              <a:spLocks noChangeShapeType="1"/>
            </p:cNvSpPr>
            <p:nvPr/>
          </p:nvSpPr>
          <p:spPr bwMode="auto">
            <a:xfrm flipH="1">
              <a:off x="6117" y="2420"/>
              <a:ext cx="27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22">
              <p14:nvContentPartPr>
                <p14:cNvPr id="152771" name="Ink 195"/>
                <p14:cNvContentPartPr>
                  <a14:cpLocks xmlns:a14="http://schemas.microsoft.com/office/drawing/2010/main" noRot="1" noChangeAspect="1" noEditPoints="1" noChangeArrowheads="1" noChangeShapeType="1"/>
                </p14:cNvContentPartPr>
                <p14:nvPr/>
              </p14:nvContentPartPr>
              <p14:xfrm>
                <a:off x="6942" y="2410"/>
                <a:ext cx="148" cy="19"/>
              </p14:xfrm>
            </p:contentPart>
          </mc:Choice>
          <mc:Fallback xmlns="">
            <p:pic>
              <p:nvPicPr>
                <p:cNvPr id="152771" name="Ink 195"/>
                <p:cNvPicPr>
                  <a:picLocks noRot="1" noChangeAspect="1" noEditPoints="1" noChangeArrowheads="1" noChangeShapeType="1"/>
                </p:cNvPicPr>
                <p:nvPr/>
              </p:nvPicPr>
              <p:blipFill>
                <a:blip r:embed="rId23"/>
                <a:stretch>
                  <a:fillRect/>
                </a:stretch>
              </p:blipFill>
              <p:spPr>
                <a:xfrm>
                  <a:off x="6935" y="2403"/>
                  <a:ext cx="161" cy="32"/>
                </a:xfrm>
                <a:prstGeom prst="rect">
                  <a:avLst/>
                </a:prstGeom>
              </p:spPr>
            </p:pic>
          </mc:Fallback>
        </mc:AlternateContent>
        <p:sp>
          <p:nvSpPr>
            <p:cNvPr id="152765" name="Rectangle 189"/>
            <p:cNvSpPr>
              <a:spLocks/>
            </p:cNvSpPr>
            <p:nvPr/>
          </p:nvSpPr>
          <p:spPr bwMode="auto">
            <a:xfrm>
              <a:off x="4686" y="1847"/>
              <a:ext cx="771" cy="690"/>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66" name="Line 190"/>
            <p:cNvSpPr>
              <a:spLocks noChangeShapeType="1"/>
            </p:cNvSpPr>
            <p:nvPr/>
          </p:nvSpPr>
          <p:spPr bwMode="auto">
            <a:xfrm flipV="1">
              <a:off x="5092" y="1666"/>
              <a:ext cx="2" cy="396"/>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52792" name="Group 216"/>
            <p:cNvGrpSpPr>
              <a:grpSpLocks/>
            </p:cNvGrpSpPr>
            <p:nvPr/>
          </p:nvGrpSpPr>
          <p:grpSpPr bwMode="auto">
            <a:xfrm>
              <a:off x="5663" y="1802"/>
              <a:ext cx="520" cy="740"/>
              <a:chOff x="5663" y="2074"/>
              <a:chExt cx="321" cy="468"/>
            </a:xfrm>
          </p:grpSpPr>
          <p:sp>
            <p:nvSpPr>
              <p:cNvPr id="152767" name="Rectangle 191"/>
              <p:cNvSpPr>
                <a:spLocks/>
              </p:cNvSpPr>
              <p:nvPr/>
            </p:nvSpPr>
            <p:spPr bwMode="auto">
              <a:xfrm>
                <a:off x="5663" y="2225"/>
                <a:ext cx="321" cy="317"/>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70" name="Line 194"/>
              <p:cNvSpPr>
                <a:spLocks noChangeShapeType="1"/>
              </p:cNvSpPr>
              <p:nvPr/>
            </p:nvSpPr>
            <p:spPr bwMode="auto">
              <a:xfrm flipV="1">
                <a:off x="5827" y="2074"/>
                <a:ext cx="0" cy="235"/>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52757" name="Line 181"/>
            <p:cNvSpPr>
              <a:spLocks noChangeShapeType="1"/>
            </p:cNvSpPr>
            <p:nvPr/>
          </p:nvSpPr>
          <p:spPr bwMode="auto">
            <a:xfrm flipH="1">
              <a:off x="7180" y="2420"/>
              <a:ext cx="275"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58" name="Line 182"/>
            <p:cNvSpPr>
              <a:spLocks noChangeShapeType="1"/>
            </p:cNvSpPr>
            <p:nvPr/>
          </p:nvSpPr>
          <p:spPr bwMode="auto">
            <a:xfrm flipH="1">
              <a:off x="7493" y="2420"/>
              <a:ext cx="27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52794" name="Group 218"/>
            <p:cNvGrpSpPr>
              <a:grpSpLocks/>
            </p:cNvGrpSpPr>
            <p:nvPr/>
          </p:nvGrpSpPr>
          <p:grpSpPr bwMode="auto">
            <a:xfrm>
              <a:off x="7316" y="2165"/>
              <a:ext cx="272" cy="377"/>
              <a:chOff x="7404" y="2074"/>
              <a:chExt cx="321" cy="468"/>
            </a:xfrm>
          </p:grpSpPr>
          <p:sp>
            <p:nvSpPr>
              <p:cNvPr id="152768" name="Rectangle 192"/>
              <p:cNvSpPr>
                <a:spLocks/>
              </p:cNvSpPr>
              <p:nvPr/>
            </p:nvSpPr>
            <p:spPr bwMode="auto">
              <a:xfrm>
                <a:off x="7404" y="2225"/>
                <a:ext cx="321" cy="317"/>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69" name="Line 193"/>
              <p:cNvSpPr>
                <a:spLocks noChangeShapeType="1"/>
              </p:cNvSpPr>
              <p:nvPr/>
            </p:nvSpPr>
            <p:spPr bwMode="auto">
              <a:xfrm flipV="1">
                <a:off x="7541" y="2074"/>
                <a:ext cx="2" cy="235"/>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52779" name="Line 203"/>
            <p:cNvSpPr>
              <a:spLocks noChangeShapeType="1"/>
            </p:cNvSpPr>
            <p:nvPr/>
          </p:nvSpPr>
          <p:spPr bwMode="auto">
            <a:xfrm flipH="1">
              <a:off x="6430" y="2420"/>
              <a:ext cx="27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52791" name="Group 215"/>
            <p:cNvGrpSpPr>
              <a:grpSpLocks/>
            </p:cNvGrpSpPr>
            <p:nvPr/>
          </p:nvGrpSpPr>
          <p:grpSpPr bwMode="auto">
            <a:xfrm>
              <a:off x="6406" y="1983"/>
              <a:ext cx="366" cy="559"/>
              <a:chOff x="6183" y="2074"/>
              <a:chExt cx="321" cy="468"/>
            </a:xfrm>
          </p:grpSpPr>
          <p:sp>
            <p:nvSpPr>
              <p:cNvPr id="152780" name="Rectangle 204"/>
              <p:cNvSpPr>
                <a:spLocks/>
              </p:cNvSpPr>
              <p:nvPr/>
            </p:nvSpPr>
            <p:spPr bwMode="auto">
              <a:xfrm>
                <a:off x="6183" y="2225"/>
                <a:ext cx="321" cy="317"/>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81" name="Line 205"/>
              <p:cNvSpPr>
                <a:spLocks noChangeShapeType="1"/>
              </p:cNvSpPr>
              <p:nvPr/>
            </p:nvSpPr>
            <p:spPr bwMode="auto">
              <a:xfrm flipV="1">
                <a:off x="6324" y="2074"/>
                <a:ext cx="2" cy="235"/>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52786" name="Line 210"/>
            <p:cNvSpPr>
              <a:spLocks noChangeShapeType="1"/>
            </p:cNvSpPr>
            <p:nvPr/>
          </p:nvSpPr>
          <p:spPr bwMode="auto">
            <a:xfrm flipH="1">
              <a:off x="7770" y="2420"/>
              <a:ext cx="27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52793" name="Group 217"/>
            <p:cNvGrpSpPr>
              <a:grpSpLocks/>
            </p:cNvGrpSpPr>
            <p:nvPr/>
          </p:nvGrpSpPr>
          <p:grpSpPr bwMode="auto">
            <a:xfrm>
              <a:off x="7726" y="2256"/>
              <a:ext cx="179" cy="286"/>
              <a:chOff x="7682" y="2074"/>
              <a:chExt cx="321" cy="468"/>
            </a:xfrm>
          </p:grpSpPr>
          <p:sp>
            <p:nvSpPr>
              <p:cNvPr id="152787" name="Rectangle 211"/>
              <p:cNvSpPr>
                <a:spLocks/>
              </p:cNvSpPr>
              <p:nvPr/>
            </p:nvSpPr>
            <p:spPr bwMode="auto">
              <a:xfrm>
                <a:off x="7682" y="2225"/>
                <a:ext cx="321" cy="317"/>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52788" name="Line 212"/>
              <p:cNvSpPr>
                <a:spLocks noChangeShapeType="1"/>
              </p:cNvSpPr>
              <p:nvPr/>
            </p:nvSpPr>
            <p:spPr bwMode="auto">
              <a:xfrm flipV="1">
                <a:off x="7842" y="2074"/>
                <a:ext cx="2" cy="235"/>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pic>
        <p:nvPicPr>
          <p:cNvPr id="152797" name="Picture 221" descr="potOfGold"/>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829139" y="1865361"/>
            <a:ext cx="1103312" cy="1154113"/>
          </a:xfrm>
          <a:prstGeom prst="rect">
            <a:avLst/>
          </a:prstGeom>
          <a:noFill/>
          <a:extLst>
            <a:ext uri="{909E8E84-426E-40DD-AFC4-6F175D3DCCD1}">
              <a14:hiddenFill xmlns:a14="http://schemas.microsoft.com/office/drawing/2010/main">
                <a:solidFill>
                  <a:srgbClr val="FFFFFF"/>
                </a:solidFill>
              </a14:hiddenFill>
            </a:ext>
          </a:extLst>
        </p:spPr>
      </p:pic>
      <p:grpSp>
        <p:nvGrpSpPr>
          <p:cNvPr id="152800" name="Group 224"/>
          <p:cNvGrpSpPr>
            <a:grpSpLocks/>
          </p:cNvGrpSpPr>
          <p:nvPr/>
        </p:nvGrpSpPr>
        <p:grpSpPr bwMode="auto">
          <a:xfrm>
            <a:off x="10728325" y="5092700"/>
            <a:ext cx="2206625" cy="1155700"/>
            <a:chOff x="6758" y="2980"/>
            <a:chExt cx="1390" cy="728"/>
          </a:xfrm>
        </p:grpSpPr>
        <p:pic>
          <p:nvPicPr>
            <p:cNvPr id="152798" name="Picture 222" descr="potOfGold"/>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453" y="2980"/>
              <a:ext cx="695" cy="727"/>
            </a:xfrm>
            <a:prstGeom prst="rect">
              <a:avLst/>
            </a:prstGeom>
            <a:noFill/>
            <a:extLst>
              <a:ext uri="{909E8E84-426E-40DD-AFC4-6F175D3DCCD1}">
                <a14:hiddenFill xmlns:a14="http://schemas.microsoft.com/office/drawing/2010/main">
                  <a:solidFill>
                    <a:srgbClr val="FFFFFF"/>
                  </a:solidFill>
                </a14:hiddenFill>
              </a:ext>
            </a:extLst>
          </p:spPr>
        </p:pic>
        <p:pic>
          <p:nvPicPr>
            <p:cNvPr id="152799" name="Picture 223" descr="potOfGold"/>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758" y="2981"/>
              <a:ext cx="695" cy="7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407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7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747"/>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5275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280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272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272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27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272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723" grpId="0" animBg="1"/>
      <p:bldP spid="152723" grpId="1" animBg="1"/>
      <p:bldP spid="152724" grpId="0" animBg="1"/>
      <p:bldP spid="152724" grpId="1" animBg="1"/>
      <p:bldP spid="152725" grpId="0" animBg="1"/>
      <p:bldP spid="152745" grpId="0"/>
      <p:bldP spid="1527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p:cNvSpPr txBox="1">
            <a:spLocks noChangeArrowheads="1"/>
          </p:cNvSpPr>
          <p:nvPr/>
        </p:nvSpPr>
        <p:spPr bwMode="auto">
          <a:xfrm>
            <a:off x="0" y="52388"/>
            <a:ext cx="5565775"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0"/>
              </a:spcBef>
              <a:spcAft>
                <a:spcPct val="0"/>
              </a:spcAft>
            </a:pPr>
            <a:r>
              <a:rPr lang="en-US" altLang="en-US" sz="3800" b="1" kern="1200" smtClean="0">
                <a:solidFill>
                  <a:srgbClr val="005B82"/>
                </a:solidFill>
                <a:sym typeface="Comic Sans MS" panose="030F0702030302020204" pitchFamily="66" charset="0"/>
              </a:rPr>
              <a:t>Many-Body Numerics</a:t>
            </a:r>
            <a:endParaRPr lang="en-US" altLang="en-US" sz="3800" b="1" kern="1200" smtClean="0">
              <a:solidFill>
                <a:srgbClr val="005B82"/>
              </a:solidFill>
              <a:latin typeface="Helvetica" panose="020B0604020202020204" pitchFamily="34" charset="0"/>
              <a:sym typeface="Comic Sans MS" panose="030F0702030302020204" pitchFamily="66" charset="0"/>
            </a:endParaRPr>
          </a:p>
        </p:txBody>
      </p:sp>
      <p:sp>
        <p:nvSpPr>
          <p:cNvPr id="95257" name="Text Box 25"/>
          <p:cNvSpPr txBox="1">
            <a:spLocks/>
          </p:cNvSpPr>
          <p:nvPr/>
        </p:nvSpPr>
        <p:spPr bwMode="auto">
          <a:xfrm>
            <a:off x="354013" y="5164138"/>
            <a:ext cx="5138737" cy="2797175"/>
          </a:xfrm>
          <a:prstGeom prst="rect">
            <a:avLst/>
          </a:prstGeom>
          <a:noFill/>
          <a:ln w="25400">
            <a:solidFill>
              <a:srgbClr val="FF6600"/>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0"/>
              </a:spcBef>
              <a:spcAft>
                <a:spcPct val="0"/>
              </a:spcAft>
            </a:pPr>
            <a:r>
              <a:rPr lang="en-US" altLang="en-US" sz="2200" kern="1200" dirty="0" smtClean="0">
                <a:solidFill>
                  <a:srgbClr val="000000"/>
                </a:solidFill>
                <a:sym typeface="Comic Sans MS" panose="030F0702030302020204" pitchFamily="66" charset="0"/>
              </a:rPr>
              <a:t>quantum impurity models</a:t>
            </a:r>
            <a:br>
              <a:rPr lang="en-US" altLang="en-US" sz="2200" kern="1200" dirty="0" smtClean="0">
                <a:solidFill>
                  <a:srgbClr val="000000"/>
                </a:solidFill>
                <a:sym typeface="Comic Sans MS" panose="030F0702030302020204" pitchFamily="66" charset="0"/>
              </a:rPr>
            </a:br>
            <a:r>
              <a:rPr lang="en-US" altLang="en-US" sz="2200" kern="1200" dirty="0" smtClean="0">
                <a:solidFill>
                  <a:srgbClr val="000000"/>
                </a:solidFill>
                <a:sym typeface="Comic Sans MS" panose="030F0702030302020204" pitchFamily="66" charset="0"/>
              </a:rPr>
              <a:t>(discrete states + continuous bath)	</a:t>
            </a:r>
          </a:p>
          <a:p>
            <a:pPr defTabSz="914400" rtl="0" fontAlgn="base">
              <a:spcBef>
                <a:spcPct val="0"/>
              </a:spcBef>
              <a:spcAft>
                <a:spcPct val="0"/>
              </a:spcAft>
            </a:pPr>
            <a:endParaRPr lang="en-US" altLang="en-US" sz="2200" kern="1200" dirty="0" smtClean="0">
              <a:solidFill>
                <a:srgbClr val="000000"/>
              </a:solidFill>
              <a:sym typeface="Comic Sans MS" panose="030F0702030302020204" pitchFamily="66" charset="0"/>
            </a:endParaRPr>
          </a:p>
          <a:p>
            <a:pPr defTabSz="914400" rtl="0" fontAlgn="base">
              <a:spcBef>
                <a:spcPct val="0"/>
              </a:spcBef>
              <a:spcAft>
                <a:spcPct val="0"/>
              </a:spcAft>
            </a:pPr>
            <a:r>
              <a:rPr lang="en-US" altLang="en-US" sz="2200" kern="1200" dirty="0" smtClean="0">
                <a:solidFill>
                  <a:srgbClr val="000000"/>
                </a:solidFill>
                <a:sym typeface="Comic Sans MS" panose="030F0702030302020204" pitchFamily="66" charset="0"/>
              </a:rPr>
              <a:t>magnetic moment + Fermi sea</a:t>
            </a:r>
          </a:p>
          <a:p>
            <a:pPr defTabSz="914400" rtl="0" fontAlgn="base">
              <a:spcBef>
                <a:spcPct val="0"/>
              </a:spcBef>
              <a:spcAft>
                <a:spcPct val="0"/>
              </a:spcAft>
            </a:pPr>
            <a:r>
              <a:rPr lang="en-US" altLang="en-US" sz="2200" kern="1200" dirty="0" smtClean="0">
                <a:solidFill>
                  <a:srgbClr val="000000"/>
                </a:solidFill>
                <a:sym typeface="Comic Sans MS" panose="030F0702030302020204" pitchFamily="66" charset="0"/>
              </a:rPr>
              <a:t>atom/molecule + surface</a:t>
            </a:r>
          </a:p>
          <a:p>
            <a:pPr defTabSz="914400" rtl="0" fontAlgn="base">
              <a:spcBef>
                <a:spcPct val="0"/>
              </a:spcBef>
              <a:spcAft>
                <a:spcPct val="0"/>
              </a:spcAft>
            </a:pPr>
            <a:r>
              <a:rPr lang="en-US" altLang="en-US" sz="2200" kern="1200" dirty="0" smtClean="0">
                <a:solidFill>
                  <a:srgbClr val="FF0000"/>
                </a:solidFill>
                <a:sym typeface="Comic Sans MS" panose="030F0702030302020204" pitchFamily="66" charset="0"/>
              </a:rPr>
              <a:t>quantum dot + leads</a:t>
            </a:r>
          </a:p>
          <a:p>
            <a:pPr defTabSz="914400" rtl="0" fontAlgn="base">
              <a:spcBef>
                <a:spcPct val="0"/>
              </a:spcBef>
              <a:spcAft>
                <a:spcPct val="0"/>
              </a:spcAft>
            </a:pPr>
            <a:r>
              <a:rPr lang="en-US" altLang="en-US" sz="2200" kern="1200" dirty="0" smtClean="0">
                <a:solidFill>
                  <a:srgbClr val="000000"/>
                </a:solidFill>
                <a:sym typeface="Comic Sans MS" panose="030F0702030302020204" pitchFamily="66" charset="0"/>
              </a:rPr>
              <a:t>qubit + environment</a:t>
            </a:r>
          </a:p>
          <a:p>
            <a:pPr defTabSz="914400" rtl="0" fontAlgn="base">
              <a:spcBef>
                <a:spcPct val="0"/>
              </a:spcBef>
              <a:spcAft>
                <a:spcPct val="0"/>
              </a:spcAft>
            </a:pPr>
            <a:r>
              <a:rPr lang="en-US" altLang="en-US" sz="2200" kern="1200" dirty="0" smtClean="0">
                <a:solidFill>
                  <a:srgbClr val="000000"/>
                </a:solidFill>
                <a:sym typeface="Comic Sans MS" panose="030F0702030302020204" pitchFamily="66" charset="0"/>
              </a:rPr>
              <a:t>dynamical mean-field theory</a:t>
            </a:r>
          </a:p>
        </p:txBody>
      </p:sp>
      <p:grpSp>
        <p:nvGrpSpPr>
          <p:cNvPr id="95291" name="Group 59"/>
          <p:cNvGrpSpPr>
            <a:grpSpLocks/>
          </p:cNvGrpSpPr>
          <p:nvPr/>
        </p:nvGrpSpPr>
        <p:grpSpPr bwMode="auto">
          <a:xfrm>
            <a:off x="6718300" y="4371975"/>
            <a:ext cx="5472113" cy="250825"/>
            <a:chOff x="4414" y="3571"/>
            <a:chExt cx="3447" cy="136"/>
          </a:xfrm>
        </p:grpSpPr>
        <p:sp>
          <p:nvSpPr>
            <p:cNvPr id="95259" name="Line 27"/>
            <p:cNvSpPr>
              <a:spLocks noChangeShapeType="1"/>
            </p:cNvSpPr>
            <p:nvPr/>
          </p:nvSpPr>
          <p:spPr bwMode="auto">
            <a:xfrm>
              <a:off x="4414" y="3636"/>
              <a:ext cx="3447"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60" name="Oval 28"/>
            <p:cNvSpPr>
              <a:spLocks/>
            </p:cNvSpPr>
            <p:nvPr/>
          </p:nvSpPr>
          <p:spPr bwMode="auto">
            <a:xfrm>
              <a:off x="4504"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61" name="Oval 29"/>
            <p:cNvSpPr>
              <a:spLocks/>
            </p:cNvSpPr>
            <p:nvPr/>
          </p:nvSpPr>
          <p:spPr bwMode="auto">
            <a:xfrm>
              <a:off x="4958"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62" name="Oval 30"/>
            <p:cNvSpPr>
              <a:spLocks/>
            </p:cNvSpPr>
            <p:nvPr/>
          </p:nvSpPr>
          <p:spPr bwMode="auto">
            <a:xfrm>
              <a:off x="5412"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63" name="Oval 31"/>
            <p:cNvSpPr>
              <a:spLocks/>
            </p:cNvSpPr>
            <p:nvPr/>
          </p:nvSpPr>
          <p:spPr bwMode="auto">
            <a:xfrm>
              <a:off x="5865"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64" name="Oval 32"/>
            <p:cNvSpPr>
              <a:spLocks/>
            </p:cNvSpPr>
            <p:nvPr/>
          </p:nvSpPr>
          <p:spPr bwMode="auto">
            <a:xfrm>
              <a:off x="6319"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65" name="Oval 33"/>
            <p:cNvSpPr>
              <a:spLocks/>
            </p:cNvSpPr>
            <p:nvPr/>
          </p:nvSpPr>
          <p:spPr bwMode="auto">
            <a:xfrm>
              <a:off x="6772"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66" name="Oval 34"/>
            <p:cNvSpPr>
              <a:spLocks/>
            </p:cNvSpPr>
            <p:nvPr/>
          </p:nvSpPr>
          <p:spPr bwMode="auto">
            <a:xfrm>
              <a:off x="7226"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67" name="Oval 35"/>
            <p:cNvSpPr>
              <a:spLocks/>
            </p:cNvSpPr>
            <p:nvPr/>
          </p:nvSpPr>
          <p:spPr bwMode="auto">
            <a:xfrm>
              <a:off x="7679"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5268" name="Text Box 36"/>
          <p:cNvSpPr txBox="1">
            <a:spLocks/>
          </p:cNvSpPr>
          <p:nvPr/>
        </p:nvSpPr>
        <p:spPr bwMode="auto">
          <a:xfrm>
            <a:off x="7797800" y="5078413"/>
            <a:ext cx="3095625" cy="2462212"/>
          </a:xfrm>
          <a:prstGeom prst="rect">
            <a:avLst/>
          </a:prstGeom>
          <a:noFill/>
          <a:ln w="25400">
            <a:solidFill>
              <a:srgbClr val="FF6600"/>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0"/>
              </a:spcBef>
              <a:spcAft>
                <a:spcPct val="0"/>
              </a:spcAft>
            </a:pPr>
            <a:r>
              <a:rPr lang="en-US" altLang="en-US" sz="2200" kern="1200" smtClean="0">
                <a:solidFill>
                  <a:srgbClr val="000000"/>
                </a:solidFill>
                <a:sym typeface="Comic Sans MS" panose="030F0702030302020204" pitchFamily="66" charset="0"/>
              </a:rPr>
              <a:t>quantum chains</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spin chains</a:t>
            </a:r>
          </a:p>
          <a:p>
            <a:pPr defTabSz="914400" rtl="0" fontAlgn="base">
              <a:spcBef>
                <a:spcPct val="0"/>
              </a:spcBef>
              <a:spcAft>
                <a:spcPct val="0"/>
              </a:spcAft>
            </a:pPr>
            <a:r>
              <a:rPr lang="en-US" altLang="en-US" sz="2200" kern="1200" smtClean="0">
                <a:solidFill>
                  <a:srgbClr val="000000"/>
                </a:solidFill>
                <a:sym typeface="Comic Sans MS" panose="030F0702030302020204" pitchFamily="66" charset="0"/>
              </a:rPr>
              <a:t>1-d Hubbard model</a:t>
            </a:r>
          </a:p>
          <a:p>
            <a:pPr defTabSz="914400" rtl="0" fontAlgn="base">
              <a:spcBef>
                <a:spcPct val="0"/>
              </a:spcBef>
              <a:spcAft>
                <a:spcPct val="0"/>
              </a:spcAft>
            </a:pPr>
            <a:r>
              <a:rPr lang="en-US" altLang="en-US" sz="2200" kern="1200" smtClean="0">
                <a:solidFill>
                  <a:srgbClr val="000000"/>
                </a:solidFill>
                <a:sym typeface="Comic Sans MS" panose="030F0702030302020204" pitchFamily="66" charset="0"/>
              </a:rPr>
              <a:t>quantum wires</a:t>
            </a:r>
          </a:p>
          <a:p>
            <a:pPr defTabSz="914400" rtl="0" fontAlgn="base">
              <a:spcBef>
                <a:spcPct val="0"/>
              </a:spcBef>
              <a:spcAft>
                <a:spcPct val="0"/>
              </a:spcAft>
            </a:pPr>
            <a:r>
              <a:rPr lang="en-US" altLang="en-US" sz="2200" kern="1200" smtClean="0">
                <a:solidFill>
                  <a:srgbClr val="000000"/>
                </a:solidFill>
                <a:sym typeface="Comic Sans MS" panose="030F0702030302020204" pitchFamily="66" charset="0"/>
              </a:rPr>
              <a:t>polymers</a:t>
            </a:r>
          </a:p>
          <a:p>
            <a:pPr defTabSz="914400" rtl="0" fontAlgn="base">
              <a:spcBef>
                <a:spcPct val="0"/>
              </a:spcBef>
              <a:spcAft>
                <a:spcPct val="0"/>
              </a:spcAft>
            </a:pPr>
            <a:r>
              <a:rPr lang="en-US" altLang="en-US" sz="2200" kern="1200" smtClean="0">
                <a:solidFill>
                  <a:srgbClr val="000000"/>
                </a:solidFill>
                <a:sym typeface="Comic Sans MS" panose="030F0702030302020204" pitchFamily="66" charset="0"/>
              </a:rPr>
              <a:t>1-d cold atoms</a:t>
            </a:r>
          </a:p>
        </p:txBody>
      </p:sp>
      <p:sp>
        <p:nvSpPr>
          <p:cNvPr id="95269" name="Text Box 37"/>
          <p:cNvSpPr txBox="1">
            <a:spLocks/>
          </p:cNvSpPr>
          <p:nvPr/>
        </p:nvSpPr>
        <p:spPr bwMode="auto">
          <a:xfrm>
            <a:off x="93663" y="3040063"/>
            <a:ext cx="5256212" cy="757237"/>
          </a:xfrm>
          <a:prstGeom prst="rect">
            <a:avLst/>
          </a:prstGeom>
          <a:noFill/>
          <a:ln w="25400">
            <a:solidFill>
              <a:srgbClr val="FF6600"/>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NRG: numerical renormalization group </a:t>
            </a:r>
            <a:r>
              <a:rPr lang="en-US" altLang="en-US" sz="2000" kern="1200" smtClean="0">
                <a:solidFill>
                  <a:srgbClr val="800080"/>
                </a:solidFill>
                <a:sym typeface="Comic Sans MS" panose="030F0702030302020204" pitchFamily="66" charset="0"/>
              </a:rPr>
              <a:t>(Wilson, 1975)</a:t>
            </a:r>
          </a:p>
        </p:txBody>
      </p:sp>
      <p:sp>
        <p:nvSpPr>
          <p:cNvPr id="95270" name="Text Box 38"/>
          <p:cNvSpPr txBox="1">
            <a:spLocks/>
          </p:cNvSpPr>
          <p:nvPr/>
        </p:nvSpPr>
        <p:spPr bwMode="auto">
          <a:xfrm>
            <a:off x="6767513" y="3040063"/>
            <a:ext cx="6086475" cy="757237"/>
          </a:xfrm>
          <a:prstGeom prst="rect">
            <a:avLst/>
          </a:prstGeom>
          <a:noFill/>
          <a:ln w="25400">
            <a:solidFill>
              <a:srgbClr val="FF6600"/>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DMRG: density matrix renormalization group  </a:t>
            </a:r>
            <a:r>
              <a:rPr lang="en-US" altLang="en-US" sz="2000" kern="1200" smtClean="0">
                <a:solidFill>
                  <a:srgbClr val="800080"/>
                </a:solidFill>
                <a:sym typeface="Comic Sans MS" panose="030F0702030302020204" pitchFamily="66" charset="0"/>
              </a:rPr>
              <a:t>(White, 1992)	</a:t>
            </a:r>
          </a:p>
        </p:txBody>
      </p:sp>
      <p:sp>
        <p:nvSpPr>
          <p:cNvPr id="95277" name="Text Box 45"/>
          <p:cNvSpPr txBox="1">
            <a:spLocks noChangeArrowheads="1"/>
          </p:cNvSpPr>
          <p:nvPr/>
        </p:nvSpPr>
        <p:spPr bwMode="auto">
          <a:xfrm>
            <a:off x="5207000" y="52388"/>
            <a:ext cx="7343775"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0"/>
              </a:spcBef>
              <a:spcAft>
                <a:spcPct val="0"/>
              </a:spcAft>
            </a:pPr>
            <a:r>
              <a:rPr lang="en-US" altLang="en-US" sz="3800" b="1" kern="1200" smtClean="0">
                <a:solidFill>
                  <a:srgbClr val="005B82"/>
                </a:solidFill>
                <a:sym typeface="Comic Sans MS" panose="030F0702030302020204" pitchFamily="66" charset="0"/>
              </a:rPr>
              <a:t>meets Quantum Information </a:t>
            </a:r>
            <a:endParaRPr lang="en-US" altLang="en-US" sz="3800" b="1" kern="1200" smtClean="0">
              <a:solidFill>
                <a:srgbClr val="005B82"/>
              </a:solidFill>
              <a:latin typeface="Helvetica" panose="020B0604020202020204" pitchFamily="34" charset="0"/>
              <a:sym typeface="Comic Sans MS" panose="030F0702030302020204" pitchFamily="66" charset="0"/>
            </a:endParaRPr>
          </a:p>
        </p:txBody>
      </p:sp>
      <p:sp>
        <p:nvSpPr>
          <p:cNvPr id="95288" name="AutoShape 56"/>
          <p:cNvSpPr>
            <a:spLocks/>
          </p:cNvSpPr>
          <p:nvPr/>
        </p:nvSpPr>
        <p:spPr bwMode="auto">
          <a:xfrm>
            <a:off x="5581650" y="3225800"/>
            <a:ext cx="1008063" cy="360363"/>
          </a:xfrm>
          <a:prstGeom prst="leftRightArrow">
            <a:avLst>
              <a:gd name="adj1" fmla="val 50000"/>
              <a:gd name="adj2" fmla="val 55947"/>
            </a:avLst>
          </a:prstGeom>
          <a:blipFill dpi="0" rotWithShape="0">
            <a:blip r:embed="rId3"/>
            <a:srcRect/>
            <a:tile tx="0" ty="0" sx="100000" sy="100000" flip="none" algn="tl"/>
          </a:blip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90" name="AutoShape 58"/>
          <p:cNvSpPr>
            <a:spLocks/>
          </p:cNvSpPr>
          <p:nvPr/>
        </p:nvSpPr>
        <p:spPr bwMode="auto">
          <a:xfrm rot="3160239">
            <a:off x="5399881" y="7374732"/>
            <a:ext cx="1439863" cy="476250"/>
          </a:xfrm>
          <a:prstGeom prst="leftArrow">
            <a:avLst>
              <a:gd name="adj1" fmla="val 50000"/>
              <a:gd name="adj2" fmla="val 75583"/>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95322" name="Group 90"/>
          <p:cNvGrpSpPr>
            <a:grpSpLocks/>
          </p:cNvGrpSpPr>
          <p:nvPr/>
        </p:nvGrpSpPr>
        <p:grpSpPr bwMode="auto">
          <a:xfrm>
            <a:off x="-246063" y="1058863"/>
            <a:ext cx="13179426" cy="1762125"/>
            <a:chOff x="-155" y="667"/>
            <a:chExt cx="8302" cy="1110"/>
          </a:xfrm>
        </p:grpSpPr>
        <p:sp>
          <p:nvSpPr>
            <p:cNvPr id="95284" name="Oval 52"/>
            <p:cNvSpPr>
              <a:spLocks/>
            </p:cNvSpPr>
            <p:nvPr/>
          </p:nvSpPr>
          <p:spPr bwMode="auto">
            <a:xfrm>
              <a:off x="2735" y="667"/>
              <a:ext cx="2631" cy="817"/>
            </a:xfrm>
            <a:prstGeom prst="ellipse">
              <a:avLst/>
            </a:prstGeom>
            <a:solidFill>
              <a:srgbClr val="FFFF99">
                <a:alpha val="39999"/>
              </a:srgb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82" name="Text Box 50"/>
            <p:cNvSpPr txBox="1">
              <a:spLocks/>
            </p:cNvSpPr>
            <p:nvPr/>
          </p:nvSpPr>
          <p:spPr bwMode="auto">
            <a:xfrm>
              <a:off x="2836" y="668"/>
              <a:ext cx="2431" cy="596"/>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rtl="0" fontAlgn="base">
                <a:spcBef>
                  <a:spcPct val="0"/>
                </a:spcBef>
                <a:spcAft>
                  <a:spcPct val="0"/>
                </a:spcAft>
              </a:pPr>
              <a:r>
                <a:rPr lang="en-US" altLang="en-US" sz="2800" kern="1200" smtClean="0">
                  <a:solidFill>
                    <a:srgbClr val="000000"/>
                  </a:solidFill>
                  <a:sym typeface="Comic Sans MS" panose="030F0702030302020204" pitchFamily="66" charset="0"/>
                </a:rPr>
                <a:t>MPS: </a:t>
              </a:r>
              <a:br>
                <a:rPr lang="en-US" altLang="en-US" sz="2800" kern="1200" smtClean="0">
                  <a:solidFill>
                    <a:srgbClr val="000000"/>
                  </a:solidFill>
                  <a:sym typeface="Comic Sans MS" panose="030F0702030302020204" pitchFamily="66" charset="0"/>
                </a:rPr>
              </a:br>
              <a:r>
                <a:rPr lang="en-US" altLang="en-US" sz="2800" kern="1200" smtClean="0">
                  <a:solidFill>
                    <a:srgbClr val="000000"/>
                  </a:solidFill>
                  <a:sym typeface="Comic Sans MS" panose="030F0702030302020204" pitchFamily="66" charset="0"/>
                </a:rPr>
                <a:t>matrix product states</a:t>
              </a:r>
            </a:p>
          </p:txBody>
        </p:sp>
        <p:sp>
          <p:nvSpPr>
            <p:cNvPr id="95287" name="AutoShape 55"/>
            <p:cNvSpPr>
              <a:spLocks/>
            </p:cNvSpPr>
            <p:nvPr/>
          </p:nvSpPr>
          <p:spPr bwMode="auto">
            <a:xfrm rot="12966125">
              <a:off x="5139" y="1439"/>
              <a:ext cx="681" cy="317"/>
            </a:xfrm>
            <a:prstGeom prst="rightArrow">
              <a:avLst>
                <a:gd name="adj1" fmla="val 50000"/>
                <a:gd name="adj2" fmla="val 53707"/>
              </a:avLst>
            </a:prstGeom>
            <a:blipFill dpi="0" rotWithShape="0">
              <a:blip r:embed="rId3"/>
              <a:srcRect/>
              <a:tile tx="0" ty="0" sx="100000" sy="100000" flip="none" algn="tl"/>
            </a:blip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93" name="Text Box 61"/>
            <p:cNvSpPr txBox="1">
              <a:spLocks/>
            </p:cNvSpPr>
            <p:nvPr/>
          </p:nvSpPr>
          <p:spPr bwMode="auto">
            <a:xfrm>
              <a:off x="5593" y="1098"/>
              <a:ext cx="2554" cy="44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de-DE" altLang="en-US" sz="2000" kern="1200" smtClean="0">
                  <a:solidFill>
                    <a:srgbClr val="800080"/>
                  </a:solidFill>
                  <a:sym typeface="Comic Sans MS" panose="030F0702030302020204" pitchFamily="66" charset="0"/>
                </a:rPr>
                <a:t>Ö</a:t>
              </a:r>
              <a:r>
                <a:rPr lang="en-US" altLang="en-US" sz="2000" kern="1200" smtClean="0">
                  <a:solidFill>
                    <a:srgbClr val="800080"/>
                  </a:solidFill>
                  <a:sym typeface="Comic Sans MS" panose="030F0702030302020204" pitchFamily="66" charset="0"/>
                </a:rPr>
                <a:t>stlund, Rommer (1995)</a:t>
              </a:r>
              <a:br>
                <a:rPr lang="en-US" altLang="en-US" sz="2000" kern="1200" smtClean="0">
                  <a:solidFill>
                    <a:srgbClr val="800080"/>
                  </a:solidFill>
                  <a:sym typeface="Comic Sans MS" panose="030F0702030302020204" pitchFamily="66" charset="0"/>
                </a:rPr>
              </a:br>
              <a:r>
                <a:rPr lang="en-US" altLang="en-US" sz="2000" kern="1200" smtClean="0">
                  <a:solidFill>
                    <a:srgbClr val="800080"/>
                  </a:solidFill>
                  <a:sym typeface="Comic Sans MS" panose="030F0702030302020204" pitchFamily="66" charset="0"/>
                </a:rPr>
                <a:t>Verstraete, Porras, Cirac (2004)</a:t>
              </a:r>
            </a:p>
          </p:txBody>
        </p:sp>
        <p:sp>
          <p:nvSpPr>
            <p:cNvPr id="95285" name="AutoShape 53"/>
            <p:cNvSpPr>
              <a:spLocks/>
            </p:cNvSpPr>
            <p:nvPr/>
          </p:nvSpPr>
          <p:spPr bwMode="auto">
            <a:xfrm rot="-2008766">
              <a:off x="2236" y="1440"/>
              <a:ext cx="681" cy="317"/>
            </a:xfrm>
            <a:prstGeom prst="rightArrow">
              <a:avLst>
                <a:gd name="adj1" fmla="val 50000"/>
                <a:gd name="adj2" fmla="val 53707"/>
              </a:avLst>
            </a:prstGeom>
            <a:blipFill dpi="0" rotWithShape="0">
              <a:blip r:embed="rId3"/>
              <a:srcRect/>
              <a:tile tx="0" ty="0" sx="100000" sy="100000" flip="none" algn="tl"/>
            </a:blip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294" name="Text Box 62"/>
            <p:cNvSpPr txBox="1">
              <a:spLocks/>
            </p:cNvSpPr>
            <p:nvPr/>
          </p:nvSpPr>
          <p:spPr bwMode="auto">
            <a:xfrm>
              <a:off x="-155" y="759"/>
              <a:ext cx="2981" cy="101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0"/>
                </a:spcBef>
                <a:spcAft>
                  <a:spcPct val="0"/>
                </a:spcAft>
              </a:pPr>
              <a:r>
                <a:rPr lang="de-DE" altLang="en-US" sz="2000" kern="1200" smtClean="0">
                  <a:solidFill>
                    <a:srgbClr val="800080"/>
                  </a:solidFill>
                  <a:sym typeface="Comic Sans MS" panose="030F0702030302020204" pitchFamily="66" charset="0"/>
                </a:rPr>
                <a:t>Weichselbaum, Verstraete, </a:t>
              </a:r>
              <a:br>
                <a:rPr lang="de-DE" altLang="en-US" sz="2000" kern="1200" smtClean="0">
                  <a:solidFill>
                    <a:srgbClr val="800080"/>
                  </a:solidFill>
                  <a:sym typeface="Comic Sans MS" panose="030F0702030302020204" pitchFamily="66" charset="0"/>
                </a:rPr>
              </a:br>
              <a:r>
                <a:rPr lang="de-DE" altLang="en-US" sz="2000" kern="1200" smtClean="0">
                  <a:solidFill>
                    <a:srgbClr val="800080"/>
                  </a:solidFill>
                  <a:sym typeface="Comic Sans MS" panose="030F0702030302020204" pitchFamily="66" charset="0"/>
                </a:rPr>
                <a:t>Schollwöck, Cirac, von Delft (2005)</a:t>
              </a:r>
              <a:br>
                <a:rPr lang="de-DE" altLang="en-US" sz="2000" kern="1200" smtClean="0">
                  <a:solidFill>
                    <a:srgbClr val="800080"/>
                  </a:solidFill>
                  <a:sym typeface="Comic Sans MS" panose="030F0702030302020204" pitchFamily="66" charset="0"/>
                </a:rPr>
              </a:br>
              <a:r>
                <a:rPr lang="de-DE" altLang="en-US" sz="2000" kern="1200" smtClean="0">
                  <a:solidFill>
                    <a:srgbClr val="800080"/>
                  </a:solidFill>
                  <a:sym typeface="Comic Sans MS" panose="030F0702030302020204" pitchFamily="66" charset="0"/>
                </a:rPr>
                <a:t>Weichselbaum, von Delft (2007)</a:t>
              </a:r>
              <a:br>
                <a:rPr lang="de-DE" altLang="en-US" sz="2000" kern="1200" smtClean="0">
                  <a:solidFill>
                    <a:srgbClr val="800080"/>
                  </a:solidFill>
                  <a:sym typeface="Comic Sans MS" panose="030F0702030302020204" pitchFamily="66" charset="0"/>
                </a:rPr>
              </a:br>
              <a:r>
                <a:rPr lang="de-DE" altLang="en-US" sz="2000" kern="1200" smtClean="0">
                  <a:solidFill>
                    <a:srgbClr val="800080"/>
                  </a:solidFill>
                  <a:sym typeface="Comic Sans MS" panose="030F0702030302020204" pitchFamily="66" charset="0"/>
                </a:rPr>
                <a:t>Saberi, Weichselbaum, </a:t>
              </a:r>
              <a:br>
                <a:rPr lang="de-DE" altLang="en-US" sz="2000" kern="1200" smtClean="0">
                  <a:solidFill>
                    <a:srgbClr val="800080"/>
                  </a:solidFill>
                  <a:sym typeface="Comic Sans MS" panose="030F0702030302020204" pitchFamily="66" charset="0"/>
                </a:rPr>
              </a:br>
              <a:r>
                <a:rPr lang="de-DE" altLang="en-US" sz="2000" kern="1200" smtClean="0">
                  <a:solidFill>
                    <a:srgbClr val="800080"/>
                  </a:solidFill>
                  <a:sym typeface="Comic Sans MS" panose="030F0702030302020204" pitchFamily="66" charset="0"/>
                </a:rPr>
                <a:t>von Delft (2008)</a:t>
              </a:r>
              <a:endParaRPr lang="en-US" altLang="en-US" sz="2000" kern="1200" smtClean="0">
                <a:solidFill>
                  <a:srgbClr val="800080"/>
                </a:solidFill>
                <a:sym typeface="Comic Sans MS" panose="030F0702030302020204" pitchFamily="66" charset="0"/>
              </a:endParaRPr>
            </a:p>
          </p:txBody>
        </p:sp>
      </p:grpSp>
      <p:grpSp>
        <p:nvGrpSpPr>
          <p:cNvPr id="95300" name="Group 68"/>
          <p:cNvGrpSpPr>
            <a:grpSpLocks/>
          </p:cNvGrpSpPr>
          <p:nvPr/>
        </p:nvGrpSpPr>
        <p:grpSpPr bwMode="auto">
          <a:xfrm>
            <a:off x="6330950" y="8405813"/>
            <a:ext cx="6673850" cy="1238250"/>
            <a:chOff x="3924" y="2508"/>
            <a:chExt cx="4204" cy="780"/>
          </a:xfrm>
        </p:grpSpPr>
        <p:sp>
          <p:nvSpPr>
            <p:cNvPr id="95283" name="Text Box 51"/>
            <p:cNvSpPr txBox="1">
              <a:spLocks/>
            </p:cNvSpPr>
            <p:nvPr/>
          </p:nvSpPr>
          <p:spPr bwMode="auto">
            <a:xfrm>
              <a:off x="3952" y="2562"/>
              <a:ext cx="2185" cy="69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2200" kern="1200" smtClean="0">
                  <a:solidFill>
                    <a:srgbClr val="000000"/>
                  </a:solidFill>
                  <a:sym typeface="Comic Sans MS" panose="030F0702030302020204" pitchFamily="66" charset="0"/>
                </a:rPr>
                <a:t>nonequilibrium dynamics!!</a:t>
              </a:r>
            </a:p>
            <a:p>
              <a:pPr algn="l" defTabSz="914400" rtl="0" fontAlgn="base">
                <a:spcBef>
                  <a:spcPct val="0"/>
                </a:spcBef>
                <a:spcAft>
                  <a:spcPct val="0"/>
                </a:spcAft>
              </a:pPr>
              <a:r>
                <a:rPr lang="en-US" altLang="en-US" sz="2200" kern="1200" smtClean="0">
                  <a:solidFill>
                    <a:srgbClr val="000000"/>
                  </a:solidFill>
                  <a:sym typeface="Comic Sans MS" panose="030F0702030302020204" pitchFamily="66" charset="0"/>
                </a:rPr>
                <a:t>(time-dependent driving,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   quantum quenches)</a:t>
              </a:r>
            </a:p>
          </p:txBody>
        </p:sp>
        <p:sp>
          <p:nvSpPr>
            <p:cNvPr id="95295" name="Text Box 63"/>
            <p:cNvSpPr txBox="1">
              <a:spLocks/>
            </p:cNvSpPr>
            <p:nvPr/>
          </p:nvSpPr>
          <p:spPr bwMode="auto">
            <a:xfrm>
              <a:off x="6132" y="2573"/>
              <a:ext cx="1996" cy="65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rtl="0" fontAlgn="base">
                <a:spcBef>
                  <a:spcPct val="50000"/>
                </a:spcBef>
                <a:spcAft>
                  <a:spcPct val="0"/>
                </a:spcAft>
              </a:pPr>
              <a:r>
                <a:rPr lang="de-DE" altLang="en-US" sz="2000" kern="1200" smtClean="0">
                  <a:solidFill>
                    <a:srgbClr val="800080"/>
                  </a:solidFill>
                  <a:sym typeface="Comic Sans MS" panose="030F0702030302020204" pitchFamily="66" charset="0"/>
                </a:rPr>
                <a:t>Daley, Kollath, </a:t>
              </a:r>
              <a:br>
                <a:rPr lang="de-DE" altLang="en-US" sz="2000" kern="1200" smtClean="0">
                  <a:solidFill>
                    <a:srgbClr val="800080"/>
                  </a:solidFill>
                  <a:sym typeface="Comic Sans MS" panose="030F0702030302020204" pitchFamily="66" charset="0"/>
                </a:rPr>
              </a:br>
              <a:r>
                <a:rPr lang="de-DE" altLang="en-US" sz="2000" kern="1200" smtClean="0">
                  <a:solidFill>
                    <a:srgbClr val="800080"/>
                  </a:solidFill>
                  <a:sym typeface="Comic Sans MS" panose="030F0702030302020204" pitchFamily="66" charset="0"/>
                </a:rPr>
                <a:t>Schollwöck, Vidal</a:t>
              </a:r>
              <a:r>
                <a:rPr lang="en-US" altLang="en-US" sz="2000" kern="1200" smtClean="0">
                  <a:solidFill>
                    <a:srgbClr val="800080"/>
                  </a:solidFill>
                  <a:sym typeface="Comic Sans MS" panose="030F0702030302020204" pitchFamily="66" charset="0"/>
                </a:rPr>
                <a:t> (2004)</a:t>
              </a:r>
              <a:br>
                <a:rPr lang="en-US" altLang="en-US" sz="2000" kern="1200" smtClean="0">
                  <a:solidFill>
                    <a:srgbClr val="800080"/>
                  </a:solidFill>
                  <a:sym typeface="Comic Sans MS" panose="030F0702030302020204" pitchFamily="66" charset="0"/>
                </a:rPr>
              </a:br>
              <a:r>
                <a:rPr lang="en-US" altLang="en-US" sz="2000" kern="1200" smtClean="0">
                  <a:solidFill>
                    <a:srgbClr val="800080"/>
                  </a:solidFill>
                  <a:sym typeface="Comic Sans MS" panose="030F0702030302020204" pitchFamily="66" charset="0"/>
                </a:rPr>
                <a:t> White</a:t>
              </a:r>
              <a:r>
                <a:rPr lang="en-US" altLang="en-US" sz="2200" kern="1200" smtClean="0">
                  <a:solidFill>
                    <a:srgbClr val="000000"/>
                  </a:solidFill>
                  <a:sym typeface="Comic Sans MS" panose="030F0702030302020204" pitchFamily="66" charset="0"/>
                </a:rPr>
                <a:t>, </a:t>
              </a:r>
              <a:r>
                <a:rPr lang="en-US" altLang="en-US" sz="2000" kern="1200" smtClean="0">
                  <a:solidFill>
                    <a:srgbClr val="800080"/>
                  </a:solidFill>
                  <a:sym typeface="Comic Sans MS" panose="030F0702030302020204" pitchFamily="66" charset="0"/>
                </a:rPr>
                <a:t>Feiguin, (2004)</a:t>
              </a:r>
            </a:p>
          </p:txBody>
        </p:sp>
        <p:sp>
          <p:nvSpPr>
            <p:cNvPr id="95299" name="Rectangle 67"/>
            <p:cNvSpPr>
              <a:spLocks/>
            </p:cNvSpPr>
            <p:nvPr/>
          </p:nvSpPr>
          <p:spPr bwMode="auto">
            <a:xfrm>
              <a:off x="3924" y="2508"/>
              <a:ext cx="4154" cy="780"/>
            </a:xfrm>
            <a:prstGeom prst="rect">
              <a:avLst/>
            </a:prstGeom>
            <a:noFill/>
            <a:ln w="25400">
              <a:solidFill>
                <a:srgbClr val="FF6600"/>
              </a:solidFill>
              <a:miter lim="800000"/>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5301" name="AutoShape 69"/>
          <p:cNvSpPr>
            <a:spLocks/>
          </p:cNvSpPr>
          <p:nvPr/>
        </p:nvSpPr>
        <p:spPr bwMode="auto">
          <a:xfrm>
            <a:off x="12047538" y="3868738"/>
            <a:ext cx="885825" cy="4537075"/>
          </a:xfrm>
          <a:prstGeom prst="downArrow">
            <a:avLst>
              <a:gd name="adj1" fmla="val 50000"/>
              <a:gd name="adj2" fmla="val 128047"/>
            </a:avLst>
          </a:prstGeom>
          <a:blipFill dpi="0" rotWithShape="0">
            <a:blip r:embed="rId3"/>
            <a:srcRect/>
            <a:tile tx="0" ty="0" sx="100000" sy="100000" flip="none" algn="tl"/>
          </a:blip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302" name="Text Box 70"/>
          <p:cNvSpPr txBox="1">
            <a:spLocks/>
          </p:cNvSpPr>
          <p:nvPr/>
        </p:nvSpPr>
        <p:spPr bwMode="auto">
          <a:xfrm>
            <a:off x="6213475" y="7239000"/>
            <a:ext cx="457200"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400" kern="1200" smtClean="0">
                <a:solidFill>
                  <a:srgbClr val="FF0000"/>
                </a:solidFill>
                <a:sym typeface="Comic Sans MS" panose="030F0702030302020204" pitchFamily="66" charset="0"/>
              </a:rPr>
              <a:t>!!!</a:t>
            </a:r>
          </a:p>
        </p:txBody>
      </p:sp>
      <p:grpSp>
        <p:nvGrpSpPr>
          <p:cNvPr id="95305" name="Group 73"/>
          <p:cNvGrpSpPr>
            <a:grpSpLocks/>
          </p:cNvGrpSpPr>
          <p:nvPr/>
        </p:nvGrpSpPr>
        <p:grpSpPr bwMode="auto">
          <a:xfrm>
            <a:off x="1317625" y="4156075"/>
            <a:ext cx="3378200" cy="647700"/>
            <a:chOff x="5760" y="672"/>
            <a:chExt cx="2128" cy="408"/>
          </a:xfrm>
        </p:grpSpPr>
        <p:sp>
          <p:nvSpPr>
            <p:cNvPr id="95306" name="Line 74"/>
            <p:cNvSpPr>
              <a:spLocks noChangeShapeType="1"/>
            </p:cNvSpPr>
            <p:nvPr/>
          </p:nvSpPr>
          <p:spPr bwMode="auto">
            <a:xfrm>
              <a:off x="5768" y="884"/>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95307" name="Group 75"/>
            <p:cNvGrpSpPr>
              <a:grpSpLocks/>
            </p:cNvGrpSpPr>
            <p:nvPr/>
          </p:nvGrpSpPr>
          <p:grpSpPr bwMode="auto">
            <a:xfrm>
              <a:off x="5760" y="672"/>
              <a:ext cx="2128" cy="408"/>
              <a:chOff x="5940" y="672"/>
              <a:chExt cx="2128" cy="408"/>
            </a:xfrm>
          </p:grpSpPr>
          <p:sp>
            <p:nvSpPr>
              <p:cNvPr id="95308" name="Rectangle 76"/>
              <p:cNvSpPr>
                <a:spLocks/>
              </p:cNvSpPr>
              <p:nvPr/>
            </p:nvSpPr>
            <p:spPr bwMode="auto">
              <a:xfrm>
                <a:off x="7046" y="672"/>
                <a:ext cx="1022" cy="408"/>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4">
                <p14:nvContentPartPr>
                  <p14:cNvPr id="95309" name="Ink 77"/>
                  <p14:cNvContentPartPr>
                    <a14:cpLocks xmlns:a14="http://schemas.microsoft.com/office/drawing/2010/main" noRot="1" noChangeAspect="1" noEditPoints="1" noChangeArrowheads="1" noChangeShapeType="1"/>
                  </p14:cNvContentPartPr>
                  <p14:nvPr/>
                </p14:nvContentPartPr>
                <p14:xfrm>
                  <a:off x="6567" y="781"/>
                  <a:ext cx="354" cy="93"/>
                </p14:xfrm>
              </p:contentPart>
            </mc:Choice>
            <mc:Fallback xmlns="">
              <p:pic>
                <p:nvPicPr>
                  <p:cNvPr id="95309" name="Ink 77"/>
                  <p:cNvPicPr>
                    <a:picLocks noRot="1" noChangeAspect="1" noEditPoints="1" noChangeArrowheads="1" noChangeShapeType="1"/>
                  </p:cNvPicPr>
                  <p:nvPr/>
                </p:nvPicPr>
                <p:blipFill>
                  <a:blip r:embed="rId5"/>
                  <a:stretch>
                    <a:fillRect/>
                  </a:stretch>
                </p:blipFill>
                <p:spPr>
                  <a:xfrm>
                    <a:off x="6563" y="777"/>
                    <a:ext cx="362" cy="101"/>
                  </a:xfrm>
                  <a:prstGeom prst="rect">
                    <a:avLst/>
                  </a:prstGeom>
                </p:spPr>
              </p:pic>
            </mc:Fallback>
          </mc:AlternateContent>
          <p:sp>
            <p:nvSpPr>
              <p:cNvPr id="95310" name="Line 78"/>
              <p:cNvSpPr>
                <a:spLocks noChangeShapeType="1"/>
              </p:cNvSpPr>
              <p:nvPr/>
            </p:nvSpPr>
            <p:spPr bwMode="auto">
              <a:xfrm>
                <a:off x="5940" y="720"/>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311" name="Line 79"/>
              <p:cNvSpPr>
                <a:spLocks noChangeShapeType="1"/>
              </p:cNvSpPr>
              <p:nvPr/>
            </p:nvSpPr>
            <p:spPr bwMode="auto">
              <a:xfrm>
                <a:off x="5944" y="796"/>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5312" name="Line 80"/>
              <p:cNvSpPr>
                <a:spLocks noChangeShapeType="1"/>
              </p:cNvSpPr>
              <p:nvPr/>
            </p:nvSpPr>
            <p:spPr bwMode="auto">
              <a:xfrm>
                <a:off x="5952" y="972"/>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pic>
        <p:nvPicPr>
          <p:cNvPr id="95317" name="Picture 85" descr="CAXDU2U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 y="8667750"/>
            <a:ext cx="5619750" cy="746125"/>
          </a:xfrm>
          <a:prstGeom prst="rect">
            <a:avLst/>
          </a:prstGeom>
          <a:noFill/>
          <a:extLst>
            <a:ext uri="{909E8E84-426E-40DD-AFC4-6F175D3DCCD1}">
              <a14:hiddenFill xmlns:a14="http://schemas.microsoft.com/office/drawing/2010/main">
                <a:solidFill>
                  <a:srgbClr val="FFFFFF"/>
                </a:solidFill>
              </a14:hiddenFill>
            </a:ext>
          </a:extLst>
        </p:spPr>
      </p:pic>
      <p:sp>
        <p:nvSpPr>
          <p:cNvPr id="95318" name="Text Box 86"/>
          <p:cNvSpPr txBox="1">
            <a:spLocks/>
          </p:cNvSpPr>
          <p:nvPr/>
        </p:nvSpPr>
        <p:spPr bwMode="auto">
          <a:xfrm rot="16200000">
            <a:off x="10359232" y="5774531"/>
            <a:ext cx="4254500" cy="42703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b="1" kern="1200" smtClean="0">
                <a:solidFill>
                  <a:srgbClr val="FFFFFF"/>
                </a:solidFill>
                <a:sym typeface="Comic Sans MS" panose="030F0702030302020204" pitchFamily="66" charset="0"/>
              </a:rPr>
              <a:t>quantum information theory</a:t>
            </a:r>
          </a:p>
        </p:txBody>
      </p:sp>
      <p:sp>
        <p:nvSpPr>
          <p:cNvPr id="95321" name="Text Box 89"/>
          <p:cNvSpPr txBox="1">
            <a:spLocks/>
          </p:cNvSpPr>
          <p:nvPr/>
        </p:nvSpPr>
        <p:spPr bwMode="auto">
          <a:xfrm>
            <a:off x="7472363" y="7081838"/>
            <a:ext cx="790575" cy="42703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endParaRPr lang="en-US" altLang="en-US" sz="2200" kern="1200" smtClean="0">
              <a:solidFill>
                <a:srgbClr val="0000FF"/>
              </a:solidFill>
              <a:sym typeface="Comic Sans MS" panose="030F0702030302020204" pitchFamily="66" charset="0"/>
            </a:endParaRPr>
          </a:p>
        </p:txBody>
      </p:sp>
    </p:spTree>
    <p:extLst>
      <p:ext uri="{BB962C8B-B14F-4D97-AF65-F5344CB8AC3E}">
        <p14:creationId xmlns:p14="http://schemas.microsoft.com/office/powerpoint/2010/main" val="496142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322"/>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95288"/>
                                        </p:tgtEl>
                                        <p:attrNameLst>
                                          <p:attrName>style.visibility</p:attrName>
                                        </p:attrNameLst>
                                      </p:cBhvr>
                                      <p:to>
                                        <p:strVal val="visible"/>
                                      </p:to>
                                    </p:set>
                                    <p:animEffect transition="in" filter="checkerboard(across)">
                                      <p:cBhvr>
                                        <p:cTn id="9" dur="500"/>
                                        <p:tgtEl>
                                          <p:spTgt spid="9528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9530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530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531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529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5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88" grpId="0" animBg="1"/>
      <p:bldP spid="95290" grpId="0" animBg="1"/>
      <p:bldP spid="95301" grpId="0" animBg="1"/>
      <p:bldP spid="95302"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598488" y="-234950"/>
            <a:ext cx="11049000" cy="1008063"/>
          </a:xfrm>
        </p:spPr>
        <p:txBody>
          <a:bodyPr/>
          <a:lstStyle/>
          <a:p>
            <a:r>
              <a:rPr lang="en-US" altLang="en-US"/>
              <a:t>Dynamical correlation functions with NRG</a:t>
            </a:r>
          </a:p>
        </p:txBody>
      </p:sp>
      <p:sp>
        <p:nvSpPr>
          <p:cNvPr id="94211" name="Rectangle 3"/>
          <p:cNvSpPr>
            <a:spLocks noGrp="1" noChangeArrowheads="1"/>
          </p:cNvSpPr>
          <p:nvPr>
            <p:ph type="body" idx="1"/>
          </p:nvPr>
        </p:nvSpPr>
        <p:spPr>
          <a:xfrm>
            <a:off x="0" y="268288"/>
            <a:ext cx="13004800" cy="8640762"/>
          </a:xfrm>
        </p:spPr>
        <p:txBody>
          <a:bodyPr/>
          <a:lstStyle/>
          <a:p>
            <a:pPr lvl="1">
              <a:lnSpc>
                <a:spcPct val="80000"/>
              </a:lnSpc>
            </a:pPr>
            <a:endParaRPr lang="en-US" altLang="en-US" sz="2000"/>
          </a:p>
          <a:p>
            <a:pPr lvl="1">
              <a:lnSpc>
                <a:spcPct val="80000"/>
              </a:lnSpc>
            </a:pPr>
            <a:r>
              <a:rPr lang="en-US" altLang="en-US" sz="2000"/>
              <a:t>1989:  Sakai, Shimizu, Kasuya  /  Costi, Hewson</a:t>
            </a:r>
          </a:p>
          <a:p>
            <a:pPr lvl="1">
              <a:lnSpc>
                <a:spcPct val="80000"/>
              </a:lnSpc>
            </a:pPr>
            <a:r>
              <a:rPr lang="en-US" altLang="en-US" sz="2000"/>
              <a:t>1990:	Yosida, Whitaker, Oliveira </a:t>
            </a:r>
          </a:p>
          <a:p>
            <a:pPr lvl="1">
              <a:lnSpc>
                <a:spcPct val="80000"/>
              </a:lnSpc>
            </a:pPr>
            <a:r>
              <a:rPr lang="en-US" altLang="en-US" sz="2000"/>
              <a:t>1994:  	Costi, Hewson, Zlatic              	- Transport properties (resistivity)</a:t>
            </a:r>
          </a:p>
          <a:p>
            <a:pPr lvl="1">
              <a:lnSpc>
                <a:spcPct val="80000"/>
              </a:lnSpc>
            </a:pPr>
            <a:r>
              <a:rPr lang="en-US" altLang="en-US" sz="2000"/>
              <a:t>1999: 	Bulla, Hewson, Pruschke	- Patching rules for combining data from several shells</a:t>
            </a:r>
          </a:p>
          <a:p>
            <a:pPr lvl="1">
              <a:lnSpc>
                <a:spcPct val="80000"/>
              </a:lnSpc>
            </a:pPr>
            <a:r>
              <a:rPr lang="en-US" altLang="en-US" sz="2000"/>
              <a:t>2000: 	Hofstetter		       	- DM-NRG  (accurate ground state needed also for </a:t>
            </a:r>
            <a:br>
              <a:rPr lang="en-US" altLang="en-US" sz="2000"/>
            </a:br>
            <a:r>
              <a:rPr lang="en-US" altLang="en-US" sz="2000"/>
              <a:t>	                                                                  high-frequency information)</a:t>
            </a:r>
          </a:p>
          <a:p>
            <a:pPr lvl="1">
              <a:lnSpc>
                <a:spcPct val="80000"/>
              </a:lnSpc>
            </a:pPr>
            <a:r>
              <a:rPr lang="en-US" altLang="en-US" sz="2000"/>
              <a:t>2004:	Helmes, Sindel, Bord		- Absorption/emission spectra after quantum quench</a:t>
            </a:r>
            <a:br>
              <a:rPr lang="en-US" altLang="en-US" sz="2000"/>
            </a:br>
            <a:r>
              <a:rPr lang="en-US" altLang="en-US" sz="2000"/>
              <a:t>           von Delft</a:t>
            </a:r>
          </a:p>
          <a:p>
            <a:pPr lvl="1">
              <a:lnSpc>
                <a:spcPct val="80000"/>
              </a:lnSpc>
            </a:pPr>
            <a:r>
              <a:rPr lang="en-US" altLang="en-US" sz="2000"/>
              <a:t>2005: 	Anders &amp; Schiller	           	- Complete Fock space basis for t-NRG</a:t>
            </a:r>
          </a:p>
          <a:p>
            <a:pPr lvl="1">
              <a:lnSpc>
                <a:spcPct val="80000"/>
              </a:lnSpc>
            </a:pPr>
            <a:r>
              <a:rPr lang="en-US" altLang="en-US" sz="2000"/>
              <a:t>2005:  Verstraete, Weichselbaum,     	</a:t>
            </a:r>
            <a:r>
              <a:rPr lang="de-DE" altLang="en-US" sz="2000">
                <a:solidFill>
                  <a:srgbClr val="FF0000"/>
                </a:solidFill>
              </a:rPr>
              <a:t>- Relation between NRG </a:t>
            </a:r>
            <a:r>
              <a:rPr lang="en-US" altLang="en-US" sz="2000">
                <a:solidFill>
                  <a:srgbClr val="FF0000"/>
                </a:solidFill>
              </a:rPr>
              <a:t>&amp; DMRG via MPS </a:t>
            </a:r>
            <a:br>
              <a:rPr lang="en-US" altLang="en-US" sz="2000">
                <a:solidFill>
                  <a:srgbClr val="FF0000"/>
                </a:solidFill>
              </a:rPr>
            </a:br>
            <a:r>
              <a:rPr lang="en-US" altLang="en-US" sz="2000"/>
              <a:t>	Schollw</a:t>
            </a:r>
            <a:r>
              <a:rPr lang="de-DE" altLang="en-US" sz="2000"/>
              <a:t>öck, von Delft, Cirac</a:t>
            </a:r>
            <a:r>
              <a:rPr lang="en-US" altLang="en-US" sz="2000">
                <a:solidFill>
                  <a:srgbClr val="FF0000"/>
                </a:solidFill>
              </a:rPr>
              <a:t> </a:t>
            </a:r>
            <a:r>
              <a:rPr lang="de-DE" altLang="en-US" sz="2000"/>
              <a:t>						</a:t>
            </a:r>
            <a:endParaRPr lang="en-US" altLang="en-US" sz="2000"/>
          </a:p>
          <a:p>
            <a:pPr lvl="1">
              <a:lnSpc>
                <a:spcPct val="80000"/>
              </a:lnSpc>
            </a:pPr>
            <a:r>
              <a:rPr lang="en-US" altLang="en-US" sz="2000"/>
              <a:t>2007:  Peters, Anders, Pruschke       	- Sum-rule-conserving spectral functions (single-shell DM)</a:t>
            </a:r>
          </a:p>
          <a:p>
            <a:pPr lvl="1">
              <a:lnSpc>
                <a:spcPct val="80000"/>
              </a:lnSpc>
            </a:pPr>
            <a:r>
              <a:rPr lang="en-US" altLang="en-US" sz="2000"/>
              <a:t>2007:  Weichselbaum &amp; von Delft      	</a:t>
            </a:r>
            <a:r>
              <a:rPr lang="en-US" altLang="en-US" sz="2000">
                <a:solidFill>
                  <a:srgbClr val="FF0000"/>
                </a:solidFill>
              </a:rPr>
              <a:t>- First truly "clean" algorithm for spectral functions </a:t>
            </a:r>
            <a:br>
              <a:rPr lang="en-US" altLang="en-US" sz="2000">
                <a:solidFill>
                  <a:srgbClr val="FF0000"/>
                </a:solidFill>
              </a:rPr>
            </a:br>
            <a:r>
              <a:rPr lang="en-US" altLang="en-US" sz="2000">
                <a:solidFill>
                  <a:srgbClr val="FF0000"/>
                </a:solidFill>
              </a:rPr>
              <a:t>					  at finite temperatures (full multi-shell DM)</a:t>
            </a:r>
          </a:p>
          <a:p>
            <a:pPr lvl="1">
              <a:lnSpc>
                <a:spcPct val="80000"/>
              </a:lnSpc>
            </a:pPr>
            <a:r>
              <a:rPr lang="en-US" altLang="en-US" sz="2000"/>
              <a:t>2008:  Weichselbaum, Verstraete	</a:t>
            </a:r>
            <a:r>
              <a:rPr lang="en-US" altLang="en-US" sz="2000">
                <a:solidFill>
                  <a:srgbClr val="FF0000"/>
                </a:solidFill>
              </a:rPr>
              <a:t>- Non-logarithmic discretization for split Kondo resonance</a:t>
            </a:r>
            <a:r>
              <a:rPr lang="en-US" altLang="en-US" sz="2000"/>
              <a:t> </a:t>
            </a:r>
            <a:br>
              <a:rPr lang="en-US" altLang="en-US" sz="2000"/>
            </a:br>
            <a:r>
              <a:rPr lang="en-US" altLang="en-US" sz="2000"/>
              <a:t>	Schollwöck, von Delft, Cirac</a:t>
            </a:r>
          </a:p>
          <a:p>
            <a:pPr lvl="1">
              <a:lnSpc>
                <a:spcPct val="80000"/>
              </a:lnSpc>
            </a:pPr>
            <a:r>
              <a:rPr lang="en-US" altLang="en-US" sz="2000"/>
              <a:t>2008:  Toth, Moca, Legeza, Zarand	- Flexible NRG code with non-Abelian symmetries</a:t>
            </a:r>
          </a:p>
          <a:p>
            <a:pPr lvl="1">
              <a:lnSpc>
                <a:spcPct val="80000"/>
              </a:lnSpc>
            </a:pPr>
            <a:r>
              <a:rPr lang="en-US" altLang="en-US" sz="2000"/>
              <a:t>2008:	Saberi, Weichselbaum, 	</a:t>
            </a:r>
            <a:r>
              <a:rPr lang="en-US" altLang="en-US" sz="2000">
                <a:solidFill>
                  <a:srgbClr val="FF0000"/>
                </a:solidFill>
              </a:rPr>
              <a:t>- Detailed comparison between NRG and DMRG</a:t>
            </a:r>
            <a:r>
              <a:rPr lang="en-US" altLang="en-US" sz="2000"/>
              <a:t/>
            </a:r>
            <a:br>
              <a:rPr lang="en-US" altLang="en-US" sz="2000"/>
            </a:br>
            <a:r>
              <a:rPr lang="en-US" altLang="en-US" sz="2000"/>
              <a:t>	von Delft</a:t>
            </a:r>
          </a:p>
          <a:p>
            <a:pPr lvl="1">
              <a:lnSpc>
                <a:spcPct val="80000"/>
              </a:lnSpc>
            </a:pPr>
            <a:r>
              <a:rPr lang="en-US" altLang="en-US" sz="2000"/>
              <a:t>2009:	Anders				- Nonequilbrium correlators via scattering state NRG</a:t>
            </a:r>
          </a:p>
        </p:txBody>
      </p:sp>
      <p:sp>
        <p:nvSpPr>
          <p:cNvPr id="94212" name="Rectangle 4"/>
          <p:cNvSpPr>
            <a:spLocks/>
          </p:cNvSpPr>
          <p:nvPr/>
        </p:nvSpPr>
        <p:spPr bwMode="auto">
          <a:xfrm>
            <a:off x="287338" y="704850"/>
            <a:ext cx="669925" cy="904875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Tree>
    <p:extLst>
      <p:ext uri="{BB962C8B-B14F-4D97-AF65-F5344CB8AC3E}">
        <p14:creationId xmlns:p14="http://schemas.microsoft.com/office/powerpoint/2010/main" val="267155598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de-DE" altLang="en-US" dirty="0" smtClean="0"/>
              <a:t>Kondo </a:t>
            </a:r>
            <a:r>
              <a:rPr lang="de-DE" altLang="en-US" dirty="0" err="1" smtClean="0"/>
              <a:t>effect</a:t>
            </a:r>
            <a:r>
              <a:rPr lang="de-DE" altLang="en-US" dirty="0" smtClean="0"/>
              <a:t> in </a:t>
            </a:r>
            <a:r>
              <a:rPr lang="de-DE" altLang="en-US" dirty="0" err="1" smtClean="0"/>
              <a:t>quantum</a:t>
            </a:r>
            <a:r>
              <a:rPr lang="de-DE" altLang="en-US" dirty="0" smtClean="0"/>
              <a:t> </a:t>
            </a:r>
            <a:r>
              <a:rPr lang="de-DE" altLang="en-US" dirty="0" err="1" smtClean="0"/>
              <a:t>dots</a:t>
            </a:r>
            <a:endParaRPr lang="de-DE" altLang="en-US" dirty="0"/>
          </a:p>
        </p:txBody>
      </p:sp>
      <p:pic>
        <p:nvPicPr>
          <p:cNvPr id="839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1313" y="1540774"/>
            <a:ext cx="2599710" cy="202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317" y="3867379"/>
            <a:ext cx="5295317" cy="540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01" y="2197497"/>
            <a:ext cx="5168146" cy="67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4" name="Text Box 6"/>
          <p:cNvSpPr txBox="1">
            <a:spLocks noChangeArrowheads="1"/>
          </p:cNvSpPr>
          <p:nvPr/>
        </p:nvSpPr>
        <p:spPr bwMode="auto">
          <a:xfrm>
            <a:off x="7302954" y="1265259"/>
            <a:ext cx="5701847" cy="81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en-US" sz="1576" dirty="0">
                <a:solidFill>
                  <a:srgbClr val="800080"/>
                </a:solidFill>
                <a:latin typeface="Comic Sans MS" panose="030F0702030302020204" pitchFamily="66" charset="0"/>
              </a:rPr>
              <a:t>Goldhaber-Gordon et al., Nature </a:t>
            </a:r>
            <a:r>
              <a:rPr lang="de-DE" altLang="en-US" sz="1576" b="1" dirty="0">
                <a:solidFill>
                  <a:srgbClr val="800080"/>
                </a:solidFill>
                <a:latin typeface="Comic Sans MS" panose="030F0702030302020204" pitchFamily="66" charset="0"/>
              </a:rPr>
              <a:t>391</a:t>
            </a:r>
            <a:r>
              <a:rPr lang="de-DE" altLang="en-US" sz="1576" dirty="0">
                <a:solidFill>
                  <a:srgbClr val="800080"/>
                </a:solidFill>
                <a:latin typeface="Comic Sans MS" panose="030F0702030302020204" pitchFamily="66" charset="0"/>
              </a:rPr>
              <a:t>, 156 (1998)</a:t>
            </a:r>
            <a:br>
              <a:rPr lang="de-DE" altLang="en-US" sz="1576" dirty="0">
                <a:solidFill>
                  <a:srgbClr val="800080"/>
                </a:solidFill>
                <a:latin typeface="Comic Sans MS" panose="030F0702030302020204" pitchFamily="66" charset="0"/>
              </a:rPr>
            </a:br>
            <a:r>
              <a:rPr lang="de-DE" altLang="en-US" sz="1576" dirty="0" err="1">
                <a:solidFill>
                  <a:srgbClr val="800080"/>
                </a:solidFill>
                <a:latin typeface="Comic Sans MS" panose="030F0702030302020204" pitchFamily="66" charset="0"/>
              </a:rPr>
              <a:t>Cronenwett</a:t>
            </a:r>
            <a:r>
              <a:rPr lang="de-DE" altLang="en-US" sz="1576" dirty="0">
                <a:solidFill>
                  <a:srgbClr val="800080"/>
                </a:solidFill>
                <a:latin typeface="Comic Sans MS" panose="030F0702030302020204" pitchFamily="66" charset="0"/>
              </a:rPr>
              <a:t> et al., Science </a:t>
            </a:r>
            <a:r>
              <a:rPr lang="de-DE" altLang="en-US" sz="1576" b="1" dirty="0">
                <a:solidFill>
                  <a:srgbClr val="800080"/>
                </a:solidFill>
                <a:latin typeface="Comic Sans MS" panose="030F0702030302020204" pitchFamily="66" charset="0"/>
              </a:rPr>
              <a:t>281,</a:t>
            </a:r>
            <a:r>
              <a:rPr lang="de-DE" altLang="en-US" sz="1576" dirty="0">
                <a:solidFill>
                  <a:srgbClr val="800080"/>
                </a:solidFill>
                <a:latin typeface="Comic Sans MS" panose="030F0702030302020204" pitchFamily="66" charset="0"/>
              </a:rPr>
              <a:t> 540 (1998)</a:t>
            </a:r>
            <a:br>
              <a:rPr lang="de-DE" altLang="en-US" sz="1576" dirty="0">
                <a:solidFill>
                  <a:srgbClr val="800080"/>
                </a:solidFill>
                <a:latin typeface="Comic Sans MS" panose="030F0702030302020204" pitchFamily="66" charset="0"/>
              </a:rPr>
            </a:br>
            <a:r>
              <a:rPr lang="de-DE" altLang="en-US" sz="1576" dirty="0">
                <a:solidFill>
                  <a:srgbClr val="800080"/>
                </a:solidFill>
                <a:latin typeface="Comic Sans MS" panose="030F0702030302020204" pitchFamily="66" charset="0"/>
              </a:rPr>
              <a:t>Simmel et al., PRL </a:t>
            </a:r>
            <a:r>
              <a:rPr lang="de-DE" altLang="en-US" sz="1576" b="1" dirty="0">
                <a:solidFill>
                  <a:srgbClr val="800080"/>
                </a:solidFill>
                <a:latin typeface="Comic Sans MS" panose="030F0702030302020204" pitchFamily="66" charset="0"/>
              </a:rPr>
              <a:t>83</a:t>
            </a:r>
            <a:r>
              <a:rPr lang="de-DE" altLang="en-US" sz="1576" dirty="0">
                <a:solidFill>
                  <a:srgbClr val="800080"/>
                </a:solidFill>
                <a:latin typeface="Comic Sans MS" panose="030F0702030302020204" pitchFamily="66" charset="0"/>
              </a:rPr>
              <a:t>, 804 (1999)</a:t>
            </a:r>
          </a:p>
        </p:txBody>
      </p:sp>
      <mc:AlternateContent xmlns:mc="http://schemas.openxmlformats.org/markup-compatibility/2006" xmlns:p14="http://schemas.microsoft.com/office/powerpoint/2010/main">
        <mc:Choice Requires="p14">
          <p:contentPart p14:bwMode="auto" r:id="rId5">
            <p14:nvContentPartPr>
              <p14:cNvPr id="83978" name="Ink 10"/>
              <p14:cNvContentPartPr>
                <a14:cpLocks xmlns:a14="http://schemas.microsoft.com/office/drawing/2010/main" noRot="1" noChangeAspect="1" noEditPoints="1" noChangeArrowheads="1" noChangeShapeType="1"/>
              </p14:cNvContentPartPr>
              <p14:nvPr/>
            </p14:nvContentPartPr>
            <p14:xfrm>
              <a:off x="5057654" y="-1453086"/>
              <a:ext cx="2085" cy="2085"/>
            </p14:xfrm>
          </p:contentPart>
        </mc:Choice>
        <mc:Fallback xmlns="">
          <p:pic>
            <p:nvPicPr>
              <p:cNvPr id="83978" name="Ink 10"/>
              <p:cNvPicPr>
                <a:picLocks noRot="1" noChangeAspect="1" noEditPoints="1" noChangeArrowheads="1" noChangeShapeType="1"/>
              </p:cNvPicPr>
              <p:nvPr/>
            </p:nvPicPr>
            <p:blipFill>
              <a:blip r:embed="rId6"/>
              <a:stretch>
                <a:fillRect/>
              </a:stretch>
            </p:blipFill>
            <p:spPr>
              <a:xfrm>
                <a:off x="5020124" y="-1490616"/>
                <a:ext cx="77145" cy="77145"/>
              </a:xfrm>
              <a:prstGeom prst="rect">
                <a:avLst/>
              </a:prstGeom>
            </p:spPr>
          </p:pic>
        </mc:Fallback>
      </mc:AlternateContent>
    </p:spTree>
    <p:extLst>
      <p:ext uri="{BB962C8B-B14F-4D97-AF65-F5344CB8AC3E}">
        <p14:creationId xmlns:p14="http://schemas.microsoft.com/office/powerpoint/2010/main" val="390683835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69436" y="0"/>
            <a:ext cx="11049000" cy="1008063"/>
          </a:xfrm>
        </p:spPr>
        <p:txBody>
          <a:bodyPr/>
          <a:lstStyle/>
          <a:p>
            <a:r>
              <a:rPr lang="en-US" altLang="en-US" dirty="0"/>
              <a:t>Kondo </a:t>
            </a:r>
            <a:r>
              <a:rPr lang="en-US" altLang="en-US" dirty="0" smtClean="0"/>
              <a:t>effect in quantum dots</a:t>
            </a:r>
            <a:endParaRPr lang="en-US" altLang="en-US" sz="3678" dirty="0"/>
          </a:p>
        </p:txBody>
      </p:sp>
      <p:pic>
        <p:nvPicPr>
          <p:cNvPr id="849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077" y="1647317"/>
            <a:ext cx="5660151" cy="740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6"/>
          <p:cNvSpPr txBox="1">
            <a:spLocks noChangeArrowheads="1"/>
          </p:cNvSpPr>
          <p:nvPr/>
        </p:nvSpPr>
        <p:spPr bwMode="auto">
          <a:xfrm>
            <a:off x="559683" y="9113869"/>
            <a:ext cx="54955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7338" indent="-287338" algn="l">
              <a:defRPr sz="2400">
                <a:solidFill>
                  <a:schemeClr val="tx1"/>
                </a:solidFill>
                <a:latin typeface="Arial Unicode MS" panose="020B0604020202020204" pitchFamily="34" charset="-128"/>
              </a:defRPr>
            </a:lvl1pPr>
            <a:lvl2pPr marL="477838" algn="l">
              <a:defRPr sz="2400">
                <a:solidFill>
                  <a:schemeClr val="tx1"/>
                </a:solidFill>
                <a:latin typeface="Arial Unicode MS" panose="020B0604020202020204" pitchFamily="34" charset="-128"/>
              </a:defRPr>
            </a:lvl2pPr>
            <a:lvl3pPr algn="l">
              <a:defRPr sz="2400">
                <a:solidFill>
                  <a:schemeClr val="tx1"/>
                </a:solidFill>
                <a:latin typeface="Arial Unicode MS" panose="020B0604020202020204" pitchFamily="34" charset="-128"/>
              </a:defRPr>
            </a:lvl3pPr>
            <a:lvl4pPr algn="l">
              <a:defRPr sz="2400">
                <a:solidFill>
                  <a:schemeClr val="tx1"/>
                </a:solidFill>
                <a:latin typeface="Arial Unicode MS" panose="020B0604020202020204" pitchFamily="34" charset="-128"/>
              </a:defRPr>
            </a:lvl4pPr>
            <a:lvl5pPr algn="l">
              <a:defRPr sz="2400">
                <a:solidFill>
                  <a:schemeClr val="tx1"/>
                </a:solidFill>
                <a:latin typeface="Arial Unicode MS" panose="020B0604020202020204" pitchFamily="34" charset="-128"/>
              </a:defRPr>
            </a:lvl5pPr>
            <a:lvl6pPr fontAlgn="base">
              <a:spcBef>
                <a:spcPct val="0"/>
              </a:spcBef>
              <a:spcAft>
                <a:spcPct val="0"/>
              </a:spcAft>
              <a:defRPr sz="2400">
                <a:solidFill>
                  <a:schemeClr val="tx1"/>
                </a:solidFill>
                <a:latin typeface="Arial Unicode MS" panose="020B0604020202020204" pitchFamily="34" charset="-128"/>
              </a:defRPr>
            </a:lvl6pPr>
            <a:lvl7pPr fontAlgn="base">
              <a:spcBef>
                <a:spcPct val="0"/>
              </a:spcBef>
              <a:spcAft>
                <a:spcPct val="0"/>
              </a:spcAft>
              <a:defRPr sz="2400">
                <a:solidFill>
                  <a:schemeClr val="tx1"/>
                </a:solidFill>
                <a:latin typeface="Arial Unicode MS" panose="020B0604020202020204" pitchFamily="34" charset="-128"/>
              </a:defRPr>
            </a:lvl7pPr>
            <a:lvl8pPr fontAlgn="base">
              <a:spcBef>
                <a:spcPct val="0"/>
              </a:spcBef>
              <a:spcAft>
                <a:spcPct val="0"/>
              </a:spcAft>
              <a:defRPr sz="2400">
                <a:solidFill>
                  <a:schemeClr val="tx1"/>
                </a:solidFill>
                <a:latin typeface="Arial Unicode MS" panose="020B0604020202020204" pitchFamily="34" charset="-128"/>
              </a:defRPr>
            </a:lvl8pPr>
            <a:lvl9pPr fontAlgn="base">
              <a:spcBef>
                <a:spcPct val="0"/>
              </a:spcBef>
              <a:spcAft>
                <a:spcPct val="0"/>
              </a:spcAft>
              <a:defRPr sz="2400">
                <a:solidFill>
                  <a:schemeClr val="tx1"/>
                </a:solidFill>
                <a:latin typeface="Arial Unicode MS" panose="020B0604020202020204" pitchFamily="34" charset="-128"/>
              </a:defRPr>
            </a:lvl9pPr>
          </a:lstStyle>
          <a:p>
            <a:pPr marL="0" indent="0"/>
            <a:r>
              <a:rPr lang="de-DE" altLang="en-US" dirty="0">
                <a:latin typeface="Verdana" panose="020B0604030504040204" pitchFamily="34" charset="0"/>
              </a:rPr>
              <a:t>s</a:t>
            </a:r>
            <a:r>
              <a:rPr lang="de-DE" altLang="en-US" dirty="0" smtClean="0">
                <a:latin typeface="Verdana" panose="020B0604030504040204" pitchFamily="34" charset="0"/>
              </a:rPr>
              <a:t>harp </a:t>
            </a:r>
            <a:r>
              <a:rPr lang="de-DE" altLang="en-US" dirty="0" err="1">
                <a:latin typeface="Verdana" panose="020B0604030504040204" pitchFamily="34" charset="0"/>
              </a:rPr>
              <a:t>resonance</a:t>
            </a:r>
            <a:r>
              <a:rPr lang="de-DE" altLang="en-US" dirty="0">
                <a:latin typeface="Verdana" panose="020B0604030504040204" pitchFamily="34" charset="0"/>
              </a:rPr>
              <a:t> </a:t>
            </a:r>
            <a:r>
              <a:rPr lang="de-DE" altLang="en-US" dirty="0" smtClean="0">
                <a:latin typeface="Verdana" panose="020B0604030504040204" pitchFamily="34" charset="0"/>
              </a:rPr>
              <a:t>in  </a:t>
            </a:r>
            <a:endParaRPr lang="de-DE" altLang="en-US" dirty="0">
              <a:latin typeface="Verdana" panose="020B0604030504040204" pitchFamily="34" charset="0"/>
            </a:endParaRPr>
          </a:p>
        </p:txBody>
      </p:sp>
      <p:graphicFrame>
        <p:nvGraphicFramePr>
          <p:cNvPr id="14" name="Object 8"/>
          <p:cNvGraphicFramePr>
            <a:graphicFrameLocks noChangeAspect="1"/>
          </p:cNvGraphicFramePr>
          <p:nvPr>
            <p:extLst>
              <p:ext uri="{D42A27DB-BD31-4B8C-83A1-F6EECF244321}">
                <p14:modId xmlns:p14="http://schemas.microsoft.com/office/powerpoint/2010/main" val="2064283858"/>
              </p:ext>
            </p:extLst>
          </p:nvPr>
        </p:nvGraphicFramePr>
        <p:xfrm>
          <a:off x="3842440" y="9103914"/>
          <a:ext cx="2419898" cy="594360"/>
        </p:xfrm>
        <a:graphic>
          <a:graphicData uri="http://schemas.openxmlformats.org/presentationml/2006/ole">
            <mc:AlternateContent xmlns:mc="http://schemas.openxmlformats.org/markup-compatibility/2006">
              <mc:Choice xmlns:v="urn:schemas-microsoft-com:vml" Requires="v">
                <p:oleObj spid="_x0000_s3118" name="Equation" r:id="rId5" imgW="1447560" imgH="355320" progId="Equation.DSMT4">
                  <p:embed/>
                </p:oleObj>
              </mc:Choice>
              <mc:Fallback>
                <p:oleObj name="Equation" r:id="rId5" imgW="1447560" imgH="3553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2440" y="9103914"/>
                        <a:ext cx="2419898" cy="594360"/>
                      </a:xfrm>
                      <a:prstGeom prst="rect">
                        <a:avLst/>
                      </a:prstGeom>
                      <a:noFill/>
                      <a:ln>
                        <a:noFill/>
                      </a:ln>
                      <a:effectLst/>
                      <a:extLst/>
                    </p:spPr>
                  </p:pic>
                </p:oleObj>
              </mc:Fallback>
            </mc:AlternateContent>
          </a:graphicData>
        </a:graphic>
      </p:graphicFrame>
      <p:grpSp>
        <p:nvGrpSpPr>
          <p:cNvPr id="15" name="Group 2"/>
          <p:cNvGrpSpPr>
            <a:grpSpLocks noChangeAspect="1"/>
          </p:cNvGrpSpPr>
          <p:nvPr/>
        </p:nvGrpSpPr>
        <p:grpSpPr bwMode="auto">
          <a:xfrm>
            <a:off x="9458527" y="3492838"/>
            <a:ext cx="2470599" cy="5331968"/>
            <a:chOff x="4893" y="2580"/>
            <a:chExt cx="784" cy="1692"/>
          </a:xfrm>
        </p:grpSpPr>
        <p:pic>
          <p:nvPicPr>
            <p:cNvPr id="16" name="Picture 3"/>
            <p:cNvPicPr>
              <a:picLocks noChangeAspect="1" noChangeArrowheads="1"/>
            </p:cNvPicPr>
            <p:nvPr/>
          </p:nvPicPr>
          <p:blipFill>
            <a:blip r:embed="rId7" cstate="print"/>
            <a:srcRect/>
            <a:stretch>
              <a:fillRect/>
            </a:stretch>
          </p:blipFill>
          <p:spPr bwMode="auto">
            <a:xfrm>
              <a:off x="5077" y="2592"/>
              <a:ext cx="600" cy="1584"/>
            </a:xfrm>
            <a:prstGeom prst="rect">
              <a:avLst/>
            </a:prstGeom>
            <a:noFill/>
            <a:ln w="9525">
              <a:noFill/>
              <a:miter lim="800000"/>
              <a:headEnd/>
              <a:tailEnd/>
            </a:ln>
            <a:effectLst/>
          </p:spPr>
        </p:pic>
        <p:pic>
          <p:nvPicPr>
            <p:cNvPr id="17" name="Picture 4"/>
            <p:cNvPicPr>
              <a:picLocks noChangeAspect="1" noChangeArrowheads="1"/>
            </p:cNvPicPr>
            <p:nvPr/>
          </p:nvPicPr>
          <p:blipFill>
            <a:blip r:embed="rId8" cstate="print"/>
            <a:srcRect/>
            <a:stretch>
              <a:fillRect/>
            </a:stretch>
          </p:blipFill>
          <p:spPr bwMode="auto">
            <a:xfrm>
              <a:off x="5280" y="4190"/>
              <a:ext cx="229" cy="82"/>
            </a:xfrm>
            <a:prstGeom prst="rect">
              <a:avLst/>
            </a:prstGeom>
            <a:noFill/>
            <a:ln w="9525">
              <a:noFill/>
              <a:miter lim="800000"/>
              <a:headEnd/>
              <a:tailEnd/>
            </a:ln>
            <a:effectLst/>
          </p:spPr>
        </p:pic>
        <p:pic>
          <p:nvPicPr>
            <p:cNvPr id="18" name="Picture 5"/>
            <p:cNvPicPr>
              <a:picLocks noChangeAspect="1" noChangeArrowheads="1"/>
            </p:cNvPicPr>
            <p:nvPr/>
          </p:nvPicPr>
          <p:blipFill>
            <a:blip r:embed="rId9" cstate="print"/>
            <a:srcRect/>
            <a:stretch>
              <a:fillRect/>
            </a:stretch>
          </p:blipFill>
          <p:spPr bwMode="auto">
            <a:xfrm>
              <a:off x="4893" y="2580"/>
              <a:ext cx="216" cy="1548"/>
            </a:xfrm>
            <a:prstGeom prst="rect">
              <a:avLst/>
            </a:prstGeom>
            <a:noFill/>
            <a:ln w="9525">
              <a:noFill/>
              <a:miter lim="800000"/>
              <a:headEnd/>
              <a:tailEnd/>
            </a:ln>
            <a:effectLst/>
          </p:spPr>
        </p:pic>
      </p:grpSp>
      <p:sp>
        <p:nvSpPr>
          <p:cNvPr id="24" name="Text Box 36"/>
          <p:cNvSpPr txBox="1">
            <a:spLocks noChangeArrowheads="1"/>
          </p:cNvSpPr>
          <p:nvPr/>
        </p:nvSpPr>
        <p:spPr bwMode="auto">
          <a:xfrm>
            <a:off x="8561603" y="1036253"/>
            <a:ext cx="5993220" cy="1132811"/>
          </a:xfrm>
          <a:prstGeom prst="rect">
            <a:avLst/>
          </a:prstGeom>
          <a:noFill/>
          <a:ln w="9525">
            <a:noFill/>
            <a:miter lim="800000"/>
            <a:headEnd/>
            <a:tailEnd/>
          </a:ln>
          <a:effectLst/>
        </p:spPr>
        <p:txBody>
          <a:bodyPr wrap="square">
            <a:spAutoFit/>
          </a:bodyPr>
          <a:lstStyle/>
          <a:p>
            <a:pPr algn="l">
              <a:lnSpc>
                <a:spcPct val="150000"/>
              </a:lnSpc>
              <a:spcBef>
                <a:spcPct val="50000"/>
              </a:spcBef>
            </a:pPr>
            <a:r>
              <a:rPr lang="en-US" sz="2418" dirty="0" smtClean="0">
                <a:latin typeface="Tahoma" pitchFamily="34" charset="0"/>
              </a:rPr>
              <a:t>Kondo resonance </a:t>
            </a:r>
            <a:br>
              <a:rPr lang="en-US" sz="2418" dirty="0" smtClean="0">
                <a:latin typeface="Tahoma" pitchFamily="34" charset="0"/>
              </a:rPr>
            </a:br>
            <a:r>
              <a:rPr lang="en-US" sz="2418" dirty="0" smtClean="0">
                <a:latin typeface="Tahoma" pitchFamily="34" charset="0"/>
              </a:rPr>
              <a:t>-  is </a:t>
            </a:r>
            <a:r>
              <a:rPr lang="en-US" sz="2418" dirty="0">
                <a:latin typeface="Tahoma" pitchFamily="34" charset="0"/>
              </a:rPr>
              <a:t>suppressed by temperature</a:t>
            </a:r>
          </a:p>
        </p:txBody>
      </p:sp>
      <p:sp>
        <p:nvSpPr>
          <p:cNvPr id="26" name="Text Box 43"/>
          <p:cNvSpPr txBox="1">
            <a:spLocks noChangeArrowheads="1"/>
          </p:cNvSpPr>
          <p:nvPr/>
        </p:nvSpPr>
        <p:spPr bwMode="auto">
          <a:xfrm>
            <a:off x="3518163" y="6512449"/>
            <a:ext cx="433132" cy="530017"/>
          </a:xfrm>
          <a:prstGeom prst="rect">
            <a:avLst/>
          </a:prstGeom>
          <a:noFill/>
          <a:ln w="9525">
            <a:noFill/>
            <a:miter lim="800000"/>
            <a:headEnd/>
            <a:tailEnd/>
          </a:ln>
          <a:effectLst/>
        </p:spPr>
        <p:txBody>
          <a:bodyPr wrap="none">
            <a:spAutoFit/>
          </a:bodyPr>
          <a:lstStyle/>
          <a:p>
            <a:r>
              <a:rPr lang="en-US" sz="2844" dirty="0">
                <a:solidFill>
                  <a:srgbClr val="FF0000"/>
                </a:solidFill>
              </a:rPr>
              <a:t>T</a:t>
            </a:r>
          </a:p>
        </p:txBody>
      </p:sp>
      <p:sp>
        <p:nvSpPr>
          <p:cNvPr id="28" name="Line 45"/>
          <p:cNvSpPr>
            <a:spLocks noChangeShapeType="1"/>
          </p:cNvSpPr>
          <p:nvPr/>
        </p:nvSpPr>
        <p:spPr bwMode="auto">
          <a:xfrm>
            <a:off x="3307449" y="5593815"/>
            <a:ext cx="0" cy="1950720"/>
          </a:xfrm>
          <a:prstGeom prst="line">
            <a:avLst/>
          </a:prstGeom>
          <a:noFill/>
          <a:ln w="38100">
            <a:solidFill>
              <a:srgbClr val="FF0000"/>
            </a:solidFill>
            <a:round/>
            <a:headEnd/>
            <a:tailEnd type="stealth" w="med" len="sm"/>
          </a:ln>
          <a:effectLst/>
        </p:spPr>
        <p:txBody>
          <a:bodyPr wrap="square">
            <a:spAutoFit/>
          </a:bodyPr>
          <a:lstStyle/>
          <a:p>
            <a:endParaRPr lang="en-US" sz="5120"/>
          </a:p>
        </p:txBody>
      </p:sp>
      <p:sp>
        <p:nvSpPr>
          <p:cNvPr id="38" name="Text Box 55"/>
          <p:cNvSpPr txBox="1">
            <a:spLocks noChangeArrowheads="1"/>
          </p:cNvSpPr>
          <p:nvPr/>
        </p:nvSpPr>
        <p:spPr bwMode="auto">
          <a:xfrm>
            <a:off x="8561603" y="2264869"/>
            <a:ext cx="4219688" cy="464423"/>
          </a:xfrm>
          <a:prstGeom prst="rect">
            <a:avLst/>
          </a:prstGeom>
          <a:noFill/>
          <a:ln w="9525">
            <a:noFill/>
            <a:miter lim="800000"/>
            <a:headEnd/>
            <a:tailEnd/>
          </a:ln>
          <a:effectLst/>
        </p:spPr>
        <p:txBody>
          <a:bodyPr wrap="square">
            <a:spAutoFit/>
          </a:bodyPr>
          <a:lstStyle/>
          <a:p>
            <a:pPr algn="l">
              <a:spcBef>
                <a:spcPct val="50000"/>
              </a:spcBef>
            </a:pPr>
            <a:r>
              <a:rPr lang="en-US" sz="2418" dirty="0" smtClean="0">
                <a:latin typeface="Tahoma" pitchFamily="34" charset="0"/>
              </a:rPr>
              <a:t>-  splits </a:t>
            </a:r>
            <a:r>
              <a:rPr lang="en-US" sz="2418" dirty="0">
                <a:latin typeface="Tahoma" pitchFamily="34" charset="0"/>
              </a:rPr>
              <a:t>in magnetic field</a:t>
            </a:r>
          </a:p>
        </p:txBody>
      </p:sp>
      <p:sp>
        <p:nvSpPr>
          <p:cNvPr id="39" name="Text Box 56"/>
          <p:cNvSpPr txBox="1">
            <a:spLocks noChangeArrowheads="1"/>
          </p:cNvSpPr>
          <p:nvPr/>
        </p:nvSpPr>
        <p:spPr bwMode="auto">
          <a:xfrm>
            <a:off x="10793729" y="7395745"/>
            <a:ext cx="413896" cy="530017"/>
          </a:xfrm>
          <a:prstGeom prst="rect">
            <a:avLst/>
          </a:prstGeom>
          <a:noFill/>
          <a:ln w="9525">
            <a:noFill/>
            <a:miter lim="800000"/>
            <a:headEnd/>
            <a:tailEnd/>
          </a:ln>
          <a:effectLst/>
        </p:spPr>
        <p:txBody>
          <a:bodyPr wrap="none">
            <a:spAutoFit/>
          </a:bodyPr>
          <a:lstStyle/>
          <a:p>
            <a:r>
              <a:rPr lang="en-US" sz="2844" dirty="0">
                <a:solidFill>
                  <a:srgbClr val="0000FF"/>
                </a:solidFill>
              </a:rPr>
              <a:t>B</a:t>
            </a:r>
          </a:p>
        </p:txBody>
      </p:sp>
      <p:sp>
        <p:nvSpPr>
          <p:cNvPr id="40" name="Line 57"/>
          <p:cNvSpPr>
            <a:spLocks noChangeShapeType="1"/>
          </p:cNvSpPr>
          <p:nvPr/>
        </p:nvSpPr>
        <p:spPr bwMode="auto">
          <a:xfrm flipH="1">
            <a:off x="10715068" y="7365297"/>
            <a:ext cx="537351" cy="2258"/>
          </a:xfrm>
          <a:prstGeom prst="line">
            <a:avLst/>
          </a:prstGeom>
          <a:noFill/>
          <a:ln w="38100">
            <a:solidFill>
              <a:srgbClr val="0000FF"/>
            </a:solidFill>
            <a:round/>
            <a:headEnd type="stealth" w="med" len="sm"/>
            <a:tailEnd type="stealth" w="med" len="sm"/>
          </a:ln>
          <a:effectLst/>
        </p:spPr>
        <p:txBody>
          <a:bodyPr>
            <a:spAutoFit/>
          </a:bodyPr>
          <a:lstStyle/>
          <a:p>
            <a:endParaRPr lang="en-US" sz="5120"/>
          </a:p>
        </p:txBody>
      </p:sp>
      <p:sp>
        <p:nvSpPr>
          <p:cNvPr id="51" name="Text Box 69"/>
          <p:cNvSpPr txBox="1">
            <a:spLocks noChangeArrowheads="1"/>
          </p:cNvSpPr>
          <p:nvPr/>
        </p:nvSpPr>
        <p:spPr bwMode="auto">
          <a:xfrm>
            <a:off x="-216747" y="10641414"/>
            <a:ext cx="2492587" cy="836511"/>
          </a:xfrm>
          <a:prstGeom prst="rect">
            <a:avLst/>
          </a:prstGeom>
          <a:noFill/>
          <a:ln w="9525">
            <a:noFill/>
            <a:miter lim="800000"/>
            <a:headEnd/>
            <a:tailEnd/>
          </a:ln>
          <a:effectLst/>
        </p:spPr>
        <p:txBody>
          <a:bodyPr>
            <a:spAutoFit/>
          </a:bodyPr>
          <a:lstStyle/>
          <a:p>
            <a:pPr>
              <a:spcBef>
                <a:spcPct val="50000"/>
              </a:spcBef>
            </a:pPr>
            <a:r>
              <a:rPr lang="en-US" sz="2418" dirty="0">
                <a:latin typeface="Tahoma" pitchFamily="34" charset="0"/>
              </a:rPr>
              <a:t>suppressed by temperature:</a:t>
            </a:r>
          </a:p>
        </p:txBody>
      </p:sp>
      <p:sp>
        <p:nvSpPr>
          <p:cNvPr id="54" name="Text Box 56"/>
          <p:cNvSpPr txBox="1">
            <a:spLocks noChangeArrowheads="1"/>
          </p:cNvSpPr>
          <p:nvPr/>
        </p:nvSpPr>
        <p:spPr bwMode="auto">
          <a:xfrm>
            <a:off x="10778798" y="6003460"/>
            <a:ext cx="413896" cy="530017"/>
          </a:xfrm>
          <a:prstGeom prst="rect">
            <a:avLst/>
          </a:prstGeom>
          <a:noFill/>
          <a:ln w="9525">
            <a:noFill/>
            <a:miter lim="800000"/>
            <a:headEnd/>
            <a:tailEnd/>
          </a:ln>
          <a:effectLst/>
        </p:spPr>
        <p:txBody>
          <a:bodyPr wrap="none">
            <a:spAutoFit/>
          </a:bodyPr>
          <a:lstStyle/>
          <a:p>
            <a:r>
              <a:rPr lang="en-US" sz="2844" dirty="0">
                <a:solidFill>
                  <a:srgbClr val="0000FF"/>
                </a:solidFill>
              </a:rPr>
              <a:t>B</a:t>
            </a:r>
          </a:p>
        </p:txBody>
      </p:sp>
      <p:sp>
        <p:nvSpPr>
          <p:cNvPr id="55" name="Line 57"/>
          <p:cNvSpPr>
            <a:spLocks noChangeShapeType="1"/>
          </p:cNvSpPr>
          <p:nvPr/>
        </p:nvSpPr>
        <p:spPr bwMode="auto">
          <a:xfrm flipH="1">
            <a:off x="10757017" y="5988496"/>
            <a:ext cx="403149" cy="2258"/>
          </a:xfrm>
          <a:prstGeom prst="line">
            <a:avLst/>
          </a:prstGeom>
          <a:noFill/>
          <a:ln w="38100">
            <a:solidFill>
              <a:srgbClr val="0000FF"/>
            </a:solidFill>
            <a:round/>
            <a:headEnd type="stealth" w="med" len="sm"/>
            <a:tailEnd type="stealth" w="med" len="sm"/>
          </a:ln>
          <a:effectLst/>
        </p:spPr>
        <p:txBody>
          <a:bodyPr>
            <a:spAutoFit/>
          </a:bodyPr>
          <a:lstStyle/>
          <a:p>
            <a:endParaRPr lang="en-US" sz="5120"/>
          </a:p>
        </p:txBody>
      </p:sp>
      <p:sp>
        <p:nvSpPr>
          <p:cNvPr id="27" name="Rectangle 26"/>
          <p:cNvSpPr/>
          <p:nvPr/>
        </p:nvSpPr>
        <p:spPr bwMode="auto">
          <a:xfrm>
            <a:off x="-235243" y="1690927"/>
            <a:ext cx="7044267" cy="3698779"/>
          </a:xfrm>
          <a:prstGeom prst="rect">
            <a:avLst/>
          </a:prstGeom>
          <a:solidFill>
            <a:schemeClr val="bg1"/>
          </a:solidFill>
          <a:ln w="9525" cap="flat" cmpd="sng" algn="ctr">
            <a:no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noAutofit/>
          </a:bodyPr>
          <a:lstStyle/>
          <a:p>
            <a:pPr algn="l" defTabSz="1300460" rtl="0" fontAlgn="base">
              <a:spcBef>
                <a:spcPct val="0"/>
              </a:spcBef>
              <a:spcAft>
                <a:spcPct val="0"/>
              </a:spcAft>
            </a:pPr>
            <a:endParaRPr lang="en-GB" sz="2560">
              <a:solidFill>
                <a:schemeClr val="tx1"/>
              </a:solidFill>
              <a:latin typeface="Arial" charset="0"/>
              <a:cs typeface="Tahoma" pitchFamily="34" charset="0"/>
            </a:endParaRPr>
          </a:p>
        </p:txBody>
      </p:sp>
      <p:pic>
        <p:nvPicPr>
          <p:cNvPr id="2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9214" y="2170809"/>
            <a:ext cx="2599710" cy="202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7" name="Text Box 5"/>
          <p:cNvSpPr txBox="1">
            <a:spLocks noChangeArrowheads="1"/>
          </p:cNvSpPr>
          <p:nvPr/>
        </p:nvSpPr>
        <p:spPr bwMode="auto">
          <a:xfrm>
            <a:off x="815795" y="4923458"/>
            <a:ext cx="4942190" cy="35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de-DE" altLang="en-US" sz="1707" dirty="0">
                <a:solidFill>
                  <a:srgbClr val="800080"/>
                </a:solidFill>
                <a:latin typeface="Comic Sans MS" panose="030F0702030302020204" pitchFamily="66" charset="0"/>
              </a:rPr>
              <a:t>van der </a:t>
            </a:r>
            <a:r>
              <a:rPr lang="de-DE" altLang="en-US" sz="1707" dirty="0" err="1">
                <a:solidFill>
                  <a:srgbClr val="800080"/>
                </a:solidFill>
                <a:latin typeface="Comic Sans MS" panose="030F0702030302020204" pitchFamily="66" charset="0"/>
              </a:rPr>
              <a:t>Wiel</a:t>
            </a:r>
            <a:r>
              <a:rPr lang="de-DE" altLang="en-US" sz="1707" dirty="0">
                <a:solidFill>
                  <a:srgbClr val="800080"/>
                </a:solidFill>
                <a:latin typeface="Comic Sans MS" panose="030F0702030302020204" pitchFamily="66" charset="0"/>
              </a:rPr>
              <a:t> et al., </a:t>
            </a:r>
            <a:r>
              <a:rPr lang="de-DE" altLang="en-US" sz="1707" dirty="0" err="1">
                <a:solidFill>
                  <a:srgbClr val="800080"/>
                </a:solidFill>
                <a:latin typeface="Comic Sans MS" panose="030F0702030302020204" pitchFamily="66" charset="0"/>
              </a:rPr>
              <a:t>Sience</a:t>
            </a:r>
            <a:r>
              <a:rPr lang="de-DE" altLang="en-US" sz="1707" dirty="0">
                <a:solidFill>
                  <a:srgbClr val="800080"/>
                </a:solidFill>
                <a:latin typeface="Comic Sans MS" panose="030F0702030302020204" pitchFamily="66" charset="0"/>
              </a:rPr>
              <a:t> 289, 2105 (2000)</a:t>
            </a:r>
          </a:p>
        </p:txBody>
      </p:sp>
      <p:sp>
        <p:nvSpPr>
          <p:cNvPr id="29" name="Text Box 6"/>
          <p:cNvSpPr txBox="1">
            <a:spLocks noChangeArrowheads="1"/>
          </p:cNvSpPr>
          <p:nvPr/>
        </p:nvSpPr>
        <p:spPr bwMode="auto">
          <a:xfrm>
            <a:off x="6314398" y="9134567"/>
            <a:ext cx="37036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7338" indent="-287338" algn="l">
              <a:defRPr sz="2400">
                <a:solidFill>
                  <a:schemeClr val="tx1"/>
                </a:solidFill>
                <a:latin typeface="Arial Unicode MS" panose="020B0604020202020204" pitchFamily="34" charset="-128"/>
              </a:defRPr>
            </a:lvl1pPr>
            <a:lvl2pPr marL="477838" algn="l">
              <a:defRPr sz="2400">
                <a:solidFill>
                  <a:schemeClr val="tx1"/>
                </a:solidFill>
                <a:latin typeface="Arial Unicode MS" panose="020B0604020202020204" pitchFamily="34" charset="-128"/>
              </a:defRPr>
            </a:lvl2pPr>
            <a:lvl3pPr algn="l">
              <a:defRPr sz="2400">
                <a:solidFill>
                  <a:schemeClr val="tx1"/>
                </a:solidFill>
                <a:latin typeface="Arial Unicode MS" panose="020B0604020202020204" pitchFamily="34" charset="-128"/>
              </a:defRPr>
            </a:lvl3pPr>
            <a:lvl4pPr algn="l">
              <a:defRPr sz="2400">
                <a:solidFill>
                  <a:schemeClr val="tx1"/>
                </a:solidFill>
                <a:latin typeface="Arial Unicode MS" panose="020B0604020202020204" pitchFamily="34" charset="-128"/>
              </a:defRPr>
            </a:lvl4pPr>
            <a:lvl5pPr algn="l">
              <a:defRPr sz="2400">
                <a:solidFill>
                  <a:schemeClr val="tx1"/>
                </a:solidFill>
                <a:latin typeface="Arial Unicode MS" panose="020B0604020202020204" pitchFamily="34" charset="-128"/>
              </a:defRPr>
            </a:lvl5pPr>
            <a:lvl6pPr fontAlgn="base">
              <a:spcBef>
                <a:spcPct val="0"/>
              </a:spcBef>
              <a:spcAft>
                <a:spcPct val="0"/>
              </a:spcAft>
              <a:defRPr sz="2400">
                <a:solidFill>
                  <a:schemeClr val="tx1"/>
                </a:solidFill>
                <a:latin typeface="Arial Unicode MS" panose="020B0604020202020204" pitchFamily="34" charset="-128"/>
              </a:defRPr>
            </a:lvl6pPr>
            <a:lvl7pPr fontAlgn="base">
              <a:spcBef>
                <a:spcPct val="0"/>
              </a:spcBef>
              <a:spcAft>
                <a:spcPct val="0"/>
              </a:spcAft>
              <a:defRPr sz="2400">
                <a:solidFill>
                  <a:schemeClr val="tx1"/>
                </a:solidFill>
                <a:latin typeface="Arial Unicode MS" panose="020B0604020202020204" pitchFamily="34" charset="-128"/>
              </a:defRPr>
            </a:lvl7pPr>
            <a:lvl8pPr fontAlgn="base">
              <a:spcBef>
                <a:spcPct val="0"/>
              </a:spcBef>
              <a:spcAft>
                <a:spcPct val="0"/>
              </a:spcAft>
              <a:defRPr sz="2400">
                <a:solidFill>
                  <a:schemeClr val="tx1"/>
                </a:solidFill>
                <a:latin typeface="Arial Unicode MS" panose="020B0604020202020204" pitchFamily="34" charset="-128"/>
              </a:defRPr>
            </a:lvl8pPr>
            <a:lvl9pPr fontAlgn="base">
              <a:spcBef>
                <a:spcPct val="0"/>
              </a:spcBef>
              <a:spcAft>
                <a:spcPct val="0"/>
              </a:spcAft>
              <a:defRPr sz="2400">
                <a:solidFill>
                  <a:schemeClr val="tx1"/>
                </a:solidFill>
                <a:latin typeface="Arial Unicode MS" panose="020B0604020202020204" pitchFamily="34" charset="-128"/>
              </a:defRPr>
            </a:lvl9pPr>
          </a:lstStyle>
          <a:p>
            <a:pPr marL="0" indent="0"/>
            <a:r>
              <a:rPr lang="de-DE" altLang="en-US" dirty="0" smtClean="0">
                <a:latin typeface="Verdana" panose="020B0604030504040204" pitchFamily="34" charset="0"/>
              </a:rPr>
              <a:t>:  „Kondo </a:t>
            </a:r>
            <a:r>
              <a:rPr lang="de-DE" altLang="en-US" dirty="0" err="1" smtClean="0">
                <a:latin typeface="Verdana" panose="020B0604030504040204" pitchFamily="34" charset="0"/>
              </a:rPr>
              <a:t>resonance</a:t>
            </a:r>
            <a:r>
              <a:rPr lang="de-DE" altLang="en-US" dirty="0" smtClean="0">
                <a:latin typeface="Verdana" panose="020B0604030504040204" pitchFamily="34" charset="0"/>
              </a:rPr>
              <a:t>“  </a:t>
            </a:r>
            <a:endParaRPr lang="de-DE" altLang="en-US" dirty="0">
              <a:latin typeface="Verdana" panose="020B0604030504040204" pitchFamily="34" charset="0"/>
            </a:endParaRPr>
          </a:p>
        </p:txBody>
      </p:sp>
      <p:pic>
        <p:nvPicPr>
          <p:cNvPr id="30"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2826" y="1098601"/>
            <a:ext cx="4234990" cy="432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
          <p:cNvSpPr txBox="1">
            <a:spLocks noChangeArrowheads="1"/>
          </p:cNvSpPr>
          <p:nvPr/>
        </p:nvSpPr>
        <p:spPr bwMode="auto">
          <a:xfrm>
            <a:off x="456524" y="937686"/>
            <a:ext cx="5701847" cy="81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en-US" sz="1576" dirty="0">
                <a:solidFill>
                  <a:srgbClr val="800080"/>
                </a:solidFill>
                <a:latin typeface="Comic Sans MS" panose="030F0702030302020204" pitchFamily="66" charset="0"/>
              </a:rPr>
              <a:t>Goldhaber-Gordon et al., Nature </a:t>
            </a:r>
            <a:r>
              <a:rPr lang="de-DE" altLang="en-US" sz="1576" b="1" dirty="0">
                <a:solidFill>
                  <a:srgbClr val="800080"/>
                </a:solidFill>
                <a:latin typeface="Comic Sans MS" panose="030F0702030302020204" pitchFamily="66" charset="0"/>
              </a:rPr>
              <a:t>391</a:t>
            </a:r>
            <a:r>
              <a:rPr lang="de-DE" altLang="en-US" sz="1576" dirty="0">
                <a:solidFill>
                  <a:srgbClr val="800080"/>
                </a:solidFill>
                <a:latin typeface="Comic Sans MS" panose="030F0702030302020204" pitchFamily="66" charset="0"/>
              </a:rPr>
              <a:t>, 156 (1998)</a:t>
            </a:r>
            <a:br>
              <a:rPr lang="de-DE" altLang="en-US" sz="1576" dirty="0">
                <a:solidFill>
                  <a:srgbClr val="800080"/>
                </a:solidFill>
                <a:latin typeface="Comic Sans MS" panose="030F0702030302020204" pitchFamily="66" charset="0"/>
              </a:rPr>
            </a:br>
            <a:r>
              <a:rPr lang="de-DE" altLang="en-US" sz="1576" dirty="0" err="1">
                <a:solidFill>
                  <a:srgbClr val="800080"/>
                </a:solidFill>
                <a:latin typeface="Comic Sans MS" panose="030F0702030302020204" pitchFamily="66" charset="0"/>
              </a:rPr>
              <a:t>Cronenwett</a:t>
            </a:r>
            <a:r>
              <a:rPr lang="de-DE" altLang="en-US" sz="1576" dirty="0">
                <a:solidFill>
                  <a:srgbClr val="800080"/>
                </a:solidFill>
                <a:latin typeface="Comic Sans MS" panose="030F0702030302020204" pitchFamily="66" charset="0"/>
              </a:rPr>
              <a:t> et al., Science </a:t>
            </a:r>
            <a:r>
              <a:rPr lang="de-DE" altLang="en-US" sz="1576" b="1" dirty="0">
                <a:solidFill>
                  <a:srgbClr val="800080"/>
                </a:solidFill>
                <a:latin typeface="Comic Sans MS" panose="030F0702030302020204" pitchFamily="66" charset="0"/>
              </a:rPr>
              <a:t>281,</a:t>
            </a:r>
            <a:r>
              <a:rPr lang="de-DE" altLang="en-US" sz="1576" dirty="0">
                <a:solidFill>
                  <a:srgbClr val="800080"/>
                </a:solidFill>
                <a:latin typeface="Comic Sans MS" panose="030F0702030302020204" pitchFamily="66" charset="0"/>
              </a:rPr>
              <a:t> 540 (1998)</a:t>
            </a:r>
            <a:br>
              <a:rPr lang="de-DE" altLang="en-US" sz="1576" dirty="0">
                <a:solidFill>
                  <a:srgbClr val="800080"/>
                </a:solidFill>
                <a:latin typeface="Comic Sans MS" panose="030F0702030302020204" pitchFamily="66" charset="0"/>
              </a:rPr>
            </a:br>
            <a:r>
              <a:rPr lang="de-DE" altLang="en-US" sz="1576" dirty="0">
                <a:solidFill>
                  <a:srgbClr val="800080"/>
                </a:solidFill>
                <a:latin typeface="Comic Sans MS" panose="030F0702030302020204" pitchFamily="66" charset="0"/>
              </a:rPr>
              <a:t>Simmel et al., PRL </a:t>
            </a:r>
            <a:r>
              <a:rPr lang="de-DE" altLang="en-US" sz="1576" b="1" dirty="0">
                <a:solidFill>
                  <a:srgbClr val="800080"/>
                </a:solidFill>
                <a:latin typeface="Comic Sans MS" panose="030F0702030302020204" pitchFamily="66" charset="0"/>
              </a:rPr>
              <a:t>83</a:t>
            </a:r>
            <a:r>
              <a:rPr lang="de-DE" altLang="en-US" sz="1576" dirty="0">
                <a:solidFill>
                  <a:srgbClr val="800080"/>
                </a:solidFill>
                <a:latin typeface="Comic Sans MS" panose="030F0702030302020204" pitchFamily="66" charset="0"/>
              </a:rPr>
              <a:t>, 804 (1999)</a:t>
            </a:r>
          </a:p>
        </p:txBody>
      </p:sp>
      <p:sp>
        <p:nvSpPr>
          <p:cNvPr id="2" name="Rectangle 1"/>
          <p:cNvSpPr/>
          <p:nvPr/>
        </p:nvSpPr>
        <p:spPr bwMode="auto">
          <a:xfrm>
            <a:off x="4835768" y="3165231"/>
            <a:ext cx="869462" cy="1067146"/>
          </a:xfrm>
          <a:prstGeom prst="rect">
            <a:avLst/>
          </a:prstGeom>
          <a:solidFill>
            <a:schemeClr val="accent4">
              <a:lumMod val="50000"/>
              <a:lumOff val="5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smtClean="0">
              <a:ln>
                <a:noFill/>
              </a:ln>
              <a:solidFill>
                <a:srgbClr val="000000"/>
              </a:solidFill>
              <a:effectLst/>
              <a:latin typeface="Comic Sans MS" panose="030F0702030302020204" pitchFamily="66" charset="0"/>
              <a:sym typeface="Comic Sans MS" panose="030F0702030302020204" pitchFamily="66" charset="0"/>
            </a:endParaRPr>
          </a:p>
        </p:txBody>
      </p:sp>
    </p:spTree>
    <p:extLst>
      <p:ext uri="{BB962C8B-B14F-4D97-AF65-F5344CB8AC3E}">
        <p14:creationId xmlns:p14="http://schemas.microsoft.com/office/powerpoint/2010/main" val="3009245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7" presetClass="entr" presetSubtype="1"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1000" fill="hold"/>
                                        <p:tgtEl>
                                          <p:spTgt spid="28"/>
                                        </p:tgtEl>
                                        <p:attrNameLst>
                                          <p:attrName>ppt_x</p:attrName>
                                        </p:attrNameLst>
                                      </p:cBhvr>
                                      <p:tavLst>
                                        <p:tav tm="0">
                                          <p:val>
                                            <p:strVal val="#ppt_x"/>
                                          </p:val>
                                        </p:tav>
                                        <p:tav tm="100000">
                                          <p:val>
                                            <p:strVal val="#ppt_x"/>
                                          </p:val>
                                        </p:tav>
                                      </p:tavLst>
                                    </p:anim>
                                    <p:anim calcmode="lin" valueType="num">
                                      <p:cBhvr>
                                        <p:cTn id="10" dur="1000" fill="hold"/>
                                        <p:tgtEl>
                                          <p:spTgt spid="28"/>
                                        </p:tgtEl>
                                        <p:attrNameLst>
                                          <p:attrName>ppt_y</p:attrName>
                                        </p:attrNameLst>
                                      </p:cBhvr>
                                      <p:tavLst>
                                        <p:tav tm="0">
                                          <p:val>
                                            <p:strVal val="#ppt_y-#ppt_h/2"/>
                                          </p:val>
                                        </p:tav>
                                        <p:tav tm="100000">
                                          <p:val>
                                            <p:strVal val="#ppt_y"/>
                                          </p:val>
                                        </p:tav>
                                      </p:tavLst>
                                    </p:anim>
                                    <p:anim calcmode="lin" valueType="num">
                                      <p:cBhvr>
                                        <p:cTn id="11" dur="1000" fill="hold"/>
                                        <p:tgtEl>
                                          <p:spTgt spid="28"/>
                                        </p:tgtEl>
                                        <p:attrNameLst>
                                          <p:attrName>ppt_w</p:attrName>
                                        </p:attrNameLst>
                                      </p:cBhvr>
                                      <p:tavLst>
                                        <p:tav tm="0">
                                          <p:val>
                                            <p:strVal val="#ppt_w"/>
                                          </p:val>
                                        </p:tav>
                                        <p:tav tm="100000">
                                          <p:val>
                                            <p:strVal val="#ppt_w"/>
                                          </p:val>
                                        </p:tav>
                                      </p:tavLst>
                                    </p:anim>
                                    <p:anim calcmode="lin" valueType="num">
                                      <p:cBhvr>
                                        <p:cTn id="12" dur="1000" fill="hold"/>
                                        <p:tgtEl>
                                          <p:spTgt spid="28"/>
                                        </p:tgtEl>
                                        <p:attrNameLst>
                                          <p:attrName>ppt_h</p:attrName>
                                        </p:attrNameLst>
                                      </p:cBhvr>
                                      <p:tavLst>
                                        <p:tav tm="0">
                                          <p:val>
                                            <p:fltVal val="0"/>
                                          </p:val>
                                        </p:tav>
                                        <p:tav tm="100000">
                                          <p:val>
                                            <p:strVal val="#ppt_h"/>
                                          </p:val>
                                        </p:tav>
                                      </p:tavLst>
                                    </p:anim>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7"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1000" fill="hold"/>
                                        <p:tgtEl>
                                          <p:spTgt spid="55"/>
                                        </p:tgtEl>
                                        <p:attrNameLst>
                                          <p:attrName>ppt_w</p:attrName>
                                        </p:attrNameLst>
                                      </p:cBhvr>
                                      <p:tavLst>
                                        <p:tav tm="0">
                                          <p:val>
                                            <p:fltVal val="0"/>
                                          </p:val>
                                        </p:tav>
                                        <p:tav tm="100000">
                                          <p:val>
                                            <p:strVal val="#ppt_w"/>
                                          </p:val>
                                        </p:tav>
                                      </p:tavLst>
                                    </p:anim>
                                    <p:anim calcmode="lin" valueType="num">
                                      <p:cBhvr>
                                        <p:cTn id="22" dur="1000" fill="hold"/>
                                        <p:tgtEl>
                                          <p:spTgt spid="55"/>
                                        </p:tgtEl>
                                        <p:attrNameLst>
                                          <p:attrName>ppt_h</p:attrName>
                                        </p:attrNameLst>
                                      </p:cBhvr>
                                      <p:tavLst>
                                        <p:tav tm="0">
                                          <p:val>
                                            <p:strVal val="#ppt_h"/>
                                          </p:val>
                                        </p:tav>
                                        <p:tav tm="100000">
                                          <p:val>
                                            <p:strVal val="#ppt_h"/>
                                          </p:val>
                                        </p:tav>
                                      </p:tavLst>
                                    </p:anim>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7" presetClass="entr" presetSubtype="1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1000" fill="hold"/>
                                        <p:tgtEl>
                                          <p:spTgt spid="40"/>
                                        </p:tgtEl>
                                        <p:attrNameLst>
                                          <p:attrName>ppt_w</p:attrName>
                                        </p:attrNameLst>
                                      </p:cBhvr>
                                      <p:tavLst>
                                        <p:tav tm="0">
                                          <p:val>
                                            <p:fltVal val="0"/>
                                          </p:val>
                                        </p:tav>
                                        <p:tav tm="100000">
                                          <p:val>
                                            <p:strVal val="#ppt_w"/>
                                          </p:val>
                                        </p:tav>
                                      </p:tavLst>
                                    </p:anim>
                                    <p:anim calcmode="lin" valueType="num">
                                      <p:cBhvr>
                                        <p:cTn id="32" dur="1000" fill="hold"/>
                                        <p:tgtEl>
                                          <p:spTgt spid="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animBg="1"/>
      <p:bldP spid="38" grpId="0"/>
      <p:bldP spid="39" grpId="0"/>
      <p:bldP spid="40" grpId="0" animBg="1"/>
      <p:bldP spid="54" grpId="0"/>
      <p:bldP spid="5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478856" y="-88596"/>
            <a:ext cx="11049000" cy="1008063"/>
          </a:xfrm>
        </p:spPr>
        <p:txBody>
          <a:bodyPr/>
          <a:lstStyle/>
          <a:p>
            <a:pPr eaLnBrk="1" hangingPunct="1"/>
            <a:r>
              <a:rPr lang="en-US" altLang="en-US" dirty="0" smtClean="0"/>
              <a:t>Single-impurity Anderson model (SIAM)</a:t>
            </a:r>
          </a:p>
        </p:txBody>
      </p:sp>
      <p:grpSp>
        <p:nvGrpSpPr>
          <p:cNvPr id="86019" name="Group 3"/>
          <p:cNvGrpSpPr>
            <a:grpSpLocks/>
          </p:cNvGrpSpPr>
          <p:nvPr/>
        </p:nvGrpSpPr>
        <p:grpSpPr bwMode="auto">
          <a:xfrm>
            <a:off x="648378" y="6275683"/>
            <a:ext cx="8355762" cy="1822089"/>
            <a:chOff x="311" y="2673"/>
            <a:chExt cx="4009" cy="874"/>
          </a:xfrm>
        </p:grpSpPr>
        <p:sp>
          <p:nvSpPr>
            <p:cNvPr id="10292" name="Text Box 4"/>
            <p:cNvSpPr txBox="1">
              <a:spLocks noChangeArrowheads="1"/>
            </p:cNvSpPr>
            <p:nvPr/>
          </p:nvSpPr>
          <p:spPr bwMode="auto">
            <a:xfrm>
              <a:off x="480" y="2928"/>
              <a:ext cx="240"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spcBef>
                  <a:spcPct val="50000"/>
                </a:spcBef>
              </a:pPr>
              <a:endParaRPr lang="en-US" altLang="en-US" sz="2364">
                <a:solidFill>
                  <a:schemeClr val="accent2"/>
                </a:solidFill>
              </a:endParaRPr>
            </a:p>
          </p:txBody>
        </p:sp>
        <mc:AlternateContent xmlns:mc="http://schemas.openxmlformats.org/markup-compatibility/2006" xmlns:a14="http://schemas.microsoft.com/office/drawing/2010/main">
          <mc:Choice Requires="a14">
            <p:sp>
              <p:nvSpPr>
                <p:cNvPr id="86021" name="Text Box 5"/>
                <p:cNvSpPr txBox="1">
                  <a:spLocks noChangeArrowheads="1"/>
                </p:cNvSpPr>
                <p:nvPr/>
              </p:nvSpPr>
              <p:spPr bwMode="auto">
                <a:xfrm>
                  <a:off x="311" y="2673"/>
                  <a:ext cx="4009" cy="874"/>
                </a:xfrm>
                <a:prstGeom prst="rect">
                  <a:avLst/>
                </a:prstGeom>
                <a:noFill/>
                <a:ln>
                  <a:noFill/>
                </a:ln>
                <a:effectLst/>
                <a:extLst>
                  <a:ext uri="{91240B29-F687-4F45-9708-019B960494DF}">
                    <a14:hiddenLine w="9525">
                      <a:solidFill>
                        <a:schemeClr val="tx1"/>
                      </a:solidFill>
                      <a:miter lim="800000"/>
                      <a:headEnd/>
                      <a:tailEnd/>
                    </a14:hiddenLine>
                  </a:ext>
                </a:extLst>
              </p:spPr>
              <p:txBody>
                <a:bodyPr>
                  <a:spAutoFit/>
                </a:bodyPr>
                <a:lstStyle/>
                <a:p>
                  <a:pPr eaLnBrk="1" hangingPunct="1">
                    <a:defRPr/>
                  </a:pPr>
                  <a:r>
                    <a:rPr lang="en-US" altLang="en-US" sz="2364" dirty="0" smtClean="0">
                      <a:latin typeface="Verdana" panose="020B0604030504040204" pitchFamily="34" charset="0"/>
                      <a:ea typeface="Verdana" panose="020B0604030504040204" pitchFamily="34" charset="0"/>
                      <a:cs typeface="Verdana" panose="020B0604030504040204" pitchFamily="34" charset="0"/>
                    </a:rPr>
                    <a:t>New low-energy scale: </a:t>
                  </a:r>
                  <a14:m>
                    <m:oMath xmlns:m="http://schemas.openxmlformats.org/officeDocument/2006/math">
                      <m:sSub>
                        <m:sSubPr>
                          <m:ctrlPr>
                            <a:rPr lang="en-US" altLang="en-US" sz="3200" i="1" smtClean="0">
                              <a:latin typeface="Cambria Math" panose="02040503050406030204" pitchFamily="18" charset="0"/>
                              <a:ea typeface="Verdana" panose="020B0604030504040204" pitchFamily="34" charset="0"/>
                              <a:cs typeface="Verdana" panose="020B0604030504040204" pitchFamily="34" charset="0"/>
                            </a:rPr>
                          </m:ctrlPr>
                        </m:sSubPr>
                        <m:e>
                          <m:r>
                            <a:rPr lang="en-US" altLang="en-US" sz="3200" b="0" i="1" smtClean="0">
                              <a:latin typeface="Cambria Math" panose="02040503050406030204" pitchFamily="18" charset="0"/>
                              <a:ea typeface="Verdana" panose="020B0604030504040204" pitchFamily="34" charset="0"/>
                              <a:cs typeface="Verdana" panose="020B0604030504040204" pitchFamily="34" charset="0"/>
                            </a:rPr>
                            <m:t>𝑇</m:t>
                          </m:r>
                        </m:e>
                        <m:sub>
                          <m:r>
                            <a:rPr lang="en-US" altLang="en-US" sz="3200" b="0" i="1" smtClean="0">
                              <a:latin typeface="Cambria Math" panose="02040503050406030204" pitchFamily="18" charset="0"/>
                              <a:ea typeface="Verdana" panose="020B0604030504040204" pitchFamily="34" charset="0"/>
                              <a:cs typeface="Verdana" panose="020B0604030504040204" pitchFamily="34" charset="0"/>
                            </a:rPr>
                            <m:t>𝐾</m:t>
                          </m:r>
                        </m:sub>
                      </m:sSub>
                      <m:r>
                        <a:rPr lang="en-US" altLang="en-US" sz="3200" b="0" i="1" smtClean="0">
                          <a:latin typeface="Cambria Math" panose="02040503050406030204" pitchFamily="18" charset="0"/>
                          <a:ea typeface="Verdana" panose="020B0604030504040204" pitchFamily="34" charset="0"/>
                          <a:cs typeface="Verdana" panose="020B0604030504040204" pitchFamily="34" charset="0"/>
                        </a:rPr>
                        <m:t>=</m:t>
                      </m:r>
                      <m:box>
                        <m:boxPr>
                          <m:ctrlPr>
                            <a:rPr lang="en-US" altLang="en-US" sz="3200" b="0" i="1" smtClean="0">
                              <a:latin typeface="Cambria Math" panose="02040503050406030204" pitchFamily="18" charset="0"/>
                              <a:ea typeface="Verdana" panose="020B0604030504040204" pitchFamily="34" charset="0"/>
                              <a:cs typeface="Verdana" panose="020B0604030504040204" pitchFamily="34" charset="0"/>
                            </a:rPr>
                          </m:ctrlPr>
                        </m:boxPr>
                        <m:e>
                          <m:argPr>
                            <m:argSz m:val="-1"/>
                          </m:argPr>
                          <m:f>
                            <m:fPr>
                              <m:ctrlPr>
                                <a:rPr lang="en-US" altLang="en-US" sz="3200" b="0" i="1" smtClean="0">
                                  <a:latin typeface="Cambria Math" panose="02040503050406030204" pitchFamily="18" charset="0"/>
                                  <a:ea typeface="Verdana" panose="020B0604030504040204" pitchFamily="34" charset="0"/>
                                  <a:cs typeface="Verdana" panose="020B0604030504040204" pitchFamily="34" charset="0"/>
                                </a:rPr>
                              </m:ctrlPr>
                            </m:fPr>
                            <m:num>
                              <m:r>
                                <a:rPr lang="en-US" altLang="en-US" sz="3200" b="0" i="1" smtClean="0">
                                  <a:latin typeface="Cambria Math" panose="02040503050406030204" pitchFamily="18" charset="0"/>
                                  <a:ea typeface="Verdana" panose="020B0604030504040204" pitchFamily="34" charset="0"/>
                                  <a:cs typeface="Verdana" panose="020B0604030504040204" pitchFamily="34" charset="0"/>
                                </a:rPr>
                                <m:t>1</m:t>
                              </m:r>
                            </m:num>
                            <m:den>
                              <m:r>
                                <a:rPr lang="en-US" altLang="en-US" sz="3200" b="0" i="1" smtClean="0">
                                  <a:latin typeface="Cambria Math" panose="02040503050406030204" pitchFamily="18" charset="0"/>
                                  <a:ea typeface="Verdana" panose="020B0604030504040204" pitchFamily="34" charset="0"/>
                                  <a:cs typeface="Verdana" panose="020B0604030504040204" pitchFamily="34" charset="0"/>
                                </a:rPr>
                                <m:t>2</m:t>
                              </m:r>
                            </m:den>
                          </m:f>
                        </m:e>
                      </m:box>
                      <m:rad>
                        <m:radPr>
                          <m:degHide m:val="on"/>
                          <m:ctrlPr>
                            <a:rPr lang="en-US" altLang="en-US" sz="3200" b="0" i="1" smtClean="0">
                              <a:latin typeface="Cambria Math" panose="02040503050406030204" pitchFamily="18" charset="0"/>
                              <a:ea typeface="Verdana" panose="020B0604030504040204" pitchFamily="34" charset="0"/>
                              <a:cs typeface="Verdana" panose="020B0604030504040204" pitchFamily="34" charset="0"/>
                            </a:rPr>
                          </m:ctrlPr>
                        </m:radPr>
                        <m:deg/>
                        <m:e>
                          <m:r>
                            <a:rPr lang="en-US" altLang="en-US" sz="3200" b="0" i="1" smtClean="0">
                              <a:latin typeface="Cambria Math" panose="02040503050406030204" pitchFamily="18" charset="0"/>
                              <a:ea typeface="Verdana" panose="020B0604030504040204" pitchFamily="34" charset="0"/>
                              <a:cs typeface="Verdana" panose="020B0604030504040204" pitchFamily="34" charset="0"/>
                            </a:rPr>
                            <m:t>𝑈</m:t>
                          </m:r>
                          <m:r>
                            <m:rPr>
                              <m:sty m:val="p"/>
                            </m:rPr>
                            <a:rPr lang="el-GR" altLang="en-US" sz="3200" b="0" i="1" smtClean="0">
                              <a:latin typeface="Cambria Math" panose="02040503050406030204" pitchFamily="18" charset="0"/>
                              <a:ea typeface="Verdana" panose="020B0604030504040204" pitchFamily="34" charset="0"/>
                              <a:cs typeface="Verdana" panose="020B0604030504040204" pitchFamily="34" charset="0"/>
                            </a:rPr>
                            <m:t>Γ</m:t>
                          </m:r>
                        </m:e>
                      </m:rad>
                      <m:sSup>
                        <m:sSupPr>
                          <m:ctrlPr>
                            <a:rPr lang="en-US" altLang="en-US" sz="3200" b="0" i="1" smtClean="0">
                              <a:latin typeface="Cambria Math" panose="02040503050406030204" pitchFamily="18" charset="0"/>
                              <a:ea typeface="Verdana" panose="020B0604030504040204" pitchFamily="34" charset="0"/>
                              <a:cs typeface="Verdana" panose="020B0604030504040204" pitchFamily="34" charset="0"/>
                            </a:rPr>
                          </m:ctrlPr>
                        </m:sSupPr>
                        <m:e>
                          <m:r>
                            <a:rPr lang="en-US" altLang="en-US" sz="3200" b="0" i="1" smtClean="0">
                              <a:latin typeface="Cambria Math" panose="02040503050406030204" pitchFamily="18" charset="0"/>
                              <a:ea typeface="Verdana" panose="020B0604030504040204" pitchFamily="34" charset="0"/>
                              <a:cs typeface="Verdana" panose="020B0604030504040204" pitchFamily="34" charset="0"/>
                            </a:rPr>
                            <m:t>𝑒</m:t>
                          </m:r>
                        </m:e>
                        <m:sup>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𝜋</m:t>
                          </m:r>
                          <m:sSub>
                            <m:sSubPr>
                              <m:ctrlP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ctrlPr>
                            </m:sSubPr>
                            <m:e>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𝜀</m:t>
                              </m:r>
                            </m:e>
                            <m:sub>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𝑑</m:t>
                              </m:r>
                            </m:sub>
                          </m:sSub>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m:t>
                          </m:r>
                          <m:sSub>
                            <m:sSubPr>
                              <m:ctrlPr>
                                <a:rPr lang="en-US" altLang="en-US" sz="3200" i="1">
                                  <a:latin typeface="Cambria Math" panose="02040503050406030204" pitchFamily="18" charset="0"/>
                                  <a:ea typeface="Cambria Math" panose="02040503050406030204" pitchFamily="18" charset="0"/>
                                  <a:cs typeface="Verdana" panose="020B0604030504040204" pitchFamily="34" charset="0"/>
                                </a:rPr>
                              </m:ctrlPr>
                            </m:sSubPr>
                            <m:e>
                              <m:r>
                                <a:rPr lang="en-US" altLang="en-US" sz="3200" i="1">
                                  <a:latin typeface="Cambria Math" panose="02040503050406030204" pitchFamily="18" charset="0"/>
                                  <a:ea typeface="Cambria Math" panose="02040503050406030204" pitchFamily="18" charset="0"/>
                                  <a:cs typeface="Verdana" panose="020B0604030504040204" pitchFamily="34" charset="0"/>
                                </a:rPr>
                                <m:t>𝜀</m:t>
                              </m:r>
                            </m:e>
                            <m:sub>
                              <m:r>
                                <a:rPr lang="en-US" altLang="en-US" sz="3200" i="1">
                                  <a:latin typeface="Cambria Math" panose="02040503050406030204" pitchFamily="18" charset="0"/>
                                  <a:ea typeface="Cambria Math" panose="02040503050406030204" pitchFamily="18" charset="0"/>
                                  <a:cs typeface="Verdana" panose="020B0604030504040204" pitchFamily="34" charset="0"/>
                                </a:rPr>
                                <m:t>𝑑</m:t>
                              </m:r>
                            </m:sub>
                          </m:sSub>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m:t>
                          </m:r>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𝑈</m:t>
                          </m:r>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m:t>
                          </m:r>
                          <m:r>
                            <m:rPr>
                              <m:sty m:val="p"/>
                            </m:rPr>
                            <a:rPr lang="el-GR" altLang="en-US" sz="3200" b="0" i="1" smtClean="0">
                              <a:latin typeface="Cambria Math" panose="02040503050406030204" pitchFamily="18" charset="0"/>
                              <a:ea typeface="Cambria Math" panose="02040503050406030204" pitchFamily="18" charset="0"/>
                              <a:cs typeface="Verdana" panose="020B0604030504040204" pitchFamily="34" charset="0"/>
                            </a:rPr>
                            <m:t>Γ</m:t>
                          </m:r>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𝑈</m:t>
                          </m:r>
                        </m:sup>
                      </m:sSup>
                    </m:oMath>
                  </a14:m>
                  <a:r>
                    <a:rPr lang="en-US" altLang="en-US" sz="3200" dirty="0" smtClean="0">
                      <a:latin typeface="Verdana" panose="020B0604030504040204" pitchFamily="34" charset="0"/>
                      <a:ea typeface="Verdana" panose="020B0604030504040204" pitchFamily="34" charset="0"/>
                      <a:cs typeface="Verdana" panose="020B0604030504040204" pitchFamily="34" charset="0"/>
                    </a:rPr>
                    <a:t> </a:t>
                  </a:r>
                  <a:r>
                    <a:rPr lang="en-US" altLang="en-US" sz="3200" baseline="-25000" dirty="0" smtClean="0">
                      <a:latin typeface="Verdana" panose="020B0604030504040204" pitchFamily="34" charset="0"/>
                      <a:ea typeface="Verdana" panose="020B0604030504040204" pitchFamily="34" charset="0"/>
                      <a:cs typeface="Verdana" panose="020B0604030504040204" pitchFamily="34" charset="0"/>
                    </a:rPr>
                    <a:t> </a:t>
                  </a:r>
                  <a:endParaRPr lang="en-US" altLang="en-US" sz="3200" dirty="0">
                    <a:latin typeface="Verdana" panose="020B0604030504040204" pitchFamily="34" charset="0"/>
                    <a:ea typeface="Verdana" panose="020B0604030504040204" pitchFamily="34" charset="0"/>
                    <a:cs typeface="Verdana" panose="020B0604030504040204" pitchFamily="34" charset="0"/>
                  </a:endParaRPr>
                </a:p>
                <a:p>
                  <a:pPr lvl="2" eaLnBrk="1" hangingPunct="1">
                    <a:lnSpc>
                      <a:spcPct val="90000"/>
                    </a:lnSpc>
                    <a:spcBef>
                      <a:spcPct val="20000"/>
                    </a:spcBef>
                    <a:buClr>
                      <a:schemeClr val="tx2"/>
                    </a:buClr>
                    <a:buFont typeface="Wingdings" panose="05000000000000000000" pitchFamily="2" charset="2"/>
                    <a:buNone/>
                    <a:defRPr/>
                  </a:pPr>
                  <a:endParaRPr lang="en-US" altLang="en-US" sz="1576" dirty="0">
                    <a:latin typeface="Verdana" panose="020B0604030504040204" pitchFamily="34" charset="0"/>
                    <a:ea typeface="Verdana" panose="020B0604030504040204" pitchFamily="34" charset="0"/>
                    <a:cs typeface="Verdana" panose="020B0604030504040204" pitchFamily="34" charset="0"/>
                  </a:endParaRPr>
                </a:p>
                <a:p>
                  <a:pPr lvl="2" eaLnBrk="1" hangingPunct="1">
                    <a:lnSpc>
                      <a:spcPct val="90000"/>
                    </a:lnSpc>
                    <a:spcBef>
                      <a:spcPct val="20000"/>
                    </a:spcBef>
                    <a:buClr>
                      <a:schemeClr val="tx2"/>
                    </a:buClr>
                    <a:buFont typeface="Wingdings" panose="05000000000000000000" pitchFamily="2" charset="2"/>
                    <a:buNone/>
                    <a:defRPr/>
                  </a:pPr>
                  <a:endParaRPr lang="de-DE" altLang="en-US" sz="512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86021" name="Text Box 5"/>
                <p:cNvSpPr txBox="1">
                  <a:spLocks noRot="1" noChangeAspect="1" noMove="1" noResize="1" noEditPoints="1" noAdjustHandles="1" noChangeArrowheads="1" noChangeShapeType="1" noTextEdit="1"/>
                </p:cNvSpPr>
                <p:nvPr/>
              </p:nvSpPr>
              <p:spPr bwMode="auto">
                <a:xfrm>
                  <a:off x="311" y="2673"/>
                  <a:ext cx="4009" cy="874"/>
                </a:xfrm>
                <a:prstGeom prst="rect">
                  <a:avLst/>
                </a:prstGeom>
                <a:blipFill rotWithShape="0">
                  <a:blip r:embed="rId4"/>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Lst>
              </p:spPr>
              <p:txBody>
                <a:bodyPr/>
                <a:lstStyle/>
                <a:p>
                  <a:r>
                    <a:rPr lang="en-GB">
                      <a:noFill/>
                    </a:rPr>
                    <a:t> </a:t>
                  </a:r>
                </a:p>
              </p:txBody>
            </p:sp>
          </mc:Fallback>
        </mc:AlternateContent>
      </p:grpSp>
      <p:sp>
        <p:nvSpPr>
          <p:cNvPr id="86023" name="Text Box 7"/>
          <p:cNvSpPr txBox="1">
            <a:spLocks noChangeArrowheads="1"/>
          </p:cNvSpPr>
          <p:nvPr/>
        </p:nvSpPr>
        <p:spPr bwMode="auto">
          <a:xfrm>
            <a:off x="873520" y="7082309"/>
            <a:ext cx="8970726" cy="456151"/>
          </a:xfrm>
          <a:prstGeom prst="rect">
            <a:avLst/>
          </a:prstGeom>
          <a:noFill/>
          <a:ln>
            <a:noFill/>
          </a:ln>
          <a:effectLs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en-US" altLang="en-US" sz="2364" dirty="0"/>
              <a:t>For T&lt;T</a:t>
            </a:r>
            <a:r>
              <a:rPr lang="en-US" altLang="en-US" sz="2364" baseline="-25000" dirty="0"/>
              <a:t>K </a:t>
            </a:r>
            <a:r>
              <a:rPr lang="en-US" altLang="en-US" sz="2364" dirty="0"/>
              <a:t>, local spin screened into </a:t>
            </a:r>
            <a:r>
              <a:rPr lang="en-US" altLang="en-US" sz="2364" u="sng" dirty="0"/>
              <a:t>singlet:</a:t>
            </a:r>
            <a:r>
              <a:rPr lang="en-US" altLang="en-US" sz="2364" dirty="0"/>
              <a:t> </a:t>
            </a:r>
            <a:r>
              <a:rPr lang="en-US" altLang="en-US" sz="2364" dirty="0">
                <a:solidFill>
                  <a:schemeClr val="accent2"/>
                </a:solidFill>
              </a:rPr>
              <a:t>“Kondo effect”</a:t>
            </a:r>
          </a:p>
        </p:txBody>
      </p:sp>
      <p:sp>
        <p:nvSpPr>
          <p:cNvPr id="10248" name="Freeform 8"/>
          <p:cNvSpPr>
            <a:spLocks/>
          </p:cNvSpPr>
          <p:nvPr/>
        </p:nvSpPr>
        <p:spPr bwMode="auto">
          <a:xfrm>
            <a:off x="1701174" y="3623853"/>
            <a:ext cx="967333" cy="4170"/>
          </a:xfrm>
          <a:custGeom>
            <a:avLst/>
            <a:gdLst>
              <a:gd name="T0" fmla="*/ 0 w 464"/>
              <a:gd name="T1" fmla="*/ 0 h 2"/>
              <a:gd name="T2" fmla="*/ 736600 w 464"/>
              <a:gd name="T3" fmla="*/ 3175 h 2"/>
              <a:gd name="T4" fmla="*/ 0 60000 65536"/>
              <a:gd name="T5" fmla="*/ 0 60000 65536"/>
            </a:gdLst>
            <a:ahLst/>
            <a:cxnLst>
              <a:cxn ang="T4">
                <a:pos x="T0" y="T1"/>
              </a:cxn>
              <a:cxn ang="T5">
                <a:pos x="T2" y="T3"/>
              </a:cxn>
            </a:cxnLst>
            <a:rect l="0" t="0" r="r" b="b"/>
            <a:pathLst>
              <a:path w="464" h="2">
                <a:moveTo>
                  <a:pt x="0" y="0"/>
                </a:moveTo>
                <a:lnTo>
                  <a:pt x="464" y="2"/>
                </a:lnTo>
              </a:path>
            </a:pathLst>
          </a:custGeom>
          <a:noFill/>
          <a:ln w="28575">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sz="5120"/>
          </a:p>
        </p:txBody>
      </p:sp>
      <p:sp>
        <p:nvSpPr>
          <p:cNvPr id="86025" name="Freeform 9"/>
          <p:cNvSpPr>
            <a:spLocks/>
          </p:cNvSpPr>
          <p:nvPr/>
        </p:nvSpPr>
        <p:spPr bwMode="auto">
          <a:xfrm>
            <a:off x="2216114" y="1378554"/>
            <a:ext cx="537870" cy="3093800"/>
          </a:xfrm>
          <a:custGeom>
            <a:avLst/>
            <a:gdLst>
              <a:gd name="T0" fmla="*/ 409575 w 258"/>
              <a:gd name="T1" fmla="*/ 2355850 h 1484"/>
              <a:gd name="T2" fmla="*/ 395288 w 258"/>
              <a:gd name="T3" fmla="*/ 2217738 h 1484"/>
              <a:gd name="T4" fmla="*/ 352425 w 258"/>
              <a:gd name="T5" fmla="*/ 2095500 h 1484"/>
              <a:gd name="T6" fmla="*/ 233363 w 258"/>
              <a:gd name="T7" fmla="*/ 1971675 h 1484"/>
              <a:gd name="T8" fmla="*/ 95250 w 258"/>
              <a:gd name="T9" fmla="*/ 1854200 h 1484"/>
              <a:gd name="T10" fmla="*/ 31750 w 258"/>
              <a:gd name="T11" fmla="*/ 1720850 h 1484"/>
              <a:gd name="T12" fmla="*/ 98425 w 258"/>
              <a:gd name="T13" fmla="*/ 1584325 h 1484"/>
              <a:gd name="T14" fmla="*/ 190500 w 258"/>
              <a:gd name="T15" fmla="*/ 1509713 h 1484"/>
              <a:gd name="T16" fmla="*/ 269875 w 258"/>
              <a:gd name="T17" fmla="*/ 1454150 h 1484"/>
              <a:gd name="T18" fmla="*/ 371475 w 258"/>
              <a:gd name="T19" fmla="*/ 1328738 h 1484"/>
              <a:gd name="T20" fmla="*/ 395288 w 258"/>
              <a:gd name="T21" fmla="*/ 1154113 h 1484"/>
              <a:gd name="T22" fmla="*/ 387350 w 258"/>
              <a:gd name="T23" fmla="*/ 1027113 h 1484"/>
              <a:gd name="T24" fmla="*/ 358775 w 258"/>
              <a:gd name="T25" fmla="*/ 946150 h 1484"/>
              <a:gd name="T26" fmla="*/ 276225 w 258"/>
              <a:gd name="T27" fmla="*/ 858838 h 1484"/>
              <a:gd name="T28" fmla="*/ 165100 w 258"/>
              <a:gd name="T29" fmla="*/ 803275 h 1484"/>
              <a:gd name="T30" fmla="*/ 25400 w 258"/>
              <a:gd name="T31" fmla="*/ 685800 h 1484"/>
              <a:gd name="T32" fmla="*/ 12700 w 258"/>
              <a:gd name="T33" fmla="*/ 598488 h 1484"/>
              <a:gd name="T34" fmla="*/ 42863 w 258"/>
              <a:gd name="T35" fmla="*/ 542925 h 1484"/>
              <a:gd name="T36" fmla="*/ 138113 w 258"/>
              <a:gd name="T37" fmla="*/ 452438 h 1484"/>
              <a:gd name="T38" fmla="*/ 236538 w 258"/>
              <a:gd name="T39" fmla="*/ 393700 h 1484"/>
              <a:gd name="T40" fmla="*/ 314325 w 258"/>
              <a:gd name="T41" fmla="*/ 334963 h 1484"/>
              <a:gd name="T42" fmla="*/ 371475 w 258"/>
              <a:gd name="T43" fmla="*/ 277813 h 1484"/>
              <a:gd name="T44" fmla="*/ 390525 w 258"/>
              <a:gd name="T45" fmla="*/ 215900 h 1484"/>
              <a:gd name="T46" fmla="*/ 403225 w 258"/>
              <a:gd name="T47" fmla="*/ 120650 h 1484"/>
              <a:gd name="T48" fmla="*/ 406400 w 258"/>
              <a:gd name="T49" fmla="*/ 0 h 14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8" h="1484">
                <a:moveTo>
                  <a:pt x="258" y="1484"/>
                </a:moveTo>
                <a:cubicBezTo>
                  <a:pt x="256" y="1469"/>
                  <a:pt x="255" y="1425"/>
                  <a:pt x="249" y="1397"/>
                </a:cubicBezTo>
                <a:cubicBezTo>
                  <a:pt x="243" y="1370"/>
                  <a:pt x="239" y="1346"/>
                  <a:pt x="222" y="1320"/>
                </a:cubicBezTo>
                <a:cubicBezTo>
                  <a:pt x="205" y="1294"/>
                  <a:pt x="174" y="1267"/>
                  <a:pt x="147" y="1242"/>
                </a:cubicBezTo>
                <a:cubicBezTo>
                  <a:pt x="120" y="1217"/>
                  <a:pt x="81" y="1194"/>
                  <a:pt x="60" y="1168"/>
                </a:cubicBezTo>
                <a:cubicBezTo>
                  <a:pt x="39" y="1142"/>
                  <a:pt x="20" y="1112"/>
                  <a:pt x="20" y="1084"/>
                </a:cubicBezTo>
                <a:cubicBezTo>
                  <a:pt x="20" y="1056"/>
                  <a:pt x="45" y="1020"/>
                  <a:pt x="62" y="998"/>
                </a:cubicBezTo>
                <a:cubicBezTo>
                  <a:pt x="79" y="976"/>
                  <a:pt x="102" y="965"/>
                  <a:pt x="120" y="951"/>
                </a:cubicBezTo>
                <a:cubicBezTo>
                  <a:pt x="138" y="937"/>
                  <a:pt x="151" y="935"/>
                  <a:pt x="170" y="916"/>
                </a:cubicBezTo>
                <a:cubicBezTo>
                  <a:pt x="189" y="896"/>
                  <a:pt x="221" y="868"/>
                  <a:pt x="234" y="837"/>
                </a:cubicBezTo>
                <a:cubicBezTo>
                  <a:pt x="247" y="806"/>
                  <a:pt x="247" y="759"/>
                  <a:pt x="249" y="727"/>
                </a:cubicBezTo>
                <a:cubicBezTo>
                  <a:pt x="251" y="695"/>
                  <a:pt x="248" y="669"/>
                  <a:pt x="244" y="647"/>
                </a:cubicBezTo>
                <a:cubicBezTo>
                  <a:pt x="240" y="625"/>
                  <a:pt x="238" y="614"/>
                  <a:pt x="226" y="596"/>
                </a:cubicBezTo>
                <a:cubicBezTo>
                  <a:pt x="214" y="578"/>
                  <a:pt x="195" y="555"/>
                  <a:pt x="174" y="541"/>
                </a:cubicBezTo>
                <a:cubicBezTo>
                  <a:pt x="153" y="526"/>
                  <a:pt x="130" y="525"/>
                  <a:pt x="104" y="506"/>
                </a:cubicBezTo>
                <a:cubicBezTo>
                  <a:pt x="77" y="488"/>
                  <a:pt x="32" y="454"/>
                  <a:pt x="16" y="432"/>
                </a:cubicBezTo>
                <a:cubicBezTo>
                  <a:pt x="0" y="411"/>
                  <a:pt x="6" y="391"/>
                  <a:pt x="8" y="377"/>
                </a:cubicBezTo>
                <a:cubicBezTo>
                  <a:pt x="10" y="362"/>
                  <a:pt x="13" y="358"/>
                  <a:pt x="27" y="342"/>
                </a:cubicBezTo>
                <a:cubicBezTo>
                  <a:pt x="40" y="327"/>
                  <a:pt x="66" y="301"/>
                  <a:pt x="87" y="285"/>
                </a:cubicBezTo>
                <a:cubicBezTo>
                  <a:pt x="108" y="269"/>
                  <a:pt x="131" y="260"/>
                  <a:pt x="149" y="248"/>
                </a:cubicBezTo>
                <a:cubicBezTo>
                  <a:pt x="167" y="236"/>
                  <a:pt x="184" y="224"/>
                  <a:pt x="198" y="211"/>
                </a:cubicBezTo>
                <a:cubicBezTo>
                  <a:pt x="213" y="199"/>
                  <a:pt x="225" y="188"/>
                  <a:pt x="234" y="175"/>
                </a:cubicBezTo>
                <a:cubicBezTo>
                  <a:pt x="242" y="163"/>
                  <a:pt x="243" y="153"/>
                  <a:pt x="246" y="136"/>
                </a:cubicBezTo>
                <a:cubicBezTo>
                  <a:pt x="250" y="120"/>
                  <a:pt x="253" y="99"/>
                  <a:pt x="254" y="76"/>
                </a:cubicBezTo>
                <a:cubicBezTo>
                  <a:pt x="256" y="53"/>
                  <a:pt x="256" y="16"/>
                  <a:pt x="256"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sz="5120"/>
          </a:p>
        </p:txBody>
      </p:sp>
      <p:graphicFrame>
        <p:nvGraphicFramePr>
          <p:cNvPr id="86026" name="Object 10"/>
          <p:cNvGraphicFramePr>
            <a:graphicFrameLocks noChangeAspect="1"/>
          </p:cNvGraphicFramePr>
          <p:nvPr/>
        </p:nvGraphicFramePr>
        <p:xfrm>
          <a:off x="3979829" y="5260398"/>
          <a:ext cx="1890887" cy="817230"/>
        </p:xfrm>
        <a:graphic>
          <a:graphicData uri="http://schemas.openxmlformats.org/presentationml/2006/ole">
            <mc:AlternateContent xmlns:mc="http://schemas.openxmlformats.org/markup-compatibility/2006">
              <mc:Choice xmlns:v="urn:schemas-microsoft-com:vml" Requires="v">
                <p:oleObj spid="_x0000_s5512" name="Equation" r:id="rId5" imgW="1028254" imgH="444307" progId="Equation.DSMT4">
                  <p:embed/>
                </p:oleObj>
              </mc:Choice>
              <mc:Fallback>
                <p:oleObj name="Equation" r:id="rId5" imgW="1028254" imgH="444307"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9829" y="5260398"/>
                        <a:ext cx="1890887" cy="81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7" name="Object 11"/>
          <p:cNvGraphicFramePr>
            <a:graphicFrameLocks noChangeAspect="1"/>
          </p:cNvGraphicFramePr>
          <p:nvPr/>
        </p:nvGraphicFramePr>
        <p:xfrm>
          <a:off x="6002057" y="5293755"/>
          <a:ext cx="1684494" cy="514940"/>
        </p:xfrm>
        <a:graphic>
          <a:graphicData uri="http://schemas.openxmlformats.org/presentationml/2006/ole">
            <mc:AlternateContent xmlns:mc="http://schemas.openxmlformats.org/markup-compatibility/2006">
              <mc:Choice xmlns:v="urn:schemas-microsoft-com:vml" Requires="v">
                <p:oleObj spid="_x0000_s5513" name="Equation" r:id="rId7" imgW="914400" imgH="279400" progId="Equation.DSMT4">
                  <p:embed/>
                </p:oleObj>
              </mc:Choice>
              <mc:Fallback>
                <p:oleObj name="Equation" r:id="rId7" imgW="914400" imgH="279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2057" y="5293755"/>
                        <a:ext cx="1684494" cy="514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8" name="Object 12"/>
          <p:cNvGraphicFramePr>
            <a:graphicFrameLocks noChangeAspect="1"/>
          </p:cNvGraphicFramePr>
          <p:nvPr/>
        </p:nvGraphicFramePr>
        <p:xfrm>
          <a:off x="7757433" y="5237466"/>
          <a:ext cx="3594145" cy="840162"/>
        </p:xfrm>
        <a:graphic>
          <a:graphicData uri="http://schemas.openxmlformats.org/presentationml/2006/ole">
            <mc:AlternateContent xmlns:mc="http://schemas.openxmlformats.org/markup-compatibility/2006">
              <mc:Choice xmlns:v="urn:schemas-microsoft-com:vml" Requires="v">
                <p:oleObj spid="_x0000_s5514" name="Equation" r:id="rId9" imgW="1955800" imgH="457200" progId="Equation.DSMT4">
                  <p:embed/>
                </p:oleObj>
              </mc:Choice>
              <mc:Fallback>
                <p:oleObj name="Equation" r:id="rId9" imgW="1955800" imgH="457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7433" y="5237466"/>
                        <a:ext cx="3594145" cy="840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29" name="Text Box 13"/>
          <p:cNvSpPr txBox="1">
            <a:spLocks noChangeArrowheads="1"/>
          </p:cNvSpPr>
          <p:nvPr/>
        </p:nvSpPr>
        <p:spPr bwMode="auto">
          <a:xfrm>
            <a:off x="4614282" y="1717737"/>
            <a:ext cx="3280065" cy="37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a:t>parameters (all tunable!):</a:t>
            </a:r>
          </a:p>
        </p:txBody>
      </p:sp>
      <p:graphicFrame>
        <p:nvGraphicFramePr>
          <p:cNvPr id="86030" name="Object 14"/>
          <p:cNvGraphicFramePr>
            <a:graphicFrameLocks noChangeAspect="1"/>
          </p:cNvGraphicFramePr>
          <p:nvPr/>
        </p:nvGraphicFramePr>
        <p:xfrm>
          <a:off x="1801244" y="4476525"/>
          <a:ext cx="925638" cy="452396"/>
        </p:xfrm>
        <a:graphic>
          <a:graphicData uri="http://schemas.openxmlformats.org/presentationml/2006/ole">
            <mc:AlternateContent xmlns:mc="http://schemas.openxmlformats.org/markup-compatibility/2006">
              <mc:Choice xmlns:v="urn:schemas-microsoft-com:vml" Requires="v">
                <p:oleObj spid="_x0000_s5515" name="Equation" r:id="rId11" imgW="545626" imgH="266469" progId="Equation.DSMT4">
                  <p:embed/>
                </p:oleObj>
              </mc:Choice>
              <mc:Fallback>
                <p:oleObj name="Equation" r:id="rId11" imgW="545626" imgH="266469"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1244" y="4476525"/>
                        <a:ext cx="925638" cy="452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55" name="Rectangle 15"/>
          <p:cNvSpPr>
            <a:spLocks noChangeArrowheads="1"/>
          </p:cNvSpPr>
          <p:nvPr/>
        </p:nvSpPr>
        <p:spPr bwMode="auto">
          <a:xfrm>
            <a:off x="600416" y="2942134"/>
            <a:ext cx="813060" cy="1534391"/>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sp>
        <p:nvSpPr>
          <p:cNvPr id="10256" name="Rectangle 16"/>
          <p:cNvSpPr>
            <a:spLocks noChangeArrowheads="1"/>
          </p:cNvSpPr>
          <p:nvPr/>
        </p:nvSpPr>
        <p:spPr bwMode="auto">
          <a:xfrm>
            <a:off x="2989562" y="2937964"/>
            <a:ext cx="810977" cy="1534391"/>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sp>
        <p:nvSpPr>
          <p:cNvPr id="10257" name="Rectangle 17"/>
          <p:cNvSpPr>
            <a:spLocks noChangeArrowheads="1"/>
          </p:cNvSpPr>
          <p:nvPr/>
        </p:nvSpPr>
        <p:spPr bwMode="auto">
          <a:xfrm>
            <a:off x="2801933" y="1270147"/>
            <a:ext cx="200138" cy="320220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sp>
        <p:nvSpPr>
          <p:cNvPr id="10258" name="Rectangle 18"/>
          <p:cNvSpPr>
            <a:spLocks noChangeArrowheads="1"/>
          </p:cNvSpPr>
          <p:nvPr/>
        </p:nvSpPr>
        <p:spPr bwMode="auto">
          <a:xfrm>
            <a:off x="1400967" y="1270147"/>
            <a:ext cx="200138" cy="320220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graphicFrame>
        <p:nvGraphicFramePr>
          <p:cNvPr id="10259" name="Object 19"/>
          <p:cNvGraphicFramePr>
            <a:graphicFrameLocks noChangeAspect="1"/>
          </p:cNvGraphicFramePr>
          <p:nvPr/>
        </p:nvGraphicFramePr>
        <p:xfrm>
          <a:off x="990268" y="5235381"/>
          <a:ext cx="2714371" cy="842247"/>
        </p:xfrm>
        <a:graphic>
          <a:graphicData uri="http://schemas.openxmlformats.org/presentationml/2006/ole">
            <mc:AlternateContent xmlns:mc="http://schemas.openxmlformats.org/markup-compatibility/2006">
              <mc:Choice xmlns:v="urn:schemas-microsoft-com:vml" Requires="v">
                <p:oleObj spid="_x0000_s5516" name="Equation" r:id="rId13" imgW="1473200" imgH="457200" progId="Equation.DSMT4">
                  <p:embed/>
                </p:oleObj>
              </mc:Choice>
              <mc:Fallback>
                <p:oleObj name="Equation" r:id="rId13" imgW="1473200" imgH="4572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268" y="5235381"/>
                        <a:ext cx="2714371" cy="842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36" name="AutoShape 20"/>
          <p:cNvSpPr>
            <a:spLocks noChangeArrowheads="1"/>
          </p:cNvSpPr>
          <p:nvPr/>
        </p:nvSpPr>
        <p:spPr bwMode="auto">
          <a:xfrm>
            <a:off x="1100761" y="3275697"/>
            <a:ext cx="900621" cy="300207"/>
          </a:xfrm>
          <a:prstGeom prst="curvedDownArrow">
            <a:avLst>
              <a:gd name="adj1" fmla="val 60000"/>
              <a:gd name="adj2" fmla="val 120000"/>
              <a:gd name="adj3" fmla="val 33333"/>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sp>
        <p:nvSpPr>
          <p:cNvPr id="86037" name="AutoShape 21"/>
          <p:cNvSpPr>
            <a:spLocks noChangeArrowheads="1"/>
          </p:cNvSpPr>
          <p:nvPr/>
        </p:nvSpPr>
        <p:spPr bwMode="auto">
          <a:xfrm>
            <a:off x="2501726" y="3275697"/>
            <a:ext cx="898537" cy="300207"/>
          </a:xfrm>
          <a:prstGeom prst="curvedDownArrow">
            <a:avLst>
              <a:gd name="adj1" fmla="val 59861"/>
              <a:gd name="adj2" fmla="val 119722"/>
              <a:gd name="adj3" fmla="val 33333"/>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graphicFrame>
        <p:nvGraphicFramePr>
          <p:cNvPr id="86038" name="Object 22"/>
          <p:cNvGraphicFramePr>
            <a:graphicFrameLocks noChangeAspect="1"/>
          </p:cNvGraphicFramePr>
          <p:nvPr/>
        </p:nvGraphicFramePr>
        <p:xfrm>
          <a:off x="3400263" y="3254848"/>
          <a:ext cx="277274" cy="321055"/>
        </p:xfrm>
        <a:graphic>
          <a:graphicData uri="http://schemas.openxmlformats.org/presentationml/2006/ole">
            <mc:AlternateContent xmlns:mc="http://schemas.openxmlformats.org/markup-compatibility/2006">
              <mc:Choice xmlns:v="urn:schemas-microsoft-com:vml" Requires="v">
                <p:oleObj spid="_x0000_s5517" name="Equation" r:id="rId15" imgW="164957" imgH="190335" progId="Equation.DSMT4">
                  <p:embed/>
                </p:oleObj>
              </mc:Choice>
              <mc:Fallback>
                <p:oleObj name="Equation" r:id="rId15" imgW="164957" imgH="190335"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00263" y="3254848"/>
                        <a:ext cx="277274" cy="321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39" name="Object 23"/>
          <p:cNvGraphicFramePr>
            <a:graphicFrameLocks noChangeAspect="1"/>
          </p:cNvGraphicFramePr>
          <p:nvPr/>
        </p:nvGraphicFramePr>
        <p:xfrm>
          <a:off x="873520" y="3238171"/>
          <a:ext cx="277274" cy="321055"/>
        </p:xfrm>
        <a:graphic>
          <a:graphicData uri="http://schemas.openxmlformats.org/presentationml/2006/ole">
            <mc:AlternateContent xmlns:mc="http://schemas.openxmlformats.org/markup-compatibility/2006">
              <mc:Choice xmlns:v="urn:schemas-microsoft-com:vml" Requires="v">
                <p:oleObj spid="_x0000_s5518" name="Equation" r:id="rId17" imgW="164957" imgH="190335" progId="Equation.DSMT4">
                  <p:embed/>
                </p:oleObj>
              </mc:Choice>
              <mc:Fallback>
                <p:oleObj name="Equation" r:id="rId17" imgW="164957" imgH="190335"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3520" y="3238171"/>
                        <a:ext cx="277274" cy="321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40" name="Object 24"/>
          <p:cNvGraphicFramePr>
            <a:graphicFrameLocks noChangeAspect="1"/>
          </p:cNvGraphicFramePr>
          <p:nvPr/>
        </p:nvGraphicFramePr>
        <p:xfrm>
          <a:off x="1807499" y="1670423"/>
          <a:ext cx="904791" cy="500345"/>
        </p:xfrm>
        <a:graphic>
          <a:graphicData uri="http://schemas.openxmlformats.org/presentationml/2006/ole">
            <mc:AlternateContent xmlns:mc="http://schemas.openxmlformats.org/markup-compatibility/2006">
              <mc:Choice xmlns:v="urn:schemas-microsoft-com:vml" Requires="v">
                <p:oleObj spid="_x0000_s5519" name="Equation" r:id="rId18" imgW="482181" imgH="266469" progId="Equation.DSMT4">
                  <p:embed/>
                </p:oleObj>
              </mc:Choice>
              <mc:Fallback>
                <p:oleObj name="Equation" r:id="rId18" imgW="482181" imgH="266469"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07499" y="1670423"/>
                        <a:ext cx="904791" cy="500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41" name="Object 25"/>
          <p:cNvGraphicFramePr>
            <a:graphicFrameLocks noChangeAspect="1"/>
          </p:cNvGraphicFramePr>
          <p:nvPr/>
        </p:nvGraphicFramePr>
        <p:xfrm>
          <a:off x="1951347" y="3108914"/>
          <a:ext cx="381514" cy="500345"/>
        </p:xfrm>
        <a:graphic>
          <a:graphicData uri="http://schemas.openxmlformats.org/presentationml/2006/ole">
            <mc:AlternateContent xmlns:mc="http://schemas.openxmlformats.org/markup-compatibility/2006">
              <mc:Choice xmlns:v="urn:schemas-microsoft-com:vml" Requires="v">
                <p:oleObj spid="_x0000_s5520" name="Equation" r:id="rId20" imgW="203024" imgH="266469" progId="Equation.DSMT4">
                  <p:embed/>
                </p:oleObj>
              </mc:Choice>
              <mc:Fallback>
                <p:oleObj name="Equation" r:id="rId20" imgW="203024" imgH="266469"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51347" y="3108914"/>
                        <a:ext cx="381514" cy="500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6042" name="Group 26"/>
          <p:cNvGrpSpPr>
            <a:grpSpLocks/>
          </p:cNvGrpSpPr>
          <p:nvPr/>
        </p:nvGrpSpPr>
        <p:grpSpPr bwMode="auto">
          <a:xfrm>
            <a:off x="4619854" y="2218085"/>
            <a:ext cx="3200124" cy="469075"/>
            <a:chOff x="2217" y="1104"/>
            <a:chExt cx="1535" cy="225"/>
          </a:xfrm>
        </p:grpSpPr>
        <p:graphicFrame>
          <p:nvGraphicFramePr>
            <p:cNvPr id="10290" name="Object 27"/>
            <p:cNvGraphicFramePr>
              <a:graphicFrameLocks noChangeAspect="1"/>
            </p:cNvGraphicFramePr>
            <p:nvPr/>
          </p:nvGraphicFramePr>
          <p:xfrm>
            <a:off x="3312" y="1104"/>
            <a:ext cx="440" cy="225"/>
          </p:xfrm>
          <a:graphic>
            <a:graphicData uri="http://schemas.openxmlformats.org/presentationml/2006/ole">
              <mc:AlternateContent xmlns:mc="http://schemas.openxmlformats.org/markup-compatibility/2006">
                <mc:Choice xmlns:v="urn:schemas-microsoft-com:vml" Requires="v">
                  <p:oleObj spid="_x0000_s5521" name="Equation" r:id="rId22" imgW="545863" imgH="279279" progId="Equation.DSMT4">
                    <p:embed/>
                  </p:oleObj>
                </mc:Choice>
                <mc:Fallback>
                  <p:oleObj name="Equation" r:id="rId22" imgW="545863" imgH="279279"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12" y="1104"/>
                          <a:ext cx="440" cy="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91" name="Text Box 28"/>
            <p:cNvSpPr txBox="1">
              <a:spLocks noChangeArrowheads="1"/>
            </p:cNvSpPr>
            <p:nvPr/>
          </p:nvSpPr>
          <p:spPr bwMode="auto">
            <a:xfrm>
              <a:off x="2217" y="1104"/>
              <a:ext cx="1082"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a:t>local energy level</a:t>
              </a:r>
            </a:p>
          </p:txBody>
        </p:sp>
      </p:grpSp>
      <p:sp>
        <p:nvSpPr>
          <p:cNvPr id="86045" name="Freeform 29"/>
          <p:cNvSpPr>
            <a:spLocks/>
          </p:cNvSpPr>
          <p:nvPr/>
        </p:nvSpPr>
        <p:spPr bwMode="auto">
          <a:xfrm>
            <a:off x="1701174" y="2191616"/>
            <a:ext cx="967333" cy="4170"/>
          </a:xfrm>
          <a:custGeom>
            <a:avLst/>
            <a:gdLst>
              <a:gd name="T0" fmla="*/ 0 w 464"/>
              <a:gd name="T1" fmla="*/ 0 h 2"/>
              <a:gd name="T2" fmla="*/ 736600 w 464"/>
              <a:gd name="T3" fmla="*/ 3175 h 2"/>
              <a:gd name="T4" fmla="*/ 0 60000 65536"/>
              <a:gd name="T5" fmla="*/ 0 60000 65536"/>
            </a:gdLst>
            <a:ahLst/>
            <a:cxnLst>
              <a:cxn ang="T4">
                <a:pos x="T0" y="T1"/>
              </a:cxn>
              <a:cxn ang="T5">
                <a:pos x="T2" y="T3"/>
              </a:cxn>
            </a:cxnLst>
            <a:rect l="0" t="0" r="r" b="b"/>
            <a:pathLst>
              <a:path w="464" h="2">
                <a:moveTo>
                  <a:pt x="0" y="0"/>
                </a:moveTo>
                <a:lnTo>
                  <a:pt x="464" y="2"/>
                </a:lnTo>
              </a:path>
            </a:pathLst>
          </a:custGeom>
          <a:noFill/>
          <a:ln w="28575">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sz="5120"/>
          </a:p>
        </p:txBody>
      </p:sp>
      <p:grpSp>
        <p:nvGrpSpPr>
          <p:cNvPr id="86046" name="Group 30"/>
          <p:cNvGrpSpPr>
            <a:grpSpLocks/>
          </p:cNvGrpSpPr>
          <p:nvPr/>
        </p:nvGrpSpPr>
        <p:grpSpPr bwMode="auto">
          <a:xfrm>
            <a:off x="4619855" y="2718435"/>
            <a:ext cx="2380808" cy="400277"/>
            <a:chOff x="2217" y="1344"/>
            <a:chExt cx="1142" cy="192"/>
          </a:xfrm>
        </p:grpSpPr>
        <p:sp>
          <p:nvSpPr>
            <p:cNvPr id="10288" name="Text Box 31"/>
            <p:cNvSpPr txBox="1">
              <a:spLocks noChangeArrowheads="1"/>
            </p:cNvSpPr>
            <p:nvPr/>
          </p:nvSpPr>
          <p:spPr bwMode="auto">
            <a:xfrm>
              <a:off x="2217" y="1344"/>
              <a:ext cx="1052"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a:t>charging energy </a:t>
              </a:r>
              <a:endParaRPr lang="de-DE" altLang="en-US" sz="1839" b="1">
                <a:solidFill>
                  <a:schemeClr val="accent2"/>
                </a:solidFill>
              </a:endParaRPr>
            </a:p>
          </p:txBody>
        </p:sp>
        <p:graphicFrame>
          <p:nvGraphicFramePr>
            <p:cNvPr id="10289" name="Object 32"/>
            <p:cNvGraphicFramePr>
              <a:graphicFrameLocks noChangeAspect="1"/>
            </p:cNvGraphicFramePr>
            <p:nvPr/>
          </p:nvGraphicFramePr>
          <p:xfrm>
            <a:off x="3216" y="1361"/>
            <a:ext cx="143" cy="175"/>
          </p:xfrm>
          <a:graphic>
            <a:graphicData uri="http://schemas.openxmlformats.org/presentationml/2006/ole">
              <mc:AlternateContent xmlns:mc="http://schemas.openxmlformats.org/markup-compatibility/2006">
                <mc:Choice xmlns:v="urn:schemas-microsoft-com:vml" Requires="v">
                  <p:oleObj spid="_x0000_s5522" name="Equation" r:id="rId24" imgW="177569" imgH="215619" progId="Equation.DSMT4">
                    <p:embed/>
                  </p:oleObj>
                </mc:Choice>
                <mc:Fallback>
                  <p:oleObj name="Equation" r:id="rId24" imgW="177569" imgH="215619"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16" y="1361"/>
                          <a:ext cx="143" cy="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86049" name="Group 33"/>
          <p:cNvGrpSpPr>
            <a:grpSpLocks/>
          </p:cNvGrpSpPr>
          <p:nvPr/>
        </p:nvGrpSpPr>
        <p:grpSpPr bwMode="auto">
          <a:xfrm>
            <a:off x="4624022" y="3218782"/>
            <a:ext cx="1715767" cy="375260"/>
            <a:chOff x="2219" y="1584"/>
            <a:chExt cx="823" cy="180"/>
          </a:xfrm>
        </p:grpSpPr>
        <p:graphicFrame>
          <p:nvGraphicFramePr>
            <p:cNvPr id="10286" name="Object 34"/>
            <p:cNvGraphicFramePr>
              <a:graphicFrameLocks noChangeAspect="1"/>
            </p:cNvGraphicFramePr>
            <p:nvPr/>
          </p:nvGraphicFramePr>
          <p:xfrm>
            <a:off x="2908" y="1594"/>
            <a:ext cx="134" cy="154"/>
          </p:xfrm>
          <a:graphic>
            <a:graphicData uri="http://schemas.openxmlformats.org/presentationml/2006/ole">
              <mc:AlternateContent xmlns:mc="http://schemas.openxmlformats.org/markup-compatibility/2006">
                <mc:Choice xmlns:v="urn:schemas-microsoft-com:vml" Requires="v">
                  <p:oleObj spid="_x0000_s5523" name="Equation" r:id="rId26" imgW="164957" imgH="190335" progId="Equation.DSMT4">
                    <p:embed/>
                  </p:oleObj>
                </mc:Choice>
                <mc:Fallback>
                  <p:oleObj name="Equation" r:id="rId26" imgW="164957" imgH="190335"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08" y="1594"/>
                          <a:ext cx="134"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87" name="Text Box 35"/>
            <p:cNvSpPr txBox="1">
              <a:spLocks noChangeArrowheads="1"/>
            </p:cNvSpPr>
            <p:nvPr/>
          </p:nvSpPr>
          <p:spPr bwMode="auto">
            <a:xfrm>
              <a:off x="2219" y="1584"/>
              <a:ext cx="702"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a:t>level width</a:t>
              </a:r>
            </a:p>
          </p:txBody>
        </p:sp>
      </p:grpSp>
      <p:grpSp>
        <p:nvGrpSpPr>
          <p:cNvPr id="86052" name="Group 36"/>
          <p:cNvGrpSpPr>
            <a:grpSpLocks/>
          </p:cNvGrpSpPr>
          <p:nvPr/>
        </p:nvGrpSpPr>
        <p:grpSpPr bwMode="auto">
          <a:xfrm>
            <a:off x="4619857" y="3719130"/>
            <a:ext cx="2116044" cy="375260"/>
            <a:chOff x="2217" y="1824"/>
            <a:chExt cx="1015" cy="180"/>
          </a:xfrm>
        </p:grpSpPr>
        <p:sp>
          <p:nvSpPr>
            <p:cNvPr id="10284" name="Text Box 37"/>
            <p:cNvSpPr txBox="1">
              <a:spLocks noChangeArrowheads="1"/>
            </p:cNvSpPr>
            <p:nvPr/>
          </p:nvSpPr>
          <p:spPr bwMode="auto">
            <a:xfrm>
              <a:off x="2217" y="1824"/>
              <a:ext cx="931"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dirty="0" err="1"/>
                <a:t>magnetic</a:t>
              </a:r>
              <a:r>
                <a:rPr lang="de-DE" altLang="en-US" sz="1839" dirty="0"/>
                <a:t> </a:t>
              </a:r>
              <a:r>
                <a:rPr lang="de-DE" altLang="en-US" sz="1839" dirty="0" err="1"/>
                <a:t>field</a:t>
              </a:r>
              <a:r>
                <a:rPr lang="de-DE" altLang="en-US" sz="1839" dirty="0"/>
                <a:t> </a:t>
              </a:r>
              <a:endParaRPr lang="de-DE" altLang="en-US" sz="1839" b="1" dirty="0">
                <a:solidFill>
                  <a:schemeClr val="accent2"/>
                </a:solidFill>
              </a:endParaRPr>
            </a:p>
          </p:txBody>
        </p:sp>
        <p:graphicFrame>
          <p:nvGraphicFramePr>
            <p:cNvPr id="10285" name="Object 38"/>
            <p:cNvGraphicFramePr>
              <a:graphicFrameLocks noChangeAspect="1"/>
            </p:cNvGraphicFramePr>
            <p:nvPr/>
          </p:nvGraphicFramePr>
          <p:xfrm>
            <a:off x="3120" y="1824"/>
            <a:ext cx="112" cy="164"/>
          </p:xfrm>
          <a:graphic>
            <a:graphicData uri="http://schemas.openxmlformats.org/presentationml/2006/ole">
              <mc:AlternateContent xmlns:mc="http://schemas.openxmlformats.org/markup-compatibility/2006">
                <mc:Choice xmlns:v="urn:schemas-microsoft-com:vml" Requires="v">
                  <p:oleObj spid="_x0000_s5524" name="Equation" r:id="rId27" imgW="139639" imgH="203112" progId="Equation.DSMT4">
                    <p:embed/>
                  </p:oleObj>
                </mc:Choice>
                <mc:Fallback>
                  <p:oleObj name="Equation" r:id="rId27" imgW="139639" imgH="203112"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120" y="1824"/>
                          <a:ext cx="112" cy="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86055" name="Picture 39" descr="us_Kondo_0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985363" y="2587722"/>
            <a:ext cx="3404432"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6" name="Picture 40" descr="us_Kondo_0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968684" y="2587722"/>
            <a:ext cx="3435702"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7" name="Picture 41" descr="us_Kondo_0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977023" y="2587722"/>
            <a:ext cx="3421110"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8" name="Picture 42" descr="us_Kondo_0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985363" y="2587722"/>
            <a:ext cx="3404432"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9" name="Picture 43" descr="us_Kondo_0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985363" y="2587722"/>
            <a:ext cx="3404432"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0" name="Picture 44" descr="us_Kondo_06"/>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985363" y="2587722"/>
            <a:ext cx="3404432"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1" name="Picture 45" descr="us_Kondo_an"/>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985363" y="2310448"/>
            <a:ext cx="3404432" cy="136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62" name="Text Box 46"/>
          <p:cNvSpPr txBox="1">
            <a:spLocks noChangeArrowheads="1"/>
          </p:cNvSpPr>
          <p:nvPr/>
        </p:nvSpPr>
        <p:spPr bwMode="auto">
          <a:xfrm>
            <a:off x="858141" y="7793536"/>
            <a:ext cx="8060220" cy="456151"/>
          </a:xfrm>
          <a:prstGeom prst="rect">
            <a:avLst/>
          </a:prstGeom>
          <a:noFill/>
          <a:ln>
            <a:noFill/>
          </a:ln>
          <a:effectLs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en-US" altLang="en-US" sz="2364" dirty="0"/>
              <a:t>L</a:t>
            </a:r>
            <a:r>
              <a:rPr lang="en-US" altLang="en-US" sz="2364" dirty="0" smtClean="0"/>
              <a:t>ocal </a:t>
            </a:r>
            <a:r>
              <a:rPr lang="en-US" altLang="en-US" sz="2364" dirty="0"/>
              <a:t>density of states develops </a:t>
            </a:r>
            <a:r>
              <a:rPr lang="en-US" altLang="en-US" sz="2364" dirty="0">
                <a:solidFill>
                  <a:schemeClr val="accent2"/>
                </a:solidFill>
              </a:rPr>
              <a:t>“Kondo resonance”</a:t>
            </a:r>
          </a:p>
        </p:txBody>
      </p:sp>
      <p:sp>
        <p:nvSpPr>
          <p:cNvPr id="10279" name="Rectangle 47"/>
          <p:cNvSpPr>
            <a:spLocks noChangeArrowheads="1"/>
          </p:cNvSpPr>
          <p:nvPr/>
        </p:nvSpPr>
        <p:spPr bwMode="auto">
          <a:xfrm>
            <a:off x="450372" y="766445"/>
            <a:ext cx="3227165" cy="334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spcBef>
                <a:spcPct val="50000"/>
              </a:spcBef>
            </a:pPr>
            <a:r>
              <a:rPr lang="de-DE" altLang="en-US" sz="1576" dirty="0">
                <a:solidFill>
                  <a:schemeClr val="hlink"/>
                </a:solidFill>
                <a:latin typeface="Comic Sans MS" panose="030F0702030302020204" pitchFamily="66" charset="0"/>
              </a:rPr>
              <a:t>P.W. </a:t>
            </a:r>
            <a:r>
              <a:rPr lang="de-DE" altLang="en-US" sz="1576" dirty="0" smtClean="0">
                <a:solidFill>
                  <a:schemeClr val="hlink"/>
                </a:solidFill>
                <a:latin typeface="Comic Sans MS" panose="030F0702030302020204" pitchFamily="66" charset="0"/>
              </a:rPr>
              <a:t>Anderson, Phys. </a:t>
            </a:r>
            <a:r>
              <a:rPr lang="de-DE" altLang="en-US" sz="1576" dirty="0" err="1" smtClean="0">
                <a:solidFill>
                  <a:schemeClr val="hlink"/>
                </a:solidFill>
                <a:latin typeface="Comic Sans MS" panose="030F0702030302020204" pitchFamily="66" charset="0"/>
              </a:rPr>
              <a:t>Rev</a:t>
            </a:r>
            <a:r>
              <a:rPr lang="de-DE" altLang="en-US" sz="1576" dirty="0" smtClean="0">
                <a:solidFill>
                  <a:schemeClr val="hlink"/>
                </a:solidFill>
                <a:latin typeface="Comic Sans MS" panose="030F0702030302020204" pitchFamily="66" charset="0"/>
              </a:rPr>
              <a:t>. </a:t>
            </a:r>
            <a:r>
              <a:rPr lang="de-DE" altLang="en-US" sz="1576" dirty="0">
                <a:solidFill>
                  <a:schemeClr val="hlink"/>
                </a:solidFill>
                <a:latin typeface="Comic Sans MS" panose="030F0702030302020204" pitchFamily="66" charset="0"/>
              </a:rPr>
              <a:t>(1961)</a:t>
            </a:r>
          </a:p>
        </p:txBody>
      </p:sp>
      <p:grpSp>
        <p:nvGrpSpPr>
          <p:cNvPr id="86064" name="Group 48"/>
          <p:cNvGrpSpPr>
            <a:grpSpLocks/>
          </p:cNvGrpSpPr>
          <p:nvPr/>
        </p:nvGrpSpPr>
        <p:grpSpPr bwMode="auto">
          <a:xfrm>
            <a:off x="900621" y="1374386"/>
            <a:ext cx="1892972" cy="3093800"/>
            <a:chOff x="432" y="480"/>
            <a:chExt cx="908" cy="1484"/>
          </a:xfrm>
        </p:grpSpPr>
        <p:sp>
          <p:nvSpPr>
            <p:cNvPr id="10282" name="Freeform 49"/>
            <p:cNvSpPr>
              <a:spLocks/>
            </p:cNvSpPr>
            <p:nvPr/>
          </p:nvSpPr>
          <p:spPr bwMode="auto">
            <a:xfrm>
              <a:off x="432" y="480"/>
              <a:ext cx="889" cy="1484"/>
            </a:xfrm>
            <a:custGeom>
              <a:avLst/>
              <a:gdLst>
                <a:gd name="T0" fmla="*/ 889 w 984"/>
                <a:gd name="T1" fmla="*/ 1484 h 1937"/>
                <a:gd name="T2" fmla="*/ 880 w 984"/>
                <a:gd name="T3" fmla="*/ 1397 h 1937"/>
                <a:gd name="T4" fmla="*/ 853 w 984"/>
                <a:gd name="T5" fmla="*/ 1320 h 1937"/>
                <a:gd name="T6" fmla="*/ 778 w 984"/>
                <a:gd name="T7" fmla="*/ 1242 h 1937"/>
                <a:gd name="T8" fmla="*/ 691 w 984"/>
                <a:gd name="T9" fmla="*/ 1168 h 1937"/>
                <a:gd name="T10" fmla="*/ 653 w 984"/>
                <a:gd name="T11" fmla="*/ 1066 h 1937"/>
                <a:gd name="T12" fmla="*/ 693 w 984"/>
                <a:gd name="T13" fmla="*/ 998 h 1937"/>
                <a:gd name="T14" fmla="*/ 751 w 984"/>
                <a:gd name="T15" fmla="*/ 951 h 1937"/>
                <a:gd name="T16" fmla="*/ 801 w 984"/>
                <a:gd name="T17" fmla="*/ 916 h 1937"/>
                <a:gd name="T18" fmla="*/ 865 w 984"/>
                <a:gd name="T19" fmla="*/ 837 h 1937"/>
                <a:gd name="T20" fmla="*/ 821 w 984"/>
                <a:gd name="T21" fmla="*/ 801 h 1937"/>
                <a:gd name="T22" fmla="*/ 740 w 984"/>
                <a:gd name="T23" fmla="*/ 794 h 1937"/>
                <a:gd name="T24" fmla="*/ 537 w 984"/>
                <a:gd name="T25" fmla="*/ 781 h 1937"/>
                <a:gd name="T26" fmla="*/ 127 w 984"/>
                <a:gd name="T27" fmla="*/ 764 h 1937"/>
                <a:gd name="T28" fmla="*/ 41 w 984"/>
                <a:gd name="T29" fmla="*/ 727 h 1937"/>
                <a:gd name="T30" fmla="*/ 371 w 984"/>
                <a:gd name="T31" fmla="*/ 713 h 1937"/>
                <a:gd name="T32" fmla="*/ 762 w 984"/>
                <a:gd name="T33" fmla="*/ 712 h 1937"/>
                <a:gd name="T34" fmla="*/ 864 w 984"/>
                <a:gd name="T35" fmla="*/ 675 h 1937"/>
                <a:gd name="T36" fmla="*/ 857 w 984"/>
                <a:gd name="T37" fmla="*/ 596 h 1937"/>
                <a:gd name="T38" fmla="*/ 805 w 984"/>
                <a:gd name="T39" fmla="*/ 541 h 1937"/>
                <a:gd name="T40" fmla="*/ 735 w 984"/>
                <a:gd name="T41" fmla="*/ 506 h 1937"/>
                <a:gd name="T42" fmla="*/ 647 w 984"/>
                <a:gd name="T43" fmla="*/ 432 h 1937"/>
                <a:gd name="T44" fmla="*/ 639 w 984"/>
                <a:gd name="T45" fmla="*/ 377 h 1937"/>
                <a:gd name="T46" fmla="*/ 658 w 984"/>
                <a:gd name="T47" fmla="*/ 342 h 1937"/>
                <a:gd name="T48" fmla="*/ 718 w 984"/>
                <a:gd name="T49" fmla="*/ 285 h 1937"/>
                <a:gd name="T50" fmla="*/ 780 w 984"/>
                <a:gd name="T51" fmla="*/ 248 h 1937"/>
                <a:gd name="T52" fmla="*/ 829 w 984"/>
                <a:gd name="T53" fmla="*/ 211 h 1937"/>
                <a:gd name="T54" fmla="*/ 865 w 984"/>
                <a:gd name="T55" fmla="*/ 175 h 1937"/>
                <a:gd name="T56" fmla="*/ 877 w 984"/>
                <a:gd name="T57" fmla="*/ 136 h 1937"/>
                <a:gd name="T58" fmla="*/ 885 w 984"/>
                <a:gd name="T59" fmla="*/ 76 h 1937"/>
                <a:gd name="T60" fmla="*/ 887 w 984"/>
                <a:gd name="T61" fmla="*/ 0 h 19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84" h="1937">
                  <a:moveTo>
                    <a:pt x="984" y="1937"/>
                  </a:moveTo>
                  <a:cubicBezTo>
                    <a:pt x="982" y="1918"/>
                    <a:pt x="981" y="1860"/>
                    <a:pt x="974" y="1824"/>
                  </a:cubicBezTo>
                  <a:cubicBezTo>
                    <a:pt x="967" y="1788"/>
                    <a:pt x="963" y="1757"/>
                    <a:pt x="944" y="1723"/>
                  </a:cubicBezTo>
                  <a:cubicBezTo>
                    <a:pt x="925" y="1689"/>
                    <a:pt x="891" y="1654"/>
                    <a:pt x="861" y="1621"/>
                  </a:cubicBezTo>
                  <a:cubicBezTo>
                    <a:pt x="831" y="1588"/>
                    <a:pt x="788" y="1563"/>
                    <a:pt x="765" y="1525"/>
                  </a:cubicBezTo>
                  <a:cubicBezTo>
                    <a:pt x="742" y="1487"/>
                    <a:pt x="723" y="1429"/>
                    <a:pt x="723" y="1392"/>
                  </a:cubicBezTo>
                  <a:cubicBezTo>
                    <a:pt x="723" y="1355"/>
                    <a:pt x="749" y="1328"/>
                    <a:pt x="767" y="1303"/>
                  </a:cubicBezTo>
                  <a:cubicBezTo>
                    <a:pt x="785" y="1278"/>
                    <a:pt x="811" y="1259"/>
                    <a:pt x="831" y="1241"/>
                  </a:cubicBezTo>
                  <a:cubicBezTo>
                    <a:pt x="851" y="1223"/>
                    <a:pt x="866" y="1220"/>
                    <a:pt x="887" y="1195"/>
                  </a:cubicBezTo>
                  <a:cubicBezTo>
                    <a:pt x="908" y="1170"/>
                    <a:pt x="953" y="1118"/>
                    <a:pt x="957" y="1093"/>
                  </a:cubicBezTo>
                  <a:cubicBezTo>
                    <a:pt x="961" y="1068"/>
                    <a:pt x="932" y="1054"/>
                    <a:pt x="909" y="1045"/>
                  </a:cubicBezTo>
                  <a:cubicBezTo>
                    <a:pt x="886" y="1036"/>
                    <a:pt x="871" y="1041"/>
                    <a:pt x="819" y="1037"/>
                  </a:cubicBezTo>
                  <a:cubicBezTo>
                    <a:pt x="767" y="1033"/>
                    <a:pt x="707" y="1027"/>
                    <a:pt x="594" y="1020"/>
                  </a:cubicBezTo>
                  <a:cubicBezTo>
                    <a:pt x="481" y="1013"/>
                    <a:pt x="232" y="1009"/>
                    <a:pt x="141" y="997"/>
                  </a:cubicBezTo>
                  <a:cubicBezTo>
                    <a:pt x="50" y="985"/>
                    <a:pt x="0" y="960"/>
                    <a:pt x="45" y="949"/>
                  </a:cubicBezTo>
                  <a:cubicBezTo>
                    <a:pt x="90" y="938"/>
                    <a:pt x="278" y="934"/>
                    <a:pt x="411" y="931"/>
                  </a:cubicBezTo>
                  <a:cubicBezTo>
                    <a:pt x="544" y="928"/>
                    <a:pt x="752" y="937"/>
                    <a:pt x="843" y="929"/>
                  </a:cubicBezTo>
                  <a:cubicBezTo>
                    <a:pt x="934" y="921"/>
                    <a:pt x="938" y="906"/>
                    <a:pt x="956" y="881"/>
                  </a:cubicBezTo>
                  <a:cubicBezTo>
                    <a:pt x="974" y="856"/>
                    <a:pt x="960" y="807"/>
                    <a:pt x="949" y="778"/>
                  </a:cubicBezTo>
                  <a:cubicBezTo>
                    <a:pt x="938" y="749"/>
                    <a:pt x="914" y="725"/>
                    <a:pt x="891" y="706"/>
                  </a:cubicBezTo>
                  <a:cubicBezTo>
                    <a:pt x="868" y="687"/>
                    <a:pt x="842" y="685"/>
                    <a:pt x="813" y="661"/>
                  </a:cubicBezTo>
                  <a:cubicBezTo>
                    <a:pt x="784" y="637"/>
                    <a:pt x="734" y="592"/>
                    <a:pt x="716" y="564"/>
                  </a:cubicBezTo>
                  <a:cubicBezTo>
                    <a:pt x="698" y="536"/>
                    <a:pt x="705" y="511"/>
                    <a:pt x="707" y="492"/>
                  </a:cubicBezTo>
                  <a:cubicBezTo>
                    <a:pt x="709" y="473"/>
                    <a:pt x="713" y="467"/>
                    <a:pt x="728" y="447"/>
                  </a:cubicBezTo>
                  <a:cubicBezTo>
                    <a:pt x="743" y="427"/>
                    <a:pt x="772" y="393"/>
                    <a:pt x="795" y="372"/>
                  </a:cubicBezTo>
                  <a:cubicBezTo>
                    <a:pt x="818" y="351"/>
                    <a:pt x="843" y="340"/>
                    <a:pt x="863" y="324"/>
                  </a:cubicBezTo>
                  <a:cubicBezTo>
                    <a:pt x="883" y="308"/>
                    <a:pt x="902" y="292"/>
                    <a:pt x="918" y="276"/>
                  </a:cubicBezTo>
                  <a:cubicBezTo>
                    <a:pt x="934" y="260"/>
                    <a:pt x="948" y="245"/>
                    <a:pt x="957" y="229"/>
                  </a:cubicBezTo>
                  <a:cubicBezTo>
                    <a:pt x="966" y="213"/>
                    <a:pt x="967" y="200"/>
                    <a:pt x="971" y="178"/>
                  </a:cubicBezTo>
                  <a:cubicBezTo>
                    <a:pt x="975" y="156"/>
                    <a:pt x="978" y="129"/>
                    <a:pt x="980" y="99"/>
                  </a:cubicBezTo>
                  <a:cubicBezTo>
                    <a:pt x="982" y="69"/>
                    <a:pt x="982" y="21"/>
                    <a:pt x="982"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sz="5120"/>
            </a:p>
          </p:txBody>
        </p:sp>
        <p:sp>
          <p:nvSpPr>
            <p:cNvPr id="10283" name="Rectangle 50"/>
            <p:cNvSpPr>
              <a:spLocks noChangeArrowheads="1"/>
            </p:cNvSpPr>
            <p:nvPr/>
          </p:nvSpPr>
          <p:spPr bwMode="auto">
            <a:xfrm>
              <a:off x="1292" y="1158"/>
              <a:ext cx="48" cy="1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grpSp>
      <p:sp>
        <p:nvSpPr>
          <p:cNvPr id="3" name="TextBox 2"/>
          <p:cNvSpPr txBox="1"/>
          <p:nvPr/>
        </p:nvSpPr>
        <p:spPr>
          <a:xfrm>
            <a:off x="6504456" y="4226352"/>
            <a:ext cx="65" cy="787908"/>
          </a:xfrm>
          <a:prstGeom prst="rect">
            <a:avLst/>
          </a:prstGeom>
          <a:noFill/>
        </p:spPr>
        <p:txBody>
          <a:bodyPr wrap="none" lIns="0" tIns="0" rIns="0" bIns="0" rtlCol="0">
            <a:spAutoFit/>
          </a:bodyPr>
          <a:lstStyle/>
          <a:p>
            <a:endParaRPr lang="en-GB" sz="5120" dirty="0"/>
          </a:p>
        </p:txBody>
      </p:sp>
      <mc:AlternateContent xmlns:mc="http://schemas.openxmlformats.org/markup-compatibility/2006" xmlns:a14="http://schemas.microsoft.com/office/drawing/2010/main">
        <mc:Choice Requires="a14">
          <p:sp>
            <p:nvSpPr>
              <p:cNvPr id="4" name="TextBox 3"/>
              <p:cNvSpPr txBox="1"/>
              <p:nvPr/>
            </p:nvSpPr>
            <p:spPr>
              <a:xfrm>
                <a:off x="10497381" y="3755066"/>
                <a:ext cx="1030475" cy="638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3678" i="1">
                              <a:latin typeface="Cambria Math" panose="02040503050406030204" pitchFamily="18" charset="0"/>
                            </a:rPr>
                          </m:ctrlPr>
                        </m:accPr>
                        <m:e>
                          <m:r>
                            <a:rPr lang="en-GB" sz="3678" i="1">
                              <a:latin typeface="Cambria Math" panose="02040503050406030204" pitchFamily="18" charset="0"/>
                              <a:ea typeface="Cambria Math" panose="02040503050406030204" pitchFamily="18" charset="0"/>
                            </a:rPr>
                            <m:t>𝜎</m:t>
                          </m:r>
                        </m:e>
                      </m:acc>
                      <m:r>
                        <a:rPr lang="en-GB" sz="3678" i="1">
                          <a:latin typeface="Cambria Math" panose="02040503050406030204" pitchFamily="18" charset="0"/>
                          <a:ea typeface="Cambria Math" panose="02040503050406030204" pitchFamily="18" charset="0"/>
                        </a:rPr>
                        <m:t>∙</m:t>
                      </m:r>
                      <m:acc>
                        <m:accPr>
                          <m:chr m:val="⃗"/>
                          <m:ctrlPr>
                            <a:rPr lang="en-GB" sz="3678" i="1">
                              <a:latin typeface="Cambria Math" panose="02040503050406030204" pitchFamily="18" charset="0"/>
                              <a:ea typeface="Cambria Math" panose="02040503050406030204" pitchFamily="18" charset="0"/>
                            </a:rPr>
                          </m:ctrlPr>
                        </m:accPr>
                        <m:e>
                          <m:r>
                            <a:rPr lang="en-US" sz="3678" i="1">
                              <a:latin typeface="Cambria Math" panose="02040503050406030204" pitchFamily="18" charset="0"/>
                              <a:ea typeface="Cambria Math" panose="02040503050406030204" pitchFamily="18" charset="0"/>
                            </a:rPr>
                            <m:t>𝑆</m:t>
                          </m:r>
                        </m:e>
                      </m:acc>
                    </m:oMath>
                  </m:oMathPara>
                </a14:m>
                <a:endParaRPr lang="en-GB" sz="3678" dirty="0"/>
              </a:p>
            </p:txBody>
          </p:sp>
        </mc:Choice>
        <mc:Fallback xmlns="">
          <p:sp>
            <p:nvSpPr>
              <p:cNvPr id="4" name="TextBox 3"/>
              <p:cNvSpPr txBox="1">
                <a:spLocks noRot="1" noChangeAspect="1" noMove="1" noResize="1" noEditPoints="1" noAdjustHandles="1" noChangeArrowheads="1" noChangeShapeType="1" noTextEdit="1"/>
              </p:cNvSpPr>
              <p:nvPr/>
            </p:nvSpPr>
            <p:spPr>
              <a:xfrm>
                <a:off x="7997825" y="2574828"/>
                <a:ext cx="803682" cy="485967"/>
              </a:xfrm>
              <a:prstGeom prst="rect">
                <a:avLst/>
              </a:prstGeom>
              <a:blipFill rotWithShape="0">
                <a:blip r:embed="rId3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0251606" y="3782589"/>
                <a:ext cx="219611" cy="576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m:oMathPara>
                </a14:m>
                <a:endParaRPr lang="en-GB"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10251606" y="3782589"/>
                <a:ext cx="219611" cy="576183"/>
              </a:xfrm>
              <a:prstGeom prst="rect">
                <a:avLst/>
              </a:prstGeom>
              <a:blipFill rotWithShape="0">
                <a:blip r:embed="rId38"/>
                <a:stretch>
                  <a:fillRect l="-2778"/>
                </a:stretch>
              </a:blipFill>
            </p:spPr>
            <p:txBody>
              <a:bodyPr/>
              <a:lstStyle/>
              <a:p>
                <a:r>
                  <a:rPr lang="en-GB">
                    <a:noFill/>
                  </a:rPr>
                  <a:t> </a:t>
                </a:r>
              </a:p>
            </p:txBody>
          </p:sp>
        </mc:Fallback>
      </mc:AlternateContent>
      <p:sp>
        <p:nvSpPr>
          <p:cNvPr id="59" name="Text Box 5"/>
          <p:cNvSpPr txBox="1">
            <a:spLocks noChangeArrowheads="1"/>
          </p:cNvSpPr>
          <p:nvPr/>
        </p:nvSpPr>
        <p:spPr bwMode="auto">
          <a:xfrm>
            <a:off x="872830" y="8497410"/>
            <a:ext cx="11538736" cy="456151"/>
          </a:xfrm>
          <a:prstGeom prst="rect">
            <a:avLst/>
          </a:prstGeom>
          <a:noFill/>
          <a:ln>
            <a:noFill/>
          </a:ln>
          <a:effectLst/>
          <a:extLst/>
        </p:spPr>
        <p:txBody>
          <a:bodyPr wrap="none">
            <a:spAutoFit/>
          </a:bodyPr>
          <a:lstStyle/>
          <a:p>
            <a:r>
              <a:rPr lang="en-US" altLang="en-US" sz="2364" dirty="0">
                <a:solidFill>
                  <a:schemeClr val="accent2"/>
                </a:solidFill>
                <a:latin typeface="Verdana" panose="020B0604030504040204" pitchFamily="34" charset="0"/>
                <a:ea typeface="Verdana" panose="020B0604030504040204" pitchFamily="34" charset="0"/>
                <a:cs typeface="Verdana" panose="020B0604030504040204" pitchFamily="34" charset="0"/>
              </a:rPr>
              <a:t>Kondo resonance is due to many-body correlations between dot and leads</a:t>
            </a:r>
          </a:p>
        </p:txBody>
      </p:sp>
    </p:spTree>
    <p:extLst>
      <p:ext uri="{BB962C8B-B14F-4D97-AF65-F5344CB8AC3E}">
        <p14:creationId xmlns:p14="http://schemas.microsoft.com/office/powerpoint/2010/main" val="19287805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60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60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60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60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605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60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499"/>
                                          </p:stCondLst>
                                        </p:cTn>
                                        <p:tgtEl>
                                          <p:spTgt spid="8606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860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8602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86062"/>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nodeType="afterEffect">
                                  <p:stCondLst>
                                    <p:cond delay="0"/>
                                  </p:stCondLst>
                                  <p:childTnLst>
                                    <p:set>
                                      <p:cBhvr>
                                        <p:cTn id="49" dur="1" fill="hold">
                                          <p:stCondLst>
                                            <p:cond delay="499"/>
                                          </p:stCondLst>
                                        </p:cTn>
                                        <p:tgtEl>
                                          <p:spTgt spid="8606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p:bldP spid="86062" grpId="0"/>
      <p:bldP spid="4" grpId="0"/>
      <p:bldP spid="5" grpId="0"/>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478856" y="-88596"/>
            <a:ext cx="12525944" cy="1008063"/>
          </a:xfrm>
        </p:spPr>
        <p:txBody>
          <a:bodyPr/>
          <a:lstStyle/>
          <a:p>
            <a:pPr eaLnBrk="1" hangingPunct="1"/>
            <a:r>
              <a:rPr lang="en-US" altLang="en-US" dirty="0" err="1" smtClean="0"/>
              <a:t>Nonequilibrium</a:t>
            </a:r>
            <a:r>
              <a:rPr lang="en-US" altLang="en-US" dirty="0" smtClean="0"/>
              <a:t> SIAM</a:t>
            </a:r>
          </a:p>
        </p:txBody>
      </p:sp>
      <p:grpSp>
        <p:nvGrpSpPr>
          <p:cNvPr id="86019" name="Group 3"/>
          <p:cNvGrpSpPr>
            <a:grpSpLocks/>
          </p:cNvGrpSpPr>
          <p:nvPr/>
        </p:nvGrpSpPr>
        <p:grpSpPr bwMode="auto">
          <a:xfrm>
            <a:off x="648378" y="6275683"/>
            <a:ext cx="8355762" cy="1822089"/>
            <a:chOff x="311" y="2673"/>
            <a:chExt cx="4009" cy="874"/>
          </a:xfrm>
        </p:grpSpPr>
        <p:sp>
          <p:nvSpPr>
            <p:cNvPr id="10292" name="Text Box 4"/>
            <p:cNvSpPr txBox="1">
              <a:spLocks noChangeArrowheads="1"/>
            </p:cNvSpPr>
            <p:nvPr/>
          </p:nvSpPr>
          <p:spPr bwMode="auto">
            <a:xfrm>
              <a:off x="480" y="2928"/>
              <a:ext cx="240"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spcBef>
                  <a:spcPct val="50000"/>
                </a:spcBef>
              </a:pPr>
              <a:endParaRPr lang="en-US" altLang="en-US" sz="2364">
                <a:solidFill>
                  <a:schemeClr val="accent2"/>
                </a:solidFill>
              </a:endParaRPr>
            </a:p>
          </p:txBody>
        </p:sp>
        <mc:AlternateContent xmlns:mc="http://schemas.openxmlformats.org/markup-compatibility/2006" xmlns:a14="http://schemas.microsoft.com/office/drawing/2010/main">
          <mc:Choice Requires="a14">
            <p:sp>
              <p:nvSpPr>
                <p:cNvPr id="86021" name="Text Box 5"/>
                <p:cNvSpPr txBox="1">
                  <a:spLocks noChangeArrowheads="1"/>
                </p:cNvSpPr>
                <p:nvPr/>
              </p:nvSpPr>
              <p:spPr bwMode="auto">
                <a:xfrm>
                  <a:off x="311" y="2673"/>
                  <a:ext cx="4009" cy="874"/>
                </a:xfrm>
                <a:prstGeom prst="rect">
                  <a:avLst/>
                </a:prstGeom>
                <a:noFill/>
                <a:ln>
                  <a:noFill/>
                </a:ln>
                <a:effectLst/>
                <a:extLst>
                  <a:ext uri="{91240B29-F687-4F45-9708-019B960494DF}">
                    <a14:hiddenLine w="9525">
                      <a:solidFill>
                        <a:schemeClr val="tx1"/>
                      </a:solidFill>
                      <a:miter lim="800000"/>
                      <a:headEnd/>
                      <a:tailEnd/>
                    </a14:hiddenLine>
                  </a:ext>
                </a:extLst>
              </p:spPr>
              <p:txBody>
                <a:bodyPr>
                  <a:spAutoFit/>
                </a:bodyPr>
                <a:lstStyle/>
                <a:p>
                  <a:pPr eaLnBrk="1" hangingPunct="1">
                    <a:defRPr/>
                  </a:pPr>
                  <a:r>
                    <a:rPr lang="en-US" altLang="en-US" sz="2364" dirty="0" smtClean="0">
                      <a:latin typeface="Verdana" panose="020B0604030504040204" pitchFamily="34" charset="0"/>
                      <a:ea typeface="Verdana" panose="020B0604030504040204" pitchFamily="34" charset="0"/>
                      <a:cs typeface="Verdana" panose="020B0604030504040204" pitchFamily="34" charset="0"/>
                    </a:rPr>
                    <a:t>New low-energy scale: </a:t>
                  </a:r>
                  <a14:m>
                    <m:oMath xmlns:m="http://schemas.openxmlformats.org/officeDocument/2006/math">
                      <m:sSub>
                        <m:sSubPr>
                          <m:ctrlPr>
                            <a:rPr lang="en-US" altLang="en-US" sz="3200" i="1" smtClean="0">
                              <a:latin typeface="Cambria Math" panose="02040503050406030204" pitchFamily="18" charset="0"/>
                              <a:ea typeface="Verdana" panose="020B0604030504040204" pitchFamily="34" charset="0"/>
                              <a:cs typeface="Verdana" panose="020B0604030504040204" pitchFamily="34" charset="0"/>
                            </a:rPr>
                          </m:ctrlPr>
                        </m:sSubPr>
                        <m:e>
                          <m:r>
                            <a:rPr lang="en-US" altLang="en-US" sz="3200" b="0" i="1" smtClean="0">
                              <a:latin typeface="Cambria Math" panose="02040503050406030204" pitchFamily="18" charset="0"/>
                              <a:ea typeface="Verdana" panose="020B0604030504040204" pitchFamily="34" charset="0"/>
                              <a:cs typeface="Verdana" panose="020B0604030504040204" pitchFamily="34" charset="0"/>
                            </a:rPr>
                            <m:t>𝑇</m:t>
                          </m:r>
                        </m:e>
                        <m:sub>
                          <m:r>
                            <a:rPr lang="en-US" altLang="en-US" sz="3200" b="0" i="1" smtClean="0">
                              <a:latin typeface="Cambria Math" panose="02040503050406030204" pitchFamily="18" charset="0"/>
                              <a:ea typeface="Verdana" panose="020B0604030504040204" pitchFamily="34" charset="0"/>
                              <a:cs typeface="Verdana" panose="020B0604030504040204" pitchFamily="34" charset="0"/>
                            </a:rPr>
                            <m:t>𝐾</m:t>
                          </m:r>
                        </m:sub>
                      </m:sSub>
                      <m:r>
                        <a:rPr lang="en-US" altLang="en-US" sz="3200" b="0" i="1" smtClean="0">
                          <a:latin typeface="Cambria Math" panose="02040503050406030204" pitchFamily="18" charset="0"/>
                          <a:ea typeface="Verdana" panose="020B0604030504040204" pitchFamily="34" charset="0"/>
                          <a:cs typeface="Verdana" panose="020B0604030504040204" pitchFamily="34" charset="0"/>
                        </a:rPr>
                        <m:t>=</m:t>
                      </m:r>
                      <m:box>
                        <m:boxPr>
                          <m:ctrlPr>
                            <a:rPr lang="en-US" altLang="en-US" sz="3200" b="0" i="1" smtClean="0">
                              <a:latin typeface="Cambria Math" panose="02040503050406030204" pitchFamily="18" charset="0"/>
                              <a:ea typeface="Verdana" panose="020B0604030504040204" pitchFamily="34" charset="0"/>
                              <a:cs typeface="Verdana" panose="020B0604030504040204" pitchFamily="34" charset="0"/>
                            </a:rPr>
                          </m:ctrlPr>
                        </m:boxPr>
                        <m:e>
                          <m:argPr>
                            <m:argSz m:val="-1"/>
                          </m:argPr>
                          <m:f>
                            <m:fPr>
                              <m:ctrlPr>
                                <a:rPr lang="en-US" altLang="en-US" sz="3200" b="0" i="1" smtClean="0">
                                  <a:latin typeface="Cambria Math" panose="02040503050406030204" pitchFamily="18" charset="0"/>
                                  <a:ea typeface="Verdana" panose="020B0604030504040204" pitchFamily="34" charset="0"/>
                                  <a:cs typeface="Verdana" panose="020B0604030504040204" pitchFamily="34" charset="0"/>
                                </a:rPr>
                              </m:ctrlPr>
                            </m:fPr>
                            <m:num>
                              <m:r>
                                <a:rPr lang="en-US" altLang="en-US" sz="3200" b="0" i="1" smtClean="0">
                                  <a:latin typeface="Cambria Math" panose="02040503050406030204" pitchFamily="18" charset="0"/>
                                  <a:ea typeface="Verdana" panose="020B0604030504040204" pitchFamily="34" charset="0"/>
                                  <a:cs typeface="Verdana" panose="020B0604030504040204" pitchFamily="34" charset="0"/>
                                </a:rPr>
                                <m:t>1</m:t>
                              </m:r>
                            </m:num>
                            <m:den>
                              <m:r>
                                <a:rPr lang="en-US" altLang="en-US" sz="3200" b="0" i="1" smtClean="0">
                                  <a:latin typeface="Cambria Math" panose="02040503050406030204" pitchFamily="18" charset="0"/>
                                  <a:ea typeface="Verdana" panose="020B0604030504040204" pitchFamily="34" charset="0"/>
                                  <a:cs typeface="Verdana" panose="020B0604030504040204" pitchFamily="34" charset="0"/>
                                </a:rPr>
                                <m:t>2</m:t>
                              </m:r>
                            </m:den>
                          </m:f>
                        </m:e>
                      </m:box>
                      <m:rad>
                        <m:radPr>
                          <m:degHide m:val="on"/>
                          <m:ctrlPr>
                            <a:rPr lang="en-US" altLang="en-US" sz="3200" b="0" i="1" smtClean="0">
                              <a:latin typeface="Cambria Math" panose="02040503050406030204" pitchFamily="18" charset="0"/>
                              <a:ea typeface="Verdana" panose="020B0604030504040204" pitchFamily="34" charset="0"/>
                              <a:cs typeface="Verdana" panose="020B0604030504040204" pitchFamily="34" charset="0"/>
                            </a:rPr>
                          </m:ctrlPr>
                        </m:radPr>
                        <m:deg/>
                        <m:e>
                          <m:r>
                            <a:rPr lang="en-US" altLang="en-US" sz="3200" b="0" i="1" smtClean="0">
                              <a:latin typeface="Cambria Math" panose="02040503050406030204" pitchFamily="18" charset="0"/>
                              <a:ea typeface="Verdana" panose="020B0604030504040204" pitchFamily="34" charset="0"/>
                              <a:cs typeface="Verdana" panose="020B0604030504040204" pitchFamily="34" charset="0"/>
                            </a:rPr>
                            <m:t>𝑈</m:t>
                          </m:r>
                          <m:r>
                            <m:rPr>
                              <m:sty m:val="p"/>
                            </m:rPr>
                            <a:rPr lang="el-GR" altLang="en-US" sz="3200" b="0" i="1" smtClean="0">
                              <a:latin typeface="Cambria Math" panose="02040503050406030204" pitchFamily="18" charset="0"/>
                              <a:ea typeface="Verdana" panose="020B0604030504040204" pitchFamily="34" charset="0"/>
                              <a:cs typeface="Verdana" panose="020B0604030504040204" pitchFamily="34" charset="0"/>
                            </a:rPr>
                            <m:t>Γ</m:t>
                          </m:r>
                        </m:e>
                      </m:rad>
                      <m:sSup>
                        <m:sSupPr>
                          <m:ctrlPr>
                            <a:rPr lang="en-US" altLang="en-US" sz="3200" b="0" i="1" smtClean="0">
                              <a:latin typeface="Cambria Math" panose="02040503050406030204" pitchFamily="18" charset="0"/>
                              <a:ea typeface="Verdana" panose="020B0604030504040204" pitchFamily="34" charset="0"/>
                              <a:cs typeface="Verdana" panose="020B0604030504040204" pitchFamily="34" charset="0"/>
                            </a:rPr>
                          </m:ctrlPr>
                        </m:sSupPr>
                        <m:e>
                          <m:r>
                            <a:rPr lang="en-US" altLang="en-US" sz="3200" b="0" i="1" smtClean="0">
                              <a:latin typeface="Cambria Math" panose="02040503050406030204" pitchFamily="18" charset="0"/>
                              <a:ea typeface="Verdana" panose="020B0604030504040204" pitchFamily="34" charset="0"/>
                              <a:cs typeface="Verdana" panose="020B0604030504040204" pitchFamily="34" charset="0"/>
                            </a:rPr>
                            <m:t>𝑒</m:t>
                          </m:r>
                        </m:e>
                        <m:sup>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𝜋</m:t>
                          </m:r>
                          <m:sSub>
                            <m:sSubPr>
                              <m:ctrlP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ctrlPr>
                            </m:sSubPr>
                            <m:e>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𝜀</m:t>
                              </m:r>
                            </m:e>
                            <m:sub>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𝑑</m:t>
                              </m:r>
                            </m:sub>
                          </m:sSub>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m:t>
                          </m:r>
                          <m:sSub>
                            <m:sSubPr>
                              <m:ctrlPr>
                                <a:rPr lang="en-US" altLang="en-US" sz="3200" i="1">
                                  <a:latin typeface="Cambria Math" panose="02040503050406030204" pitchFamily="18" charset="0"/>
                                  <a:ea typeface="Cambria Math" panose="02040503050406030204" pitchFamily="18" charset="0"/>
                                  <a:cs typeface="Verdana" panose="020B0604030504040204" pitchFamily="34" charset="0"/>
                                </a:rPr>
                              </m:ctrlPr>
                            </m:sSubPr>
                            <m:e>
                              <m:r>
                                <a:rPr lang="en-US" altLang="en-US" sz="3200" i="1">
                                  <a:latin typeface="Cambria Math" panose="02040503050406030204" pitchFamily="18" charset="0"/>
                                  <a:ea typeface="Cambria Math" panose="02040503050406030204" pitchFamily="18" charset="0"/>
                                  <a:cs typeface="Verdana" panose="020B0604030504040204" pitchFamily="34" charset="0"/>
                                </a:rPr>
                                <m:t>𝜀</m:t>
                              </m:r>
                            </m:e>
                            <m:sub>
                              <m:r>
                                <a:rPr lang="en-US" altLang="en-US" sz="3200" i="1">
                                  <a:latin typeface="Cambria Math" panose="02040503050406030204" pitchFamily="18" charset="0"/>
                                  <a:ea typeface="Cambria Math" panose="02040503050406030204" pitchFamily="18" charset="0"/>
                                  <a:cs typeface="Verdana" panose="020B0604030504040204" pitchFamily="34" charset="0"/>
                                </a:rPr>
                                <m:t>𝑑</m:t>
                              </m:r>
                            </m:sub>
                          </m:sSub>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m:t>
                          </m:r>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𝑈</m:t>
                          </m:r>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m:t>
                          </m:r>
                          <m:r>
                            <m:rPr>
                              <m:sty m:val="p"/>
                            </m:rPr>
                            <a:rPr lang="el-GR" altLang="en-US" sz="3200" b="0" i="1" smtClean="0">
                              <a:latin typeface="Cambria Math" panose="02040503050406030204" pitchFamily="18" charset="0"/>
                              <a:ea typeface="Cambria Math" panose="02040503050406030204" pitchFamily="18" charset="0"/>
                              <a:cs typeface="Verdana" panose="020B0604030504040204" pitchFamily="34" charset="0"/>
                            </a:rPr>
                            <m:t>Γ</m:t>
                          </m:r>
                          <m:r>
                            <a:rPr lang="en-US" altLang="en-US" sz="3200" b="0" i="1" smtClean="0">
                              <a:latin typeface="Cambria Math" panose="02040503050406030204" pitchFamily="18" charset="0"/>
                              <a:ea typeface="Cambria Math" panose="02040503050406030204" pitchFamily="18" charset="0"/>
                              <a:cs typeface="Verdana" panose="020B0604030504040204" pitchFamily="34" charset="0"/>
                            </a:rPr>
                            <m:t>𝑈</m:t>
                          </m:r>
                        </m:sup>
                      </m:sSup>
                    </m:oMath>
                  </a14:m>
                  <a:r>
                    <a:rPr lang="en-US" altLang="en-US" sz="3200" dirty="0" smtClean="0">
                      <a:latin typeface="Verdana" panose="020B0604030504040204" pitchFamily="34" charset="0"/>
                      <a:ea typeface="Verdana" panose="020B0604030504040204" pitchFamily="34" charset="0"/>
                      <a:cs typeface="Verdana" panose="020B0604030504040204" pitchFamily="34" charset="0"/>
                    </a:rPr>
                    <a:t> </a:t>
                  </a:r>
                  <a:r>
                    <a:rPr lang="en-US" altLang="en-US" sz="3200" baseline="-25000" dirty="0" smtClean="0">
                      <a:latin typeface="Verdana" panose="020B0604030504040204" pitchFamily="34" charset="0"/>
                      <a:ea typeface="Verdana" panose="020B0604030504040204" pitchFamily="34" charset="0"/>
                      <a:cs typeface="Verdana" panose="020B0604030504040204" pitchFamily="34" charset="0"/>
                    </a:rPr>
                    <a:t> </a:t>
                  </a:r>
                  <a:endParaRPr lang="en-US" altLang="en-US" sz="3200" dirty="0">
                    <a:latin typeface="Verdana" panose="020B0604030504040204" pitchFamily="34" charset="0"/>
                    <a:ea typeface="Verdana" panose="020B0604030504040204" pitchFamily="34" charset="0"/>
                    <a:cs typeface="Verdana" panose="020B0604030504040204" pitchFamily="34" charset="0"/>
                  </a:endParaRPr>
                </a:p>
                <a:p>
                  <a:pPr lvl="2" eaLnBrk="1" hangingPunct="1">
                    <a:lnSpc>
                      <a:spcPct val="90000"/>
                    </a:lnSpc>
                    <a:spcBef>
                      <a:spcPct val="20000"/>
                    </a:spcBef>
                    <a:buClr>
                      <a:schemeClr val="tx2"/>
                    </a:buClr>
                    <a:buFont typeface="Wingdings" panose="05000000000000000000" pitchFamily="2" charset="2"/>
                    <a:buNone/>
                    <a:defRPr/>
                  </a:pPr>
                  <a:endParaRPr lang="en-US" altLang="en-US" sz="1576" dirty="0">
                    <a:latin typeface="Verdana" panose="020B0604030504040204" pitchFamily="34" charset="0"/>
                    <a:ea typeface="Verdana" panose="020B0604030504040204" pitchFamily="34" charset="0"/>
                    <a:cs typeface="Verdana" panose="020B0604030504040204" pitchFamily="34" charset="0"/>
                  </a:endParaRPr>
                </a:p>
                <a:p>
                  <a:pPr lvl="2" eaLnBrk="1" hangingPunct="1">
                    <a:lnSpc>
                      <a:spcPct val="90000"/>
                    </a:lnSpc>
                    <a:spcBef>
                      <a:spcPct val="20000"/>
                    </a:spcBef>
                    <a:buClr>
                      <a:schemeClr val="tx2"/>
                    </a:buClr>
                    <a:buFont typeface="Wingdings" panose="05000000000000000000" pitchFamily="2" charset="2"/>
                    <a:buNone/>
                    <a:defRPr/>
                  </a:pPr>
                  <a:endParaRPr lang="de-DE" altLang="en-US" sz="512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86021" name="Text Box 5"/>
                <p:cNvSpPr txBox="1">
                  <a:spLocks noRot="1" noChangeAspect="1" noMove="1" noResize="1" noEditPoints="1" noAdjustHandles="1" noChangeArrowheads="1" noChangeShapeType="1" noTextEdit="1"/>
                </p:cNvSpPr>
                <p:nvPr/>
              </p:nvSpPr>
              <p:spPr bwMode="auto">
                <a:xfrm>
                  <a:off x="311" y="2673"/>
                  <a:ext cx="4009" cy="874"/>
                </a:xfrm>
                <a:prstGeom prst="rect">
                  <a:avLst/>
                </a:prstGeom>
                <a:blipFill rotWithShape="0">
                  <a:blip r:embed="rId4"/>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Lst>
              </p:spPr>
              <p:txBody>
                <a:bodyPr/>
                <a:lstStyle/>
                <a:p>
                  <a:r>
                    <a:rPr lang="en-GB">
                      <a:noFill/>
                    </a:rPr>
                    <a:t> </a:t>
                  </a:r>
                </a:p>
              </p:txBody>
            </p:sp>
          </mc:Fallback>
        </mc:AlternateContent>
      </p:grpSp>
      <p:sp>
        <p:nvSpPr>
          <p:cNvPr id="86023" name="Text Box 7"/>
          <p:cNvSpPr txBox="1">
            <a:spLocks noChangeArrowheads="1"/>
          </p:cNvSpPr>
          <p:nvPr/>
        </p:nvSpPr>
        <p:spPr bwMode="auto">
          <a:xfrm>
            <a:off x="873520" y="7082309"/>
            <a:ext cx="8970726" cy="456151"/>
          </a:xfrm>
          <a:prstGeom prst="rect">
            <a:avLst/>
          </a:prstGeom>
          <a:noFill/>
          <a:ln>
            <a:noFill/>
          </a:ln>
          <a:effectLs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en-US" altLang="en-US" sz="2364" dirty="0"/>
              <a:t>For T&lt;T</a:t>
            </a:r>
            <a:r>
              <a:rPr lang="en-US" altLang="en-US" sz="2364" baseline="-25000" dirty="0"/>
              <a:t>K </a:t>
            </a:r>
            <a:r>
              <a:rPr lang="en-US" altLang="en-US" sz="2364" dirty="0"/>
              <a:t>, local spin screened into </a:t>
            </a:r>
            <a:r>
              <a:rPr lang="en-US" altLang="en-US" sz="2364" u="sng" dirty="0"/>
              <a:t>singlet:</a:t>
            </a:r>
            <a:r>
              <a:rPr lang="en-US" altLang="en-US" sz="2364" dirty="0"/>
              <a:t> </a:t>
            </a:r>
            <a:r>
              <a:rPr lang="en-US" altLang="en-US" sz="2364" dirty="0">
                <a:solidFill>
                  <a:schemeClr val="accent2"/>
                </a:solidFill>
              </a:rPr>
              <a:t>“Kondo effect”</a:t>
            </a:r>
          </a:p>
        </p:txBody>
      </p:sp>
      <p:sp>
        <p:nvSpPr>
          <p:cNvPr id="10248" name="Freeform 8"/>
          <p:cNvSpPr>
            <a:spLocks/>
          </p:cNvSpPr>
          <p:nvPr/>
        </p:nvSpPr>
        <p:spPr bwMode="auto">
          <a:xfrm>
            <a:off x="1701174" y="3623853"/>
            <a:ext cx="967333" cy="4170"/>
          </a:xfrm>
          <a:custGeom>
            <a:avLst/>
            <a:gdLst>
              <a:gd name="T0" fmla="*/ 0 w 464"/>
              <a:gd name="T1" fmla="*/ 0 h 2"/>
              <a:gd name="T2" fmla="*/ 736600 w 464"/>
              <a:gd name="T3" fmla="*/ 3175 h 2"/>
              <a:gd name="T4" fmla="*/ 0 60000 65536"/>
              <a:gd name="T5" fmla="*/ 0 60000 65536"/>
            </a:gdLst>
            <a:ahLst/>
            <a:cxnLst>
              <a:cxn ang="T4">
                <a:pos x="T0" y="T1"/>
              </a:cxn>
              <a:cxn ang="T5">
                <a:pos x="T2" y="T3"/>
              </a:cxn>
            </a:cxnLst>
            <a:rect l="0" t="0" r="r" b="b"/>
            <a:pathLst>
              <a:path w="464" h="2">
                <a:moveTo>
                  <a:pt x="0" y="0"/>
                </a:moveTo>
                <a:lnTo>
                  <a:pt x="464" y="2"/>
                </a:lnTo>
              </a:path>
            </a:pathLst>
          </a:custGeom>
          <a:noFill/>
          <a:ln w="28575">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sz="5120"/>
          </a:p>
        </p:txBody>
      </p:sp>
      <p:graphicFrame>
        <p:nvGraphicFramePr>
          <p:cNvPr id="86026" name="Object 10"/>
          <p:cNvGraphicFramePr>
            <a:graphicFrameLocks noChangeAspect="1"/>
          </p:cNvGraphicFramePr>
          <p:nvPr/>
        </p:nvGraphicFramePr>
        <p:xfrm>
          <a:off x="3979829" y="5260398"/>
          <a:ext cx="1890887" cy="817230"/>
        </p:xfrm>
        <a:graphic>
          <a:graphicData uri="http://schemas.openxmlformats.org/presentationml/2006/ole">
            <mc:AlternateContent xmlns:mc="http://schemas.openxmlformats.org/markup-compatibility/2006">
              <mc:Choice xmlns:v="urn:schemas-microsoft-com:vml" Requires="v">
                <p:oleObj spid="_x0000_s4675" name="Equation" r:id="rId5" imgW="1028254" imgH="444307" progId="Equation.DSMT4">
                  <p:embed/>
                </p:oleObj>
              </mc:Choice>
              <mc:Fallback>
                <p:oleObj name="Equation" r:id="rId5" imgW="1028254" imgH="444307"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9829" y="5260398"/>
                        <a:ext cx="1890887" cy="81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7" name="Object 11"/>
          <p:cNvGraphicFramePr>
            <a:graphicFrameLocks noChangeAspect="1"/>
          </p:cNvGraphicFramePr>
          <p:nvPr/>
        </p:nvGraphicFramePr>
        <p:xfrm>
          <a:off x="6002057" y="5293755"/>
          <a:ext cx="1684494" cy="514940"/>
        </p:xfrm>
        <a:graphic>
          <a:graphicData uri="http://schemas.openxmlformats.org/presentationml/2006/ole">
            <mc:AlternateContent xmlns:mc="http://schemas.openxmlformats.org/markup-compatibility/2006">
              <mc:Choice xmlns:v="urn:schemas-microsoft-com:vml" Requires="v">
                <p:oleObj spid="_x0000_s4676" name="Equation" r:id="rId7" imgW="914400" imgH="279400" progId="Equation.DSMT4">
                  <p:embed/>
                </p:oleObj>
              </mc:Choice>
              <mc:Fallback>
                <p:oleObj name="Equation" r:id="rId7" imgW="914400" imgH="279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2057" y="5293755"/>
                        <a:ext cx="1684494" cy="514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8" name="Object 12"/>
          <p:cNvGraphicFramePr>
            <a:graphicFrameLocks noChangeAspect="1"/>
          </p:cNvGraphicFramePr>
          <p:nvPr/>
        </p:nvGraphicFramePr>
        <p:xfrm>
          <a:off x="7757433" y="5237466"/>
          <a:ext cx="3594145" cy="840162"/>
        </p:xfrm>
        <a:graphic>
          <a:graphicData uri="http://schemas.openxmlformats.org/presentationml/2006/ole">
            <mc:AlternateContent xmlns:mc="http://schemas.openxmlformats.org/markup-compatibility/2006">
              <mc:Choice xmlns:v="urn:schemas-microsoft-com:vml" Requires="v">
                <p:oleObj spid="_x0000_s4677" name="Equation" r:id="rId9" imgW="1955800" imgH="457200" progId="Equation.DSMT4">
                  <p:embed/>
                </p:oleObj>
              </mc:Choice>
              <mc:Fallback>
                <p:oleObj name="Equation" r:id="rId9" imgW="1955800" imgH="457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7433" y="5237466"/>
                        <a:ext cx="3594145" cy="840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29" name="Text Box 13"/>
          <p:cNvSpPr txBox="1">
            <a:spLocks noChangeArrowheads="1"/>
          </p:cNvSpPr>
          <p:nvPr/>
        </p:nvSpPr>
        <p:spPr bwMode="auto">
          <a:xfrm>
            <a:off x="4614282" y="1717737"/>
            <a:ext cx="3280065" cy="37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a:t>parameters (all tunable!):</a:t>
            </a:r>
          </a:p>
        </p:txBody>
      </p:sp>
      <p:graphicFrame>
        <p:nvGraphicFramePr>
          <p:cNvPr id="86030" name="Object 14"/>
          <p:cNvGraphicFramePr>
            <a:graphicFrameLocks noChangeAspect="1"/>
          </p:cNvGraphicFramePr>
          <p:nvPr/>
        </p:nvGraphicFramePr>
        <p:xfrm>
          <a:off x="1801244" y="4476525"/>
          <a:ext cx="925638" cy="452396"/>
        </p:xfrm>
        <a:graphic>
          <a:graphicData uri="http://schemas.openxmlformats.org/presentationml/2006/ole">
            <mc:AlternateContent xmlns:mc="http://schemas.openxmlformats.org/markup-compatibility/2006">
              <mc:Choice xmlns:v="urn:schemas-microsoft-com:vml" Requires="v">
                <p:oleObj spid="_x0000_s4678" name="Equation" r:id="rId11" imgW="545626" imgH="266469" progId="Equation.DSMT4">
                  <p:embed/>
                </p:oleObj>
              </mc:Choice>
              <mc:Fallback>
                <p:oleObj name="Equation" r:id="rId11" imgW="545626" imgH="266469"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1244" y="4476525"/>
                        <a:ext cx="925638" cy="452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55" name="Rectangle 15"/>
          <p:cNvSpPr>
            <a:spLocks noChangeArrowheads="1"/>
          </p:cNvSpPr>
          <p:nvPr/>
        </p:nvSpPr>
        <p:spPr bwMode="auto">
          <a:xfrm>
            <a:off x="600416" y="2782411"/>
            <a:ext cx="813060" cy="1694114"/>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sp>
        <p:nvSpPr>
          <p:cNvPr id="10256" name="Rectangle 16"/>
          <p:cNvSpPr>
            <a:spLocks noChangeArrowheads="1"/>
          </p:cNvSpPr>
          <p:nvPr/>
        </p:nvSpPr>
        <p:spPr bwMode="auto">
          <a:xfrm>
            <a:off x="2989562" y="3050545"/>
            <a:ext cx="810977" cy="1421810"/>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sp>
        <p:nvSpPr>
          <p:cNvPr id="10257" name="Rectangle 17"/>
          <p:cNvSpPr>
            <a:spLocks noChangeArrowheads="1"/>
          </p:cNvSpPr>
          <p:nvPr/>
        </p:nvSpPr>
        <p:spPr bwMode="auto">
          <a:xfrm>
            <a:off x="2801933" y="1270147"/>
            <a:ext cx="200138" cy="320220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sp>
        <p:nvSpPr>
          <p:cNvPr id="10258" name="Rectangle 18"/>
          <p:cNvSpPr>
            <a:spLocks noChangeArrowheads="1"/>
          </p:cNvSpPr>
          <p:nvPr/>
        </p:nvSpPr>
        <p:spPr bwMode="auto">
          <a:xfrm>
            <a:off x="1400967" y="1270147"/>
            <a:ext cx="200138" cy="320220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graphicFrame>
        <p:nvGraphicFramePr>
          <p:cNvPr id="10259" name="Object 19"/>
          <p:cNvGraphicFramePr>
            <a:graphicFrameLocks noChangeAspect="1"/>
          </p:cNvGraphicFramePr>
          <p:nvPr/>
        </p:nvGraphicFramePr>
        <p:xfrm>
          <a:off x="990268" y="5235381"/>
          <a:ext cx="2714371" cy="842247"/>
        </p:xfrm>
        <a:graphic>
          <a:graphicData uri="http://schemas.openxmlformats.org/presentationml/2006/ole">
            <mc:AlternateContent xmlns:mc="http://schemas.openxmlformats.org/markup-compatibility/2006">
              <mc:Choice xmlns:v="urn:schemas-microsoft-com:vml" Requires="v">
                <p:oleObj spid="_x0000_s4679" name="Equation" r:id="rId13" imgW="1473200" imgH="457200" progId="Equation.DSMT4">
                  <p:embed/>
                </p:oleObj>
              </mc:Choice>
              <mc:Fallback>
                <p:oleObj name="Equation" r:id="rId13" imgW="1473200" imgH="4572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268" y="5235381"/>
                        <a:ext cx="2714371" cy="842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36" name="AutoShape 20"/>
          <p:cNvSpPr>
            <a:spLocks noChangeArrowheads="1"/>
          </p:cNvSpPr>
          <p:nvPr/>
        </p:nvSpPr>
        <p:spPr bwMode="auto">
          <a:xfrm>
            <a:off x="1100761" y="3275697"/>
            <a:ext cx="900621" cy="300207"/>
          </a:xfrm>
          <a:prstGeom prst="curvedDownArrow">
            <a:avLst>
              <a:gd name="adj1" fmla="val 60000"/>
              <a:gd name="adj2" fmla="val 120000"/>
              <a:gd name="adj3" fmla="val 33333"/>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sp>
        <p:nvSpPr>
          <p:cNvPr id="86037" name="AutoShape 21"/>
          <p:cNvSpPr>
            <a:spLocks noChangeArrowheads="1"/>
          </p:cNvSpPr>
          <p:nvPr/>
        </p:nvSpPr>
        <p:spPr bwMode="auto">
          <a:xfrm>
            <a:off x="2501726" y="3275697"/>
            <a:ext cx="898537" cy="300207"/>
          </a:xfrm>
          <a:prstGeom prst="curvedDownArrow">
            <a:avLst>
              <a:gd name="adj1" fmla="val 59861"/>
              <a:gd name="adj2" fmla="val 119722"/>
              <a:gd name="adj3" fmla="val 33333"/>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endParaRPr lang="en-GB" altLang="en-US" sz="2101"/>
          </a:p>
        </p:txBody>
      </p:sp>
      <p:graphicFrame>
        <p:nvGraphicFramePr>
          <p:cNvPr id="86038" name="Object 22"/>
          <p:cNvGraphicFramePr>
            <a:graphicFrameLocks noChangeAspect="1"/>
          </p:cNvGraphicFramePr>
          <p:nvPr/>
        </p:nvGraphicFramePr>
        <p:xfrm>
          <a:off x="3400263" y="3254848"/>
          <a:ext cx="277274" cy="321055"/>
        </p:xfrm>
        <a:graphic>
          <a:graphicData uri="http://schemas.openxmlformats.org/presentationml/2006/ole">
            <mc:AlternateContent xmlns:mc="http://schemas.openxmlformats.org/markup-compatibility/2006">
              <mc:Choice xmlns:v="urn:schemas-microsoft-com:vml" Requires="v">
                <p:oleObj spid="_x0000_s4680" name="Equation" r:id="rId15" imgW="164957" imgH="190335" progId="Equation.DSMT4">
                  <p:embed/>
                </p:oleObj>
              </mc:Choice>
              <mc:Fallback>
                <p:oleObj name="Equation" r:id="rId15" imgW="164957" imgH="190335"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00263" y="3254848"/>
                        <a:ext cx="277274" cy="321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39" name="Object 23"/>
          <p:cNvGraphicFramePr>
            <a:graphicFrameLocks noChangeAspect="1"/>
          </p:cNvGraphicFramePr>
          <p:nvPr/>
        </p:nvGraphicFramePr>
        <p:xfrm>
          <a:off x="873520" y="3238171"/>
          <a:ext cx="277274" cy="321055"/>
        </p:xfrm>
        <a:graphic>
          <a:graphicData uri="http://schemas.openxmlformats.org/presentationml/2006/ole">
            <mc:AlternateContent xmlns:mc="http://schemas.openxmlformats.org/markup-compatibility/2006">
              <mc:Choice xmlns:v="urn:schemas-microsoft-com:vml" Requires="v">
                <p:oleObj spid="_x0000_s4681" name="Equation" r:id="rId17" imgW="164957" imgH="190335" progId="Equation.DSMT4">
                  <p:embed/>
                </p:oleObj>
              </mc:Choice>
              <mc:Fallback>
                <p:oleObj name="Equation" r:id="rId17" imgW="164957" imgH="190335"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3520" y="3238171"/>
                        <a:ext cx="277274" cy="321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40" name="Object 24"/>
          <p:cNvGraphicFramePr>
            <a:graphicFrameLocks noChangeAspect="1"/>
          </p:cNvGraphicFramePr>
          <p:nvPr/>
        </p:nvGraphicFramePr>
        <p:xfrm>
          <a:off x="1807499" y="1670423"/>
          <a:ext cx="904791" cy="500345"/>
        </p:xfrm>
        <a:graphic>
          <a:graphicData uri="http://schemas.openxmlformats.org/presentationml/2006/ole">
            <mc:AlternateContent xmlns:mc="http://schemas.openxmlformats.org/markup-compatibility/2006">
              <mc:Choice xmlns:v="urn:schemas-microsoft-com:vml" Requires="v">
                <p:oleObj spid="_x0000_s4682" name="Equation" r:id="rId18" imgW="482181" imgH="266469" progId="Equation.DSMT4">
                  <p:embed/>
                </p:oleObj>
              </mc:Choice>
              <mc:Fallback>
                <p:oleObj name="Equation" r:id="rId18" imgW="482181" imgH="266469"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07499" y="1670423"/>
                        <a:ext cx="904791" cy="500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41" name="Object 25"/>
          <p:cNvGraphicFramePr>
            <a:graphicFrameLocks noChangeAspect="1"/>
          </p:cNvGraphicFramePr>
          <p:nvPr/>
        </p:nvGraphicFramePr>
        <p:xfrm>
          <a:off x="1951347" y="3108914"/>
          <a:ext cx="381514" cy="500345"/>
        </p:xfrm>
        <a:graphic>
          <a:graphicData uri="http://schemas.openxmlformats.org/presentationml/2006/ole">
            <mc:AlternateContent xmlns:mc="http://schemas.openxmlformats.org/markup-compatibility/2006">
              <mc:Choice xmlns:v="urn:schemas-microsoft-com:vml" Requires="v">
                <p:oleObj spid="_x0000_s4683" name="Equation" r:id="rId20" imgW="203024" imgH="266469" progId="Equation.DSMT4">
                  <p:embed/>
                </p:oleObj>
              </mc:Choice>
              <mc:Fallback>
                <p:oleObj name="Equation" r:id="rId20" imgW="203024" imgH="266469"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51347" y="3108914"/>
                        <a:ext cx="381514" cy="500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6042" name="Group 26"/>
          <p:cNvGrpSpPr>
            <a:grpSpLocks/>
          </p:cNvGrpSpPr>
          <p:nvPr/>
        </p:nvGrpSpPr>
        <p:grpSpPr bwMode="auto">
          <a:xfrm>
            <a:off x="4619854" y="2218085"/>
            <a:ext cx="3200124" cy="469075"/>
            <a:chOff x="2217" y="1104"/>
            <a:chExt cx="1535" cy="225"/>
          </a:xfrm>
        </p:grpSpPr>
        <p:graphicFrame>
          <p:nvGraphicFramePr>
            <p:cNvPr id="10290" name="Object 27"/>
            <p:cNvGraphicFramePr>
              <a:graphicFrameLocks noChangeAspect="1"/>
            </p:cNvGraphicFramePr>
            <p:nvPr/>
          </p:nvGraphicFramePr>
          <p:xfrm>
            <a:off x="3312" y="1104"/>
            <a:ext cx="440" cy="225"/>
          </p:xfrm>
          <a:graphic>
            <a:graphicData uri="http://schemas.openxmlformats.org/presentationml/2006/ole">
              <mc:AlternateContent xmlns:mc="http://schemas.openxmlformats.org/markup-compatibility/2006">
                <mc:Choice xmlns:v="urn:schemas-microsoft-com:vml" Requires="v">
                  <p:oleObj spid="_x0000_s4684" name="Equation" r:id="rId22" imgW="545863" imgH="279279" progId="Equation.DSMT4">
                    <p:embed/>
                  </p:oleObj>
                </mc:Choice>
                <mc:Fallback>
                  <p:oleObj name="Equation" r:id="rId22" imgW="545863" imgH="279279"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12" y="1104"/>
                          <a:ext cx="440" cy="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91" name="Text Box 28"/>
            <p:cNvSpPr txBox="1">
              <a:spLocks noChangeArrowheads="1"/>
            </p:cNvSpPr>
            <p:nvPr/>
          </p:nvSpPr>
          <p:spPr bwMode="auto">
            <a:xfrm>
              <a:off x="2217" y="1104"/>
              <a:ext cx="1082"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dirty="0" err="1"/>
                <a:t>local</a:t>
              </a:r>
              <a:r>
                <a:rPr lang="de-DE" altLang="en-US" sz="1839" dirty="0"/>
                <a:t> </a:t>
              </a:r>
              <a:r>
                <a:rPr lang="de-DE" altLang="en-US" sz="1839" dirty="0" err="1"/>
                <a:t>energy</a:t>
              </a:r>
              <a:r>
                <a:rPr lang="de-DE" altLang="en-US" sz="1839" dirty="0"/>
                <a:t> </a:t>
              </a:r>
              <a:r>
                <a:rPr lang="de-DE" altLang="en-US" sz="1839" dirty="0" err="1"/>
                <a:t>level</a:t>
              </a:r>
              <a:endParaRPr lang="de-DE" altLang="en-US" sz="1839" dirty="0"/>
            </a:p>
          </p:txBody>
        </p:sp>
      </p:grpSp>
      <p:sp>
        <p:nvSpPr>
          <p:cNvPr id="86045" name="Freeform 29"/>
          <p:cNvSpPr>
            <a:spLocks/>
          </p:cNvSpPr>
          <p:nvPr/>
        </p:nvSpPr>
        <p:spPr bwMode="auto">
          <a:xfrm>
            <a:off x="1701174" y="2191616"/>
            <a:ext cx="967333" cy="4170"/>
          </a:xfrm>
          <a:custGeom>
            <a:avLst/>
            <a:gdLst>
              <a:gd name="T0" fmla="*/ 0 w 464"/>
              <a:gd name="T1" fmla="*/ 0 h 2"/>
              <a:gd name="T2" fmla="*/ 736600 w 464"/>
              <a:gd name="T3" fmla="*/ 3175 h 2"/>
              <a:gd name="T4" fmla="*/ 0 60000 65536"/>
              <a:gd name="T5" fmla="*/ 0 60000 65536"/>
            </a:gdLst>
            <a:ahLst/>
            <a:cxnLst>
              <a:cxn ang="T4">
                <a:pos x="T0" y="T1"/>
              </a:cxn>
              <a:cxn ang="T5">
                <a:pos x="T2" y="T3"/>
              </a:cxn>
            </a:cxnLst>
            <a:rect l="0" t="0" r="r" b="b"/>
            <a:pathLst>
              <a:path w="464" h="2">
                <a:moveTo>
                  <a:pt x="0" y="0"/>
                </a:moveTo>
                <a:lnTo>
                  <a:pt x="464" y="2"/>
                </a:lnTo>
              </a:path>
            </a:pathLst>
          </a:custGeom>
          <a:noFill/>
          <a:ln w="28575">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sz="5120"/>
          </a:p>
        </p:txBody>
      </p:sp>
      <p:grpSp>
        <p:nvGrpSpPr>
          <p:cNvPr id="86046" name="Group 30"/>
          <p:cNvGrpSpPr>
            <a:grpSpLocks/>
          </p:cNvGrpSpPr>
          <p:nvPr/>
        </p:nvGrpSpPr>
        <p:grpSpPr bwMode="auto">
          <a:xfrm>
            <a:off x="4619855" y="2718435"/>
            <a:ext cx="2380808" cy="400277"/>
            <a:chOff x="2217" y="1344"/>
            <a:chExt cx="1142" cy="192"/>
          </a:xfrm>
        </p:grpSpPr>
        <p:sp>
          <p:nvSpPr>
            <p:cNvPr id="10288" name="Text Box 31"/>
            <p:cNvSpPr txBox="1">
              <a:spLocks noChangeArrowheads="1"/>
            </p:cNvSpPr>
            <p:nvPr/>
          </p:nvSpPr>
          <p:spPr bwMode="auto">
            <a:xfrm>
              <a:off x="2217" y="1344"/>
              <a:ext cx="1052"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a:t>charging energy </a:t>
              </a:r>
              <a:endParaRPr lang="de-DE" altLang="en-US" sz="1839" b="1">
                <a:solidFill>
                  <a:schemeClr val="accent2"/>
                </a:solidFill>
              </a:endParaRPr>
            </a:p>
          </p:txBody>
        </p:sp>
        <p:graphicFrame>
          <p:nvGraphicFramePr>
            <p:cNvPr id="10289" name="Object 32"/>
            <p:cNvGraphicFramePr>
              <a:graphicFrameLocks noChangeAspect="1"/>
            </p:cNvGraphicFramePr>
            <p:nvPr/>
          </p:nvGraphicFramePr>
          <p:xfrm>
            <a:off x="3216" y="1361"/>
            <a:ext cx="143" cy="175"/>
          </p:xfrm>
          <a:graphic>
            <a:graphicData uri="http://schemas.openxmlformats.org/presentationml/2006/ole">
              <mc:AlternateContent xmlns:mc="http://schemas.openxmlformats.org/markup-compatibility/2006">
                <mc:Choice xmlns:v="urn:schemas-microsoft-com:vml" Requires="v">
                  <p:oleObj spid="_x0000_s4685" name="Equation" r:id="rId24" imgW="177569" imgH="215619" progId="Equation.DSMT4">
                    <p:embed/>
                  </p:oleObj>
                </mc:Choice>
                <mc:Fallback>
                  <p:oleObj name="Equation" r:id="rId24" imgW="177569" imgH="215619"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16" y="1361"/>
                          <a:ext cx="143" cy="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86049" name="Group 33"/>
          <p:cNvGrpSpPr>
            <a:grpSpLocks/>
          </p:cNvGrpSpPr>
          <p:nvPr/>
        </p:nvGrpSpPr>
        <p:grpSpPr bwMode="auto">
          <a:xfrm>
            <a:off x="4624022" y="3218782"/>
            <a:ext cx="1715767" cy="375260"/>
            <a:chOff x="2219" y="1584"/>
            <a:chExt cx="823" cy="180"/>
          </a:xfrm>
        </p:grpSpPr>
        <p:graphicFrame>
          <p:nvGraphicFramePr>
            <p:cNvPr id="10286" name="Object 34"/>
            <p:cNvGraphicFramePr>
              <a:graphicFrameLocks noChangeAspect="1"/>
            </p:cNvGraphicFramePr>
            <p:nvPr/>
          </p:nvGraphicFramePr>
          <p:xfrm>
            <a:off x="2908" y="1594"/>
            <a:ext cx="134" cy="154"/>
          </p:xfrm>
          <a:graphic>
            <a:graphicData uri="http://schemas.openxmlformats.org/presentationml/2006/ole">
              <mc:AlternateContent xmlns:mc="http://schemas.openxmlformats.org/markup-compatibility/2006">
                <mc:Choice xmlns:v="urn:schemas-microsoft-com:vml" Requires="v">
                  <p:oleObj spid="_x0000_s4686" name="Equation" r:id="rId26" imgW="164957" imgH="190335" progId="Equation.DSMT4">
                    <p:embed/>
                  </p:oleObj>
                </mc:Choice>
                <mc:Fallback>
                  <p:oleObj name="Equation" r:id="rId26" imgW="164957" imgH="190335"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08" y="1594"/>
                          <a:ext cx="134"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87" name="Text Box 35"/>
            <p:cNvSpPr txBox="1">
              <a:spLocks noChangeArrowheads="1"/>
            </p:cNvSpPr>
            <p:nvPr/>
          </p:nvSpPr>
          <p:spPr bwMode="auto">
            <a:xfrm>
              <a:off x="2219" y="1584"/>
              <a:ext cx="702"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a:t>level width</a:t>
              </a:r>
            </a:p>
          </p:txBody>
        </p:sp>
      </p:grpSp>
      <p:grpSp>
        <p:nvGrpSpPr>
          <p:cNvPr id="86052" name="Group 36"/>
          <p:cNvGrpSpPr>
            <a:grpSpLocks/>
          </p:cNvGrpSpPr>
          <p:nvPr/>
        </p:nvGrpSpPr>
        <p:grpSpPr bwMode="auto">
          <a:xfrm>
            <a:off x="4619857" y="3719130"/>
            <a:ext cx="2116044" cy="375260"/>
            <a:chOff x="2217" y="1824"/>
            <a:chExt cx="1015" cy="180"/>
          </a:xfrm>
        </p:grpSpPr>
        <p:sp>
          <p:nvSpPr>
            <p:cNvPr id="10284" name="Text Box 37"/>
            <p:cNvSpPr txBox="1">
              <a:spLocks noChangeArrowheads="1"/>
            </p:cNvSpPr>
            <p:nvPr/>
          </p:nvSpPr>
          <p:spPr bwMode="auto">
            <a:xfrm>
              <a:off x="2217" y="1824"/>
              <a:ext cx="931"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dirty="0" err="1"/>
                <a:t>magnetic</a:t>
              </a:r>
              <a:r>
                <a:rPr lang="de-DE" altLang="en-US" sz="1839" dirty="0"/>
                <a:t> </a:t>
              </a:r>
              <a:r>
                <a:rPr lang="de-DE" altLang="en-US" sz="1839" dirty="0" err="1"/>
                <a:t>field</a:t>
              </a:r>
              <a:r>
                <a:rPr lang="de-DE" altLang="en-US" sz="1839" dirty="0"/>
                <a:t> </a:t>
              </a:r>
              <a:endParaRPr lang="de-DE" altLang="en-US" sz="1839" b="1" dirty="0">
                <a:solidFill>
                  <a:schemeClr val="accent2"/>
                </a:solidFill>
              </a:endParaRPr>
            </a:p>
          </p:txBody>
        </p:sp>
        <p:graphicFrame>
          <p:nvGraphicFramePr>
            <p:cNvPr id="10285" name="Object 38"/>
            <p:cNvGraphicFramePr>
              <a:graphicFrameLocks noChangeAspect="1"/>
            </p:cNvGraphicFramePr>
            <p:nvPr/>
          </p:nvGraphicFramePr>
          <p:xfrm>
            <a:off x="3120" y="1824"/>
            <a:ext cx="112" cy="164"/>
          </p:xfrm>
          <a:graphic>
            <a:graphicData uri="http://schemas.openxmlformats.org/presentationml/2006/ole">
              <mc:AlternateContent xmlns:mc="http://schemas.openxmlformats.org/markup-compatibility/2006">
                <mc:Choice xmlns:v="urn:schemas-microsoft-com:vml" Requires="v">
                  <p:oleObj spid="_x0000_s4687" name="Equation" r:id="rId27" imgW="139639" imgH="203112" progId="Equation.DSMT4">
                    <p:embed/>
                  </p:oleObj>
                </mc:Choice>
                <mc:Fallback>
                  <p:oleObj name="Equation" r:id="rId27" imgW="139639" imgH="203112"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120" y="1824"/>
                          <a:ext cx="112" cy="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86055" name="Picture 39" descr="us_Kondo_0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985363" y="2587722"/>
            <a:ext cx="3404432"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6" name="Picture 40" descr="us_Kondo_0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968684" y="2587722"/>
            <a:ext cx="3435702"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7" name="Picture 41" descr="us_Kondo_0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977023" y="2587722"/>
            <a:ext cx="3421110"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8" name="Picture 42" descr="us_Kondo_0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985363" y="2587722"/>
            <a:ext cx="3404432"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9" name="Picture 43" descr="us_Kondo_0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985363" y="2587722"/>
            <a:ext cx="3404432"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0" name="Picture 44" descr="us_Kondo_06"/>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985363" y="2587722"/>
            <a:ext cx="3404432" cy="81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1" name="Picture 45" descr="us_Kondo_an"/>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985363" y="2310448"/>
            <a:ext cx="3404432" cy="136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62" name="Text Box 46"/>
          <p:cNvSpPr txBox="1">
            <a:spLocks noChangeArrowheads="1"/>
          </p:cNvSpPr>
          <p:nvPr/>
        </p:nvSpPr>
        <p:spPr bwMode="auto">
          <a:xfrm>
            <a:off x="858141" y="7793536"/>
            <a:ext cx="8060220" cy="456151"/>
          </a:xfrm>
          <a:prstGeom prst="rect">
            <a:avLst/>
          </a:prstGeom>
          <a:noFill/>
          <a:ln>
            <a:noFill/>
          </a:ln>
          <a:effectLs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en-US" altLang="en-US" sz="2364" dirty="0"/>
              <a:t>L</a:t>
            </a:r>
            <a:r>
              <a:rPr lang="en-US" altLang="en-US" sz="2364" dirty="0" smtClean="0"/>
              <a:t>ocal </a:t>
            </a:r>
            <a:r>
              <a:rPr lang="en-US" altLang="en-US" sz="2364" dirty="0"/>
              <a:t>density of states develops </a:t>
            </a:r>
            <a:r>
              <a:rPr lang="en-US" altLang="en-US" sz="2364" dirty="0">
                <a:solidFill>
                  <a:schemeClr val="accent2"/>
                </a:solidFill>
              </a:rPr>
              <a:t>“Kondo resonance”</a:t>
            </a:r>
          </a:p>
        </p:txBody>
      </p:sp>
      <p:sp>
        <p:nvSpPr>
          <p:cNvPr id="3" name="TextBox 2"/>
          <p:cNvSpPr txBox="1"/>
          <p:nvPr/>
        </p:nvSpPr>
        <p:spPr>
          <a:xfrm>
            <a:off x="6504456" y="4226352"/>
            <a:ext cx="65" cy="787908"/>
          </a:xfrm>
          <a:prstGeom prst="rect">
            <a:avLst/>
          </a:prstGeom>
          <a:noFill/>
        </p:spPr>
        <p:txBody>
          <a:bodyPr wrap="none" lIns="0" tIns="0" rIns="0" bIns="0" rtlCol="0">
            <a:spAutoFit/>
          </a:bodyPr>
          <a:lstStyle/>
          <a:p>
            <a:endParaRPr lang="en-GB" sz="5120" dirty="0"/>
          </a:p>
        </p:txBody>
      </p:sp>
      <mc:AlternateContent xmlns:mc="http://schemas.openxmlformats.org/markup-compatibility/2006" xmlns:a14="http://schemas.microsoft.com/office/drawing/2010/main">
        <mc:Choice Requires="a14">
          <p:sp>
            <p:nvSpPr>
              <p:cNvPr id="4" name="TextBox 3"/>
              <p:cNvSpPr txBox="1"/>
              <p:nvPr/>
            </p:nvSpPr>
            <p:spPr>
              <a:xfrm>
                <a:off x="10497381" y="3755066"/>
                <a:ext cx="1030475" cy="638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3678" i="1">
                              <a:latin typeface="Cambria Math" panose="02040503050406030204" pitchFamily="18" charset="0"/>
                            </a:rPr>
                          </m:ctrlPr>
                        </m:accPr>
                        <m:e>
                          <m:r>
                            <a:rPr lang="en-GB" sz="3678" i="1">
                              <a:latin typeface="Cambria Math" panose="02040503050406030204" pitchFamily="18" charset="0"/>
                              <a:ea typeface="Cambria Math" panose="02040503050406030204" pitchFamily="18" charset="0"/>
                            </a:rPr>
                            <m:t>𝜎</m:t>
                          </m:r>
                        </m:e>
                      </m:acc>
                      <m:r>
                        <a:rPr lang="en-GB" sz="3678" i="1">
                          <a:latin typeface="Cambria Math" panose="02040503050406030204" pitchFamily="18" charset="0"/>
                          <a:ea typeface="Cambria Math" panose="02040503050406030204" pitchFamily="18" charset="0"/>
                        </a:rPr>
                        <m:t>∙</m:t>
                      </m:r>
                      <m:acc>
                        <m:accPr>
                          <m:chr m:val="⃗"/>
                          <m:ctrlPr>
                            <a:rPr lang="en-GB" sz="3678" i="1">
                              <a:latin typeface="Cambria Math" panose="02040503050406030204" pitchFamily="18" charset="0"/>
                              <a:ea typeface="Cambria Math" panose="02040503050406030204" pitchFamily="18" charset="0"/>
                            </a:rPr>
                          </m:ctrlPr>
                        </m:accPr>
                        <m:e>
                          <m:r>
                            <a:rPr lang="en-US" sz="3678" i="1">
                              <a:latin typeface="Cambria Math" panose="02040503050406030204" pitchFamily="18" charset="0"/>
                              <a:ea typeface="Cambria Math" panose="02040503050406030204" pitchFamily="18" charset="0"/>
                            </a:rPr>
                            <m:t>𝑆</m:t>
                          </m:r>
                        </m:e>
                      </m:acc>
                    </m:oMath>
                  </m:oMathPara>
                </a14:m>
                <a:endParaRPr lang="en-GB" sz="3678" dirty="0"/>
              </a:p>
            </p:txBody>
          </p:sp>
        </mc:Choice>
        <mc:Fallback xmlns="">
          <p:sp>
            <p:nvSpPr>
              <p:cNvPr id="4" name="TextBox 3"/>
              <p:cNvSpPr txBox="1">
                <a:spLocks noRot="1" noChangeAspect="1" noMove="1" noResize="1" noEditPoints="1" noAdjustHandles="1" noChangeArrowheads="1" noChangeShapeType="1" noTextEdit="1"/>
              </p:cNvSpPr>
              <p:nvPr/>
            </p:nvSpPr>
            <p:spPr>
              <a:xfrm>
                <a:off x="7997825" y="2574828"/>
                <a:ext cx="803682" cy="485967"/>
              </a:xfrm>
              <a:prstGeom prst="rect">
                <a:avLst/>
              </a:prstGeom>
              <a:blipFill rotWithShape="0">
                <a:blip r:embed="rId3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0251606" y="3782589"/>
                <a:ext cx="219611" cy="576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m:oMathPara>
                </a14:m>
                <a:endParaRPr lang="en-GB"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10251606" y="3782589"/>
                <a:ext cx="219611" cy="576183"/>
              </a:xfrm>
              <a:prstGeom prst="rect">
                <a:avLst/>
              </a:prstGeom>
              <a:blipFill rotWithShape="0">
                <a:blip r:embed="rId38"/>
                <a:stretch>
                  <a:fillRect l="-2778"/>
                </a:stretch>
              </a:blipFill>
            </p:spPr>
            <p:txBody>
              <a:bodyPr/>
              <a:lstStyle/>
              <a:p>
                <a:r>
                  <a:rPr lang="en-GB">
                    <a:noFill/>
                  </a:rPr>
                  <a:t> </a:t>
                </a:r>
              </a:p>
            </p:txBody>
          </p:sp>
        </mc:Fallback>
      </mc:AlternateContent>
      <p:sp>
        <p:nvSpPr>
          <p:cNvPr id="59" name="Text Box 5"/>
          <p:cNvSpPr txBox="1">
            <a:spLocks noChangeArrowheads="1"/>
          </p:cNvSpPr>
          <p:nvPr/>
        </p:nvSpPr>
        <p:spPr bwMode="auto">
          <a:xfrm>
            <a:off x="872830" y="8497410"/>
            <a:ext cx="11538736" cy="456151"/>
          </a:xfrm>
          <a:prstGeom prst="rect">
            <a:avLst/>
          </a:prstGeom>
          <a:noFill/>
          <a:ln>
            <a:noFill/>
          </a:ln>
          <a:effectLst/>
          <a:extLst/>
        </p:spPr>
        <p:txBody>
          <a:bodyPr wrap="none">
            <a:spAutoFit/>
          </a:bodyPr>
          <a:lstStyle/>
          <a:p>
            <a:r>
              <a:rPr lang="en-US" altLang="en-US" sz="2364" dirty="0">
                <a:solidFill>
                  <a:schemeClr val="accent2"/>
                </a:solidFill>
                <a:latin typeface="Verdana" panose="020B0604030504040204" pitchFamily="34" charset="0"/>
                <a:ea typeface="Verdana" panose="020B0604030504040204" pitchFamily="34" charset="0"/>
                <a:cs typeface="Verdana" panose="020B0604030504040204" pitchFamily="34" charset="0"/>
              </a:rPr>
              <a:t>Kondo resonance is due to many-body correlations between dot and leads</a:t>
            </a:r>
          </a:p>
        </p:txBody>
      </p:sp>
      <p:sp>
        <p:nvSpPr>
          <p:cNvPr id="54" name="Text Box 5"/>
          <p:cNvSpPr txBox="1">
            <a:spLocks noChangeArrowheads="1"/>
          </p:cNvSpPr>
          <p:nvPr/>
        </p:nvSpPr>
        <p:spPr bwMode="auto">
          <a:xfrm>
            <a:off x="837516" y="9208493"/>
            <a:ext cx="7175362" cy="456151"/>
          </a:xfrm>
          <a:prstGeom prst="rect">
            <a:avLst/>
          </a:prstGeom>
          <a:noFill/>
          <a:ln>
            <a:noFill/>
          </a:ln>
          <a:effectLst/>
          <a:extLst/>
        </p:spPr>
        <p:txBody>
          <a:bodyPr wrap="none">
            <a:spAutoFit/>
          </a:bodyPr>
          <a:lstStyle/>
          <a:p>
            <a:r>
              <a:rPr lang="en-US" altLang="en-US" sz="2364"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What happens at finite source-drain voltage?</a:t>
            </a:r>
            <a:endParaRPr lang="en-US" altLang="en-US" sz="2364"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55" name="Rectangle 47"/>
          <p:cNvSpPr>
            <a:spLocks noChangeArrowheads="1"/>
          </p:cNvSpPr>
          <p:nvPr/>
        </p:nvSpPr>
        <p:spPr bwMode="auto">
          <a:xfrm>
            <a:off x="524117" y="766445"/>
            <a:ext cx="3079689" cy="334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spcBef>
                <a:spcPct val="50000"/>
              </a:spcBef>
            </a:pPr>
            <a:r>
              <a:rPr lang="de-DE" altLang="en-US" sz="1576" dirty="0" smtClean="0">
                <a:solidFill>
                  <a:schemeClr val="hlink"/>
                </a:solidFill>
                <a:latin typeface="Comic Sans MS" panose="030F0702030302020204" pitchFamily="66" charset="0"/>
              </a:rPr>
              <a:t>Meir, </a:t>
            </a:r>
            <a:r>
              <a:rPr lang="de-DE" altLang="en-US" sz="1576" dirty="0" err="1" smtClean="0">
                <a:solidFill>
                  <a:schemeClr val="hlink"/>
                </a:solidFill>
                <a:latin typeface="Comic Sans MS" panose="030F0702030302020204" pitchFamily="66" charset="0"/>
              </a:rPr>
              <a:t>Wingreen</a:t>
            </a:r>
            <a:r>
              <a:rPr lang="de-DE" altLang="en-US" sz="1576" dirty="0" smtClean="0">
                <a:solidFill>
                  <a:schemeClr val="hlink"/>
                </a:solidFill>
                <a:latin typeface="Comic Sans MS" panose="030F0702030302020204" pitchFamily="66" charset="0"/>
              </a:rPr>
              <a:t>, Lee, PRL 1993</a:t>
            </a:r>
            <a:endParaRPr lang="de-DE" altLang="en-US" sz="1576" dirty="0">
              <a:solidFill>
                <a:schemeClr val="hlink"/>
              </a:solidFill>
              <a:latin typeface="Comic Sans MS" panose="030F0702030302020204" pitchFamily="66" charset="0"/>
            </a:endParaRPr>
          </a:p>
        </p:txBody>
      </p:sp>
      <p:sp>
        <p:nvSpPr>
          <p:cNvPr id="76" name="Text Box 37"/>
          <p:cNvSpPr txBox="1">
            <a:spLocks noChangeArrowheads="1"/>
          </p:cNvSpPr>
          <p:nvPr/>
        </p:nvSpPr>
        <p:spPr bwMode="auto">
          <a:xfrm>
            <a:off x="4603510" y="4222050"/>
            <a:ext cx="26116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600">
                <a:solidFill>
                  <a:schemeClr val="tx1"/>
                </a:solidFill>
                <a:latin typeface="Verdana" panose="020B0604030504040204" pitchFamily="34" charset="0"/>
              </a:defRPr>
            </a:lvl1pPr>
            <a:lvl2pPr marL="742950" indent="-285750" algn="ctr">
              <a:defRPr sz="1600">
                <a:solidFill>
                  <a:schemeClr val="tx1"/>
                </a:solidFill>
                <a:latin typeface="Verdana" panose="020B0604030504040204" pitchFamily="34" charset="0"/>
              </a:defRPr>
            </a:lvl2pPr>
            <a:lvl3pPr marL="1143000" indent="-228600" algn="ctr">
              <a:defRPr sz="1600">
                <a:solidFill>
                  <a:schemeClr val="tx1"/>
                </a:solidFill>
                <a:latin typeface="Verdana" panose="020B0604030504040204" pitchFamily="34" charset="0"/>
              </a:defRPr>
            </a:lvl3pPr>
            <a:lvl4pPr marL="1600200" indent="-228600" algn="ctr">
              <a:defRPr sz="1600">
                <a:solidFill>
                  <a:schemeClr val="tx1"/>
                </a:solidFill>
                <a:latin typeface="Verdana" panose="020B0604030504040204" pitchFamily="34" charset="0"/>
              </a:defRPr>
            </a:lvl4pPr>
            <a:lvl5pPr marL="2057400" indent="-228600" algn="ctr">
              <a:defRPr sz="1600">
                <a:solidFill>
                  <a:schemeClr val="tx1"/>
                </a:solidFill>
                <a:latin typeface="Verdana" panose="020B0604030504040204" pitchFamily="34" charset="0"/>
              </a:defRPr>
            </a:lvl5pPr>
            <a:lvl6pPr marL="2514600" indent="-228600" algn="ctr" eaLnBrk="0" fontAlgn="base" hangingPunct="0">
              <a:spcBef>
                <a:spcPct val="0"/>
              </a:spcBef>
              <a:spcAft>
                <a:spcPct val="0"/>
              </a:spcAft>
              <a:defRPr sz="1600">
                <a:solidFill>
                  <a:schemeClr val="tx1"/>
                </a:solidFill>
                <a:latin typeface="Verdana" panose="020B0604030504040204" pitchFamily="34" charset="0"/>
              </a:defRPr>
            </a:lvl6pPr>
            <a:lvl7pPr marL="2971800" indent="-228600" algn="ctr" eaLnBrk="0" fontAlgn="base" hangingPunct="0">
              <a:spcBef>
                <a:spcPct val="0"/>
              </a:spcBef>
              <a:spcAft>
                <a:spcPct val="0"/>
              </a:spcAft>
              <a:defRPr sz="1600">
                <a:solidFill>
                  <a:schemeClr val="tx1"/>
                </a:solidFill>
                <a:latin typeface="Verdana" panose="020B0604030504040204" pitchFamily="34" charset="0"/>
              </a:defRPr>
            </a:lvl7pPr>
            <a:lvl8pPr marL="3429000" indent="-228600" algn="ctr" eaLnBrk="0" fontAlgn="base" hangingPunct="0">
              <a:spcBef>
                <a:spcPct val="0"/>
              </a:spcBef>
              <a:spcAft>
                <a:spcPct val="0"/>
              </a:spcAft>
              <a:defRPr sz="1600">
                <a:solidFill>
                  <a:schemeClr val="tx1"/>
                </a:solidFill>
                <a:latin typeface="Verdana" panose="020B0604030504040204" pitchFamily="34" charset="0"/>
              </a:defRPr>
            </a:lvl8pPr>
            <a:lvl9pPr marL="3886200" indent="-228600" algn="ctr" eaLnBrk="0" fontAlgn="base" hangingPunct="0">
              <a:spcBef>
                <a:spcPct val="0"/>
              </a:spcBef>
              <a:spcAft>
                <a:spcPct val="0"/>
              </a:spcAft>
              <a:defRPr sz="1600">
                <a:solidFill>
                  <a:schemeClr val="tx1"/>
                </a:solidFill>
                <a:latin typeface="Verdana" panose="020B0604030504040204" pitchFamily="34" charset="0"/>
              </a:defRPr>
            </a:lvl9pPr>
          </a:lstStyle>
          <a:p>
            <a:pPr eaLnBrk="1" hangingPunct="1"/>
            <a:r>
              <a:rPr lang="de-DE" altLang="en-US" sz="1839" dirty="0" err="1" smtClean="0"/>
              <a:t>source</a:t>
            </a:r>
            <a:r>
              <a:rPr lang="de-DE" altLang="en-US" sz="1839" dirty="0" smtClean="0"/>
              <a:t>-drain </a:t>
            </a:r>
            <a:r>
              <a:rPr lang="de-DE" altLang="en-US" sz="1839" dirty="0" err="1" smtClean="0"/>
              <a:t>bias</a:t>
            </a:r>
            <a:r>
              <a:rPr lang="de-DE" altLang="en-US" sz="1839" dirty="0" smtClean="0"/>
              <a:t> </a:t>
            </a:r>
            <a:r>
              <a:rPr lang="de-DE" altLang="en-US" sz="2400" dirty="0" smtClean="0">
                <a:solidFill>
                  <a:srgbClr val="FF0000"/>
                </a:solidFill>
              </a:rPr>
              <a:t>V</a:t>
            </a:r>
            <a:r>
              <a:rPr lang="de-DE" altLang="en-US" sz="1839" dirty="0" smtClean="0"/>
              <a:t> </a:t>
            </a:r>
            <a:endParaRPr lang="de-DE" altLang="en-US" sz="1839" b="1" dirty="0">
              <a:solidFill>
                <a:schemeClr val="accent2"/>
              </a:solidFill>
            </a:endParaRPr>
          </a:p>
        </p:txBody>
      </p:sp>
      <p:grpSp>
        <p:nvGrpSpPr>
          <p:cNvPr id="12" name="Group 11"/>
          <p:cNvGrpSpPr/>
          <p:nvPr/>
        </p:nvGrpSpPr>
        <p:grpSpPr>
          <a:xfrm>
            <a:off x="1269706" y="1366047"/>
            <a:ext cx="1490102" cy="3086100"/>
            <a:chOff x="4316396" y="144780"/>
            <a:chExt cx="1490102" cy="3086100"/>
          </a:xfrm>
        </p:grpSpPr>
        <p:grpSp>
          <p:nvGrpSpPr>
            <p:cNvPr id="6" name="Group 5"/>
            <p:cNvGrpSpPr/>
            <p:nvPr/>
          </p:nvGrpSpPr>
          <p:grpSpPr>
            <a:xfrm>
              <a:off x="4316396" y="1457883"/>
              <a:ext cx="1451944" cy="358097"/>
              <a:chOff x="4316396" y="1564563"/>
              <a:chExt cx="1451944" cy="358097"/>
            </a:xfrm>
          </p:grpSpPr>
          <p:sp>
            <p:nvSpPr>
              <p:cNvPr id="2" name="Freeform 1"/>
              <p:cNvSpPr/>
              <p:nvPr/>
            </p:nvSpPr>
            <p:spPr bwMode="auto">
              <a:xfrm>
                <a:off x="4326850" y="1676399"/>
                <a:ext cx="1441490" cy="246261"/>
              </a:xfrm>
              <a:custGeom>
                <a:avLst/>
                <a:gdLst>
                  <a:gd name="connsiteX0" fmla="*/ 1760220 w 1760220"/>
                  <a:gd name="connsiteY0" fmla="*/ 198120 h 198120"/>
                  <a:gd name="connsiteX1" fmla="*/ 1722120 w 1760220"/>
                  <a:gd name="connsiteY1" fmla="*/ 167640 h 198120"/>
                  <a:gd name="connsiteX2" fmla="*/ 1676400 w 1760220"/>
                  <a:gd name="connsiteY2" fmla="*/ 152400 h 198120"/>
                  <a:gd name="connsiteX3" fmla="*/ 1607820 w 1760220"/>
                  <a:gd name="connsiteY3" fmla="*/ 129540 h 198120"/>
                  <a:gd name="connsiteX4" fmla="*/ 1584960 w 1760220"/>
                  <a:gd name="connsiteY4" fmla="*/ 121920 h 198120"/>
                  <a:gd name="connsiteX5" fmla="*/ 1562100 w 1760220"/>
                  <a:gd name="connsiteY5" fmla="*/ 114300 h 198120"/>
                  <a:gd name="connsiteX6" fmla="*/ 1356360 w 1760220"/>
                  <a:gd name="connsiteY6" fmla="*/ 106680 h 198120"/>
                  <a:gd name="connsiteX7" fmla="*/ 1333500 w 1760220"/>
                  <a:gd name="connsiteY7" fmla="*/ 99060 h 198120"/>
                  <a:gd name="connsiteX8" fmla="*/ 1143000 w 1760220"/>
                  <a:gd name="connsiteY8" fmla="*/ 83820 h 198120"/>
                  <a:gd name="connsiteX9" fmla="*/ 617220 w 1760220"/>
                  <a:gd name="connsiteY9" fmla="*/ 83820 h 198120"/>
                  <a:gd name="connsiteX10" fmla="*/ 571500 w 1760220"/>
                  <a:gd name="connsiteY10" fmla="*/ 68580 h 198120"/>
                  <a:gd name="connsiteX11" fmla="*/ 510540 w 1760220"/>
                  <a:gd name="connsiteY11" fmla="*/ 53340 h 198120"/>
                  <a:gd name="connsiteX12" fmla="*/ 281940 w 1760220"/>
                  <a:gd name="connsiteY12" fmla="*/ 68580 h 198120"/>
                  <a:gd name="connsiteX13" fmla="*/ 198120 w 1760220"/>
                  <a:gd name="connsiteY13" fmla="*/ 60960 h 198120"/>
                  <a:gd name="connsiteX14" fmla="*/ 129540 w 1760220"/>
                  <a:gd name="connsiteY14" fmla="*/ 38100 h 198120"/>
                  <a:gd name="connsiteX15" fmla="*/ 106680 w 1760220"/>
                  <a:gd name="connsiteY15" fmla="*/ 30480 h 198120"/>
                  <a:gd name="connsiteX16" fmla="*/ 38100 w 1760220"/>
                  <a:gd name="connsiteY16" fmla="*/ 22860 h 198120"/>
                  <a:gd name="connsiteX17" fmla="*/ 0 w 1760220"/>
                  <a:gd name="connsiteY17"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0220" h="198120">
                    <a:moveTo>
                      <a:pt x="1760220" y="198120"/>
                    </a:moveTo>
                    <a:cubicBezTo>
                      <a:pt x="1747520" y="187960"/>
                      <a:pt x="1736398" y="175428"/>
                      <a:pt x="1722120" y="167640"/>
                    </a:cubicBezTo>
                    <a:cubicBezTo>
                      <a:pt x="1708017" y="159948"/>
                      <a:pt x="1691640" y="157480"/>
                      <a:pt x="1676400" y="152400"/>
                    </a:cubicBezTo>
                    <a:lnTo>
                      <a:pt x="1607820" y="129540"/>
                    </a:lnTo>
                    <a:lnTo>
                      <a:pt x="1584960" y="121920"/>
                    </a:lnTo>
                    <a:cubicBezTo>
                      <a:pt x="1577340" y="119380"/>
                      <a:pt x="1570127" y="114597"/>
                      <a:pt x="1562100" y="114300"/>
                    </a:cubicBezTo>
                    <a:lnTo>
                      <a:pt x="1356360" y="106680"/>
                    </a:lnTo>
                    <a:cubicBezTo>
                      <a:pt x="1348740" y="104140"/>
                      <a:pt x="1341403" y="100497"/>
                      <a:pt x="1333500" y="99060"/>
                    </a:cubicBezTo>
                    <a:cubicBezTo>
                      <a:pt x="1277608" y="88898"/>
                      <a:pt x="1191620" y="86680"/>
                      <a:pt x="1143000" y="83820"/>
                    </a:cubicBezTo>
                    <a:cubicBezTo>
                      <a:pt x="1013598" y="86633"/>
                      <a:pt x="769349" y="99557"/>
                      <a:pt x="617220" y="83820"/>
                    </a:cubicBezTo>
                    <a:cubicBezTo>
                      <a:pt x="601241" y="82167"/>
                      <a:pt x="587252" y="71730"/>
                      <a:pt x="571500" y="68580"/>
                    </a:cubicBezTo>
                    <a:cubicBezTo>
                      <a:pt x="525524" y="59385"/>
                      <a:pt x="545687" y="65056"/>
                      <a:pt x="510540" y="53340"/>
                    </a:cubicBezTo>
                    <a:cubicBezTo>
                      <a:pt x="436668" y="60056"/>
                      <a:pt x="354696" y="68580"/>
                      <a:pt x="281940" y="68580"/>
                    </a:cubicBezTo>
                    <a:cubicBezTo>
                      <a:pt x="253885" y="68580"/>
                      <a:pt x="226060" y="63500"/>
                      <a:pt x="198120" y="60960"/>
                    </a:cubicBezTo>
                    <a:lnTo>
                      <a:pt x="129540" y="38100"/>
                    </a:lnTo>
                    <a:cubicBezTo>
                      <a:pt x="121920" y="35560"/>
                      <a:pt x="114663" y="31367"/>
                      <a:pt x="106680" y="30480"/>
                    </a:cubicBezTo>
                    <a:lnTo>
                      <a:pt x="38100" y="22860"/>
                    </a:lnTo>
                    <a:cubicBezTo>
                      <a:pt x="8424" y="12968"/>
                      <a:pt x="20920" y="20920"/>
                      <a:pt x="0" y="0"/>
                    </a:cubicBezTo>
                  </a:path>
                </a:pathLst>
              </a:custGeom>
              <a:no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smtClean="0">
                  <a:ln>
                    <a:noFill/>
                  </a:ln>
                  <a:solidFill>
                    <a:srgbClr val="000000"/>
                  </a:solidFill>
                  <a:effectLst/>
                  <a:latin typeface="Comic Sans MS" panose="030F0702030302020204" pitchFamily="66" charset="0"/>
                  <a:sym typeface="Comic Sans MS" panose="030F0702030302020204" pitchFamily="66" charset="0"/>
                </a:endParaRPr>
              </a:p>
            </p:txBody>
          </p:sp>
          <p:sp>
            <p:nvSpPr>
              <p:cNvPr id="58" name="Freeform 57"/>
              <p:cNvSpPr/>
              <p:nvPr/>
            </p:nvSpPr>
            <p:spPr bwMode="auto">
              <a:xfrm flipV="1">
                <a:off x="4316396" y="1564563"/>
                <a:ext cx="1441490" cy="128351"/>
              </a:xfrm>
              <a:custGeom>
                <a:avLst/>
                <a:gdLst>
                  <a:gd name="connsiteX0" fmla="*/ 1760220 w 1760220"/>
                  <a:gd name="connsiteY0" fmla="*/ 198120 h 198120"/>
                  <a:gd name="connsiteX1" fmla="*/ 1722120 w 1760220"/>
                  <a:gd name="connsiteY1" fmla="*/ 167640 h 198120"/>
                  <a:gd name="connsiteX2" fmla="*/ 1676400 w 1760220"/>
                  <a:gd name="connsiteY2" fmla="*/ 152400 h 198120"/>
                  <a:gd name="connsiteX3" fmla="*/ 1607820 w 1760220"/>
                  <a:gd name="connsiteY3" fmla="*/ 129540 h 198120"/>
                  <a:gd name="connsiteX4" fmla="*/ 1584960 w 1760220"/>
                  <a:gd name="connsiteY4" fmla="*/ 121920 h 198120"/>
                  <a:gd name="connsiteX5" fmla="*/ 1562100 w 1760220"/>
                  <a:gd name="connsiteY5" fmla="*/ 114300 h 198120"/>
                  <a:gd name="connsiteX6" fmla="*/ 1356360 w 1760220"/>
                  <a:gd name="connsiteY6" fmla="*/ 106680 h 198120"/>
                  <a:gd name="connsiteX7" fmla="*/ 1333500 w 1760220"/>
                  <a:gd name="connsiteY7" fmla="*/ 99060 h 198120"/>
                  <a:gd name="connsiteX8" fmla="*/ 1143000 w 1760220"/>
                  <a:gd name="connsiteY8" fmla="*/ 83820 h 198120"/>
                  <a:gd name="connsiteX9" fmla="*/ 617220 w 1760220"/>
                  <a:gd name="connsiteY9" fmla="*/ 83820 h 198120"/>
                  <a:gd name="connsiteX10" fmla="*/ 571500 w 1760220"/>
                  <a:gd name="connsiteY10" fmla="*/ 68580 h 198120"/>
                  <a:gd name="connsiteX11" fmla="*/ 510540 w 1760220"/>
                  <a:gd name="connsiteY11" fmla="*/ 53340 h 198120"/>
                  <a:gd name="connsiteX12" fmla="*/ 281940 w 1760220"/>
                  <a:gd name="connsiteY12" fmla="*/ 68580 h 198120"/>
                  <a:gd name="connsiteX13" fmla="*/ 198120 w 1760220"/>
                  <a:gd name="connsiteY13" fmla="*/ 60960 h 198120"/>
                  <a:gd name="connsiteX14" fmla="*/ 129540 w 1760220"/>
                  <a:gd name="connsiteY14" fmla="*/ 38100 h 198120"/>
                  <a:gd name="connsiteX15" fmla="*/ 106680 w 1760220"/>
                  <a:gd name="connsiteY15" fmla="*/ 30480 h 198120"/>
                  <a:gd name="connsiteX16" fmla="*/ 38100 w 1760220"/>
                  <a:gd name="connsiteY16" fmla="*/ 22860 h 198120"/>
                  <a:gd name="connsiteX17" fmla="*/ 0 w 1760220"/>
                  <a:gd name="connsiteY17"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0220" h="198120">
                    <a:moveTo>
                      <a:pt x="1760220" y="198120"/>
                    </a:moveTo>
                    <a:cubicBezTo>
                      <a:pt x="1747520" y="187960"/>
                      <a:pt x="1736398" y="175428"/>
                      <a:pt x="1722120" y="167640"/>
                    </a:cubicBezTo>
                    <a:cubicBezTo>
                      <a:pt x="1708017" y="159948"/>
                      <a:pt x="1691640" y="157480"/>
                      <a:pt x="1676400" y="152400"/>
                    </a:cubicBezTo>
                    <a:lnTo>
                      <a:pt x="1607820" y="129540"/>
                    </a:lnTo>
                    <a:lnTo>
                      <a:pt x="1584960" y="121920"/>
                    </a:lnTo>
                    <a:cubicBezTo>
                      <a:pt x="1577340" y="119380"/>
                      <a:pt x="1570127" y="114597"/>
                      <a:pt x="1562100" y="114300"/>
                    </a:cubicBezTo>
                    <a:lnTo>
                      <a:pt x="1356360" y="106680"/>
                    </a:lnTo>
                    <a:cubicBezTo>
                      <a:pt x="1348740" y="104140"/>
                      <a:pt x="1341403" y="100497"/>
                      <a:pt x="1333500" y="99060"/>
                    </a:cubicBezTo>
                    <a:cubicBezTo>
                      <a:pt x="1277608" y="88898"/>
                      <a:pt x="1191620" y="86680"/>
                      <a:pt x="1143000" y="83820"/>
                    </a:cubicBezTo>
                    <a:cubicBezTo>
                      <a:pt x="1013598" y="86633"/>
                      <a:pt x="769349" y="99557"/>
                      <a:pt x="617220" y="83820"/>
                    </a:cubicBezTo>
                    <a:cubicBezTo>
                      <a:pt x="601241" y="82167"/>
                      <a:pt x="587252" y="71730"/>
                      <a:pt x="571500" y="68580"/>
                    </a:cubicBezTo>
                    <a:cubicBezTo>
                      <a:pt x="525524" y="59385"/>
                      <a:pt x="545687" y="65056"/>
                      <a:pt x="510540" y="53340"/>
                    </a:cubicBezTo>
                    <a:cubicBezTo>
                      <a:pt x="436668" y="60056"/>
                      <a:pt x="354696" y="68580"/>
                      <a:pt x="281940" y="68580"/>
                    </a:cubicBezTo>
                    <a:cubicBezTo>
                      <a:pt x="253885" y="68580"/>
                      <a:pt x="226060" y="63500"/>
                      <a:pt x="198120" y="60960"/>
                    </a:cubicBezTo>
                    <a:lnTo>
                      <a:pt x="129540" y="38100"/>
                    </a:lnTo>
                    <a:cubicBezTo>
                      <a:pt x="121920" y="35560"/>
                      <a:pt x="114663" y="31367"/>
                      <a:pt x="106680" y="30480"/>
                    </a:cubicBezTo>
                    <a:lnTo>
                      <a:pt x="38100" y="22860"/>
                    </a:lnTo>
                    <a:cubicBezTo>
                      <a:pt x="8424" y="12968"/>
                      <a:pt x="20920" y="20920"/>
                      <a:pt x="0" y="0"/>
                    </a:cubicBezTo>
                  </a:path>
                </a:pathLst>
              </a:custGeom>
              <a:no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smtClean="0">
                  <a:ln>
                    <a:noFill/>
                  </a:ln>
                  <a:solidFill>
                    <a:srgbClr val="000000"/>
                  </a:solidFill>
                  <a:effectLst/>
                  <a:latin typeface="Comic Sans MS" panose="030F0702030302020204" pitchFamily="66" charset="0"/>
                  <a:sym typeface="Comic Sans MS" panose="030F0702030302020204" pitchFamily="66" charset="0"/>
                </a:endParaRPr>
              </a:p>
            </p:txBody>
          </p:sp>
        </p:grpSp>
        <p:grpSp>
          <p:nvGrpSpPr>
            <p:cNvPr id="60" name="Group 59"/>
            <p:cNvGrpSpPr/>
            <p:nvPr/>
          </p:nvGrpSpPr>
          <p:grpSpPr>
            <a:xfrm>
              <a:off x="4331636" y="1648383"/>
              <a:ext cx="1451944" cy="358097"/>
              <a:chOff x="4316396" y="1564563"/>
              <a:chExt cx="1451944" cy="358097"/>
            </a:xfrm>
          </p:grpSpPr>
          <p:sp>
            <p:nvSpPr>
              <p:cNvPr id="61" name="Freeform 60"/>
              <p:cNvSpPr/>
              <p:nvPr/>
            </p:nvSpPr>
            <p:spPr bwMode="auto">
              <a:xfrm>
                <a:off x="4326850" y="1676399"/>
                <a:ext cx="1441490" cy="246261"/>
              </a:xfrm>
              <a:custGeom>
                <a:avLst/>
                <a:gdLst>
                  <a:gd name="connsiteX0" fmla="*/ 1760220 w 1760220"/>
                  <a:gd name="connsiteY0" fmla="*/ 198120 h 198120"/>
                  <a:gd name="connsiteX1" fmla="*/ 1722120 w 1760220"/>
                  <a:gd name="connsiteY1" fmla="*/ 167640 h 198120"/>
                  <a:gd name="connsiteX2" fmla="*/ 1676400 w 1760220"/>
                  <a:gd name="connsiteY2" fmla="*/ 152400 h 198120"/>
                  <a:gd name="connsiteX3" fmla="*/ 1607820 w 1760220"/>
                  <a:gd name="connsiteY3" fmla="*/ 129540 h 198120"/>
                  <a:gd name="connsiteX4" fmla="*/ 1584960 w 1760220"/>
                  <a:gd name="connsiteY4" fmla="*/ 121920 h 198120"/>
                  <a:gd name="connsiteX5" fmla="*/ 1562100 w 1760220"/>
                  <a:gd name="connsiteY5" fmla="*/ 114300 h 198120"/>
                  <a:gd name="connsiteX6" fmla="*/ 1356360 w 1760220"/>
                  <a:gd name="connsiteY6" fmla="*/ 106680 h 198120"/>
                  <a:gd name="connsiteX7" fmla="*/ 1333500 w 1760220"/>
                  <a:gd name="connsiteY7" fmla="*/ 99060 h 198120"/>
                  <a:gd name="connsiteX8" fmla="*/ 1143000 w 1760220"/>
                  <a:gd name="connsiteY8" fmla="*/ 83820 h 198120"/>
                  <a:gd name="connsiteX9" fmla="*/ 617220 w 1760220"/>
                  <a:gd name="connsiteY9" fmla="*/ 83820 h 198120"/>
                  <a:gd name="connsiteX10" fmla="*/ 571500 w 1760220"/>
                  <a:gd name="connsiteY10" fmla="*/ 68580 h 198120"/>
                  <a:gd name="connsiteX11" fmla="*/ 510540 w 1760220"/>
                  <a:gd name="connsiteY11" fmla="*/ 53340 h 198120"/>
                  <a:gd name="connsiteX12" fmla="*/ 281940 w 1760220"/>
                  <a:gd name="connsiteY12" fmla="*/ 68580 h 198120"/>
                  <a:gd name="connsiteX13" fmla="*/ 198120 w 1760220"/>
                  <a:gd name="connsiteY13" fmla="*/ 60960 h 198120"/>
                  <a:gd name="connsiteX14" fmla="*/ 129540 w 1760220"/>
                  <a:gd name="connsiteY14" fmla="*/ 38100 h 198120"/>
                  <a:gd name="connsiteX15" fmla="*/ 106680 w 1760220"/>
                  <a:gd name="connsiteY15" fmla="*/ 30480 h 198120"/>
                  <a:gd name="connsiteX16" fmla="*/ 38100 w 1760220"/>
                  <a:gd name="connsiteY16" fmla="*/ 22860 h 198120"/>
                  <a:gd name="connsiteX17" fmla="*/ 0 w 1760220"/>
                  <a:gd name="connsiteY17"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0220" h="198120">
                    <a:moveTo>
                      <a:pt x="1760220" y="198120"/>
                    </a:moveTo>
                    <a:cubicBezTo>
                      <a:pt x="1747520" y="187960"/>
                      <a:pt x="1736398" y="175428"/>
                      <a:pt x="1722120" y="167640"/>
                    </a:cubicBezTo>
                    <a:cubicBezTo>
                      <a:pt x="1708017" y="159948"/>
                      <a:pt x="1691640" y="157480"/>
                      <a:pt x="1676400" y="152400"/>
                    </a:cubicBezTo>
                    <a:lnTo>
                      <a:pt x="1607820" y="129540"/>
                    </a:lnTo>
                    <a:lnTo>
                      <a:pt x="1584960" y="121920"/>
                    </a:lnTo>
                    <a:cubicBezTo>
                      <a:pt x="1577340" y="119380"/>
                      <a:pt x="1570127" y="114597"/>
                      <a:pt x="1562100" y="114300"/>
                    </a:cubicBezTo>
                    <a:lnTo>
                      <a:pt x="1356360" y="106680"/>
                    </a:lnTo>
                    <a:cubicBezTo>
                      <a:pt x="1348740" y="104140"/>
                      <a:pt x="1341403" y="100497"/>
                      <a:pt x="1333500" y="99060"/>
                    </a:cubicBezTo>
                    <a:cubicBezTo>
                      <a:pt x="1277608" y="88898"/>
                      <a:pt x="1191620" y="86680"/>
                      <a:pt x="1143000" y="83820"/>
                    </a:cubicBezTo>
                    <a:cubicBezTo>
                      <a:pt x="1013598" y="86633"/>
                      <a:pt x="769349" y="99557"/>
                      <a:pt x="617220" y="83820"/>
                    </a:cubicBezTo>
                    <a:cubicBezTo>
                      <a:pt x="601241" y="82167"/>
                      <a:pt x="587252" y="71730"/>
                      <a:pt x="571500" y="68580"/>
                    </a:cubicBezTo>
                    <a:cubicBezTo>
                      <a:pt x="525524" y="59385"/>
                      <a:pt x="545687" y="65056"/>
                      <a:pt x="510540" y="53340"/>
                    </a:cubicBezTo>
                    <a:cubicBezTo>
                      <a:pt x="436668" y="60056"/>
                      <a:pt x="354696" y="68580"/>
                      <a:pt x="281940" y="68580"/>
                    </a:cubicBezTo>
                    <a:cubicBezTo>
                      <a:pt x="253885" y="68580"/>
                      <a:pt x="226060" y="63500"/>
                      <a:pt x="198120" y="60960"/>
                    </a:cubicBezTo>
                    <a:lnTo>
                      <a:pt x="129540" y="38100"/>
                    </a:lnTo>
                    <a:cubicBezTo>
                      <a:pt x="121920" y="35560"/>
                      <a:pt x="114663" y="31367"/>
                      <a:pt x="106680" y="30480"/>
                    </a:cubicBezTo>
                    <a:lnTo>
                      <a:pt x="38100" y="22860"/>
                    </a:lnTo>
                    <a:cubicBezTo>
                      <a:pt x="8424" y="12968"/>
                      <a:pt x="20920" y="20920"/>
                      <a:pt x="0" y="0"/>
                    </a:cubicBezTo>
                  </a:path>
                </a:pathLst>
              </a:custGeom>
              <a:no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smtClean="0">
                  <a:ln>
                    <a:noFill/>
                  </a:ln>
                  <a:solidFill>
                    <a:srgbClr val="000000"/>
                  </a:solidFill>
                  <a:effectLst/>
                  <a:latin typeface="Comic Sans MS" panose="030F0702030302020204" pitchFamily="66" charset="0"/>
                  <a:sym typeface="Comic Sans MS" panose="030F0702030302020204" pitchFamily="66" charset="0"/>
                </a:endParaRPr>
              </a:p>
            </p:txBody>
          </p:sp>
          <p:sp>
            <p:nvSpPr>
              <p:cNvPr id="62" name="Freeform 61"/>
              <p:cNvSpPr/>
              <p:nvPr/>
            </p:nvSpPr>
            <p:spPr bwMode="auto">
              <a:xfrm flipV="1">
                <a:off x="4316396" y="1564563"/>
                <a:ext cx="1441490" cy="128351"/>
              </a:xfrm>
              <a:custGeom>
                <a:avLst/>
                <a:gdLst>
                  <a:gd name="connsiteX0" fmla="*/ 1760220 w 1760220"/>
                  <a:gd name="connsiteY0" fmla="*/ 198120 h 198120"/>
                  <a:gd name="connsiteX1" fmla="*/ 1722120 w 1760220"/>
                  <a:gd name="connsiteY1" fmla="*/ 167640 h 198120"/>
                  <a:gd name="connsiteX2" fmla="*/ 1676400 w 1760220"/>
                  <a:gd name="connsiteY2" fmla="*/ 152400 h 198120"/>
                  <a:gd name="connsiteX3" fmla="*/ 1607820 w 1760220"/>
                  <a:gd name="connsiteY3" fmla="*/ 129540 h 198120"/>
                  <a:gd name="connsiteX4" fmla="*/ 1584960 w 1760220"/>
                  <a:gd name="connsiteY4" fmla="*/ 121920 h 198120"/>
                  <a:gd name="connsiteX5" fmla="*/ 1562100 w 1760220"/>
                  <a:gd name="connsiteY5" fmla="*/ 114300 h 198120"/>
                  <a:gd name="connsiteX6" fmla="*/ 1356360 w 1760220"/>
                  <a:gd name="connsiteY6" fmla="*/ 106680 h 198120"/>
                  <a:gd name="connsiteX7" fmla="*/ 1333500 w 1760220"/>
                  <a:gd name="connsiteY7" fmla="*/ 99060 h 198120"/>
                  <a:gd name="connsiteX8" fmla="*/ 1143000 w 1760220"/>
                  <a:gd name="connsiteY8" fmla="*/ 83820 h 198120"/>
                  <a:gd name="connsiteX9" fmla="*/ 617220 w 1760220"/>
                  <a:gd name="connsiteY9" fmla="*/ 83820 h 198120"/>
                  <a:gd name="connsiteX10" fmla="*/ 571500 w 1760220"/>
                  <a:gd name="connsiteY10" fmla="*/ 68580 h 198120"/>
                  <a:gd name="connsiteX11" fmla="*/ 510540 w 1760220"/>
                  <a:gd name="connsiteY11" fmla="*/ 53340 h 198120"/>
                  <a:gd name="connsiteX12" fmla="*/ 281940 w 1760220"/>
                  <a:gd name="connsiteY12" fmla="*/ 68580 h 198120"/>
                  <a:gd name="connsiteX13" fmla="*/ 198120 w 1760220"/>
                  <a:gd name="connsiteY13" fmla="*/ 60960 h 198120"/>
                  <a:gd name="connsiteX14" fmla="*/ 129540 w 1760220"/>
                  <a:gd name="connsiteY14" fmla="*/ 38100 h 198120"/>
                  <a:gd name="connsiteX15" fmla="*/ 106680 w 1760220"/>
                  <a:gd name="connsiteY15" fmla="*/ 30480 h 198120"/>
                  <a:gd name="connsiteX16" fmla="*/ 38100 w 1760220"/>
                  <a:gd name="connsiteY16" fmla="*/ 22860 h 198120"/>
                  <a:gd name="connsiteX17" fmla="*/ 0 w 1760220"/>
                  <a:gd name="connsiteY17"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0220" h="198120">
                    <a:moveTo>
                      <a:pt x="1760220" y="198120"/>
                    </a:moveTo>
                    <a:cubicBezTo>
                      <a:pt x="1747520" y="187960"/>
                      <a:pt x="1736398" y="175428"/>
                      <a:pt x="1722120" y="167640"/>
                    </a:cubicBezTo>
                    <a:cubicBezTo>
                      <a:pt x="1708017" y="159948"/>
                      <a:pt x="1691640" y="157480"/>
                      <a:pt x="1676400" y="152400"/>
                    </a:cubicBezTo>
                    <a:lnTo>
                      <a:pt x="1607820" y="129540"/>
                    </a:lnTo>
                    <a:lnTo>
                      <a:pt x="1584960" y="121920"/>
                    </a:lnTo>
                    <a:cubicBezTo>
                      <a:pt x="1577340" y="119380"/>
                      <a:pt x="1570127" y="114597"/>
                      <a:pt x="1562100" y="114300"/>
                    </a:cubicBezTo>
                    <a:lnTo>
                      <a:pt x="1356360" y="106680"/>
                    </a:lnTo>
                    <a:cubicBezTo>
                      <a:pt x="1348740" y="104140"/>
                      <a:pt x="1341403" y="100497"/>
                      <a:pt x="1333500" y="99060"/>
                    </a:cubicBezTo>
                    <a:cubicBezTo>
                      <a:pt x="1277608" y="88898"/>
                      <a:pt x="1191620" y="86680"/>
                      <a:pt x="1143000" y="83820"/>
                    </a:cubicBezTo>
                    <a:cubicBezTo>
                      <a:pt x="1013598" y="86633"/>
                      <a:pt x="769349" y="99557"/>
                      <a:pt x="617220" y="83820"/>
                    </a:cubicBezTo>
                    <a:cubicBezTo>
                      <a:pt x="601241" y="82167"/>
                      <a:pt x="587252" y="71730"/>
                      <a:pt x="571500" y="68580"/>
                    </a:cubicBezTo>
                    <a:cubicBezTo>
                      <a:pt x="525524" y="59385"/>
                      <a:pt x="545687" y="65056"/>
                      <a:pt x="510540" y="53340"/>
                    </a:cubicBezTo>
                    <a:cubicBezTo>
                      <a:pt x="436668" y="60056"/>
                      <a:pt x="354696" y="68580"/>
                      <a:pt x="281940" y="68580"/>
                    </a:cubicBezTo>
                    <a:cubicBezTo>
                      <a:pt x="253885" y="68580"/>
                      <a:pt x="226060" y="63500"/>
                      <a:pt x="198120" y="60960"/>
                    </a:cubicBezTo>
                    <a:lnTo>
                      <a:pt x="129540" y="38100"/>
                    </a:lnTo>
                    <a:cubicBezTo>
                      <a:pt x="121920" y="35560"/>
                      <a:pt x="114663" y="31367"/>
                      <a:pt x="106680" y="30480"/>
                    </a:cubicBezTo>
                    <a:lnTo>
                      <a:pt x="38100" y="22860"/>
                    </a:lnTo>
                    <a:cubicBezTo>
                      <a:pt x="8424" y="12968"/>
                      <a:pt x="20920" y="20920"/>
                      <a:pt x="0" y="0"/>
                    </a:cubicBezTo>
                  </a:path>
                </a:pathLst>
              </a:custGeom>
              <a:no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smtClean="0">
                  <a:ln>
                    <a:noFill/>
                  </a:ln>
                  <a:solidFill>
                    <a:srgbClr val="000000"/>
                  </a:solidFill>
                  <a:effectLst/>
                  <a:latin typeface="Comic Sans MS" panose="030F0702030302020204" pitchFamily="66" charset="0"/>
                  <a:sym typeface="Comic Sans MS" panose="030F0702030302020204" pitchFamily="66" charset="0"/>
                </a:endParaRPr>
              </a:p>
            </p:txBody>
          </p:sp>
        </p:grpSp>
        <p:sp>
          <p:nvSpPr>
            <p:cNvPr id="8" name="Freeform 7"/>
            <p:cNvSpPr/>
            <p:nvPr/>
          </p:nvSpPr>
          <p:spPr bwMode="auto">
            <a:xfrm>
              <a:off x="5273040" y="144780"/>
              <a:ext cx="530576" cy="1303020"/>
            </a:xfrm>
            <a:custGeom>
              <a:avLst/>
              <a:gdLst>
                <a:gd name="connsiteX0" fmla="*/ 518160 w 530576"/>
                <a:gd name="connsiteY0" fmla="*/ 0 h 1303020"/>
                <a:gd name="connsiteX1" fmla="*/ 518160 w 530576"/>
                <a:gd name="connsiteY1" fmla="*/ 297180 h 1303020"/>
                <a:gd name="connsiteX2" fmla="*/ 487680 w 530576"/>
                <a:gd name="connsiteY2" fmla="*/ 342900 h 1303020"/>
                <a:gd name="connsiteX3" fmla="*/ 472440 w 530576"/>
                <a:gd name="connsiteY3" fmla="*/ 388620 h 1303020"/>
                <a:gd name="connsiteX4" fmla="*/ 411480 w 530576"/>
                <a:gd name="connsiteY4" fmla="*/ 441960 h 1303020"/>
                <a:gd name="connsiteX5" fmla="*/ 388620 w 530576"/>
                <a:gd name="connsiteY5" fmla="*/ 449580 h 1303020"/>
                <a:gd name="connsiteX6" fmla="*/ 342900 w 530576"/>
                <a:gd name="connsiteY6" fmla="*/ 480060 h 1303020"/>
                <a:gd name="connsiteX7" fmla="*/ 312420 w 530576"/>
                <a:gd name="connsiteY7" fmla="*/ 518160 h 1303020"/>
                <a:gd name="connsiteX8" fmla="*/ 266700 w 530576"/>
                <a:gd name="connsiteY8" fmla="*/ 556260 h 1303020"/>
                <a:gd name="connsiteX9" fmla="*/ 243840 w 530576"/>
                <a:gd name="connsiteY9" fmla="*/ 563880 h 1303020"/>
                <a:gd name="connsiteX10" fmla="*/ 220980 w 530576"/>
                <a:gd name="connsiteY10" fmla="*/ 579120 h 1303020"/>
                <a:gd name="connsiteX11" fmla="*/ 175260 w 530576"/>
                <a:gd name="connsiteY11" fmla="*/ 594360 h 1303020"/>
                <a:gd name="connsiteX12" fmla="*/ 129540 w 530576"/>
                <a:gd name="connsiteY12" fmla="*/ 624840 h 1303020"/>
                <a:gd name="connsiteX13" fmla="*/ 106680 w 530576"/>
                <a:gd name="connsiteY13" fmla="*/ 640080 h 1303020"/>
                <a:gd name="connsiteX14" fmla="*/ 76200 w 530576"/>
                <a:gd name="connsiteY14" fmla="*/ 685800 h 1303020"/>
                <a:gd name="connsiteX15" fmla="*/ 53340 w 530576"/>
                <a:gd name="connsiteY15" fmla="*/ 708660 h 1303020"/>
                <a:gd name="connsiteX16" fmla="*/ 0 w 530576"/>
                <a:gd name="connsiteY16" fmla="*/ 769620 h 1303020"/>
                <a:gd name="connsiteX17" fmla="*/ 7620 w 530576"/>
                <a:gd name="connsiteY17" fmla="*/ 891540 h 1303020"/>
                <a:gd name="connsiteX18" fmla="*/ 30480 w 530576"/>
                <a:gd name="connsiteY18" fmla="*/ 899160 h 1303020"/>
                <a:gd name="connsiteX19" fmla="*/ 45720 w 530576"/>
                <a:gd name="connsiteY19" fmla="*/ 922020 h 1303020"/>
                <a:gd name="connsiteX20" fmla="*/ 91440 w 530576"/>
                <a:gd name="connsiteY20" fmla="*/ 952500 h 1303020"/>
                <a:gd name="connsiteX21" fmla="*/ 114300 w 530576"/>
                <a:gd name="connsiteY21" fmla="*/ 967740 h 1303020"/>
                <a:gd name="connsiteX22" fmla="*/ 129540 w 530576"/>
                <a:gd name="connsiteY22" fmla="*/ 990600 h 1303020"/>
                <a:gd name="connsiteX23" fmla="*/ 152400 w 530576"/>
                <a:gd name="connsiteY23" fmla="*/ 998220 h 1303020"/>
                <a:gd name="connsiteX24" fmla="*/ 175260 w 530576"/>
                <a:gd name="connsiteY24" fmla="*/ 1043940 h 1303020"/>
                <a:gd name="connsiteX25" fmla="*/ 220980 w 530576"/>
                <a:gd name="connsiteY25" fmla="*/ 1059180 h 1303020"/>
                <a:gd name="connsiteX26" fmla="*/ 243840 w 530576"/>
                <a:gd name="connsiteY26" fmla="*/ 1074420 h 1303020"/>
                <a:gd name="connsiteX27" fmla="*/ 289560 w 530576"/>
                <a:gd name="connsiteY27" fmla="*/ 1089660 h 1303020"/>
                <a:gd name="connsiteX28" fmla="*/ 312420 w 530576"/>
                <a:gd name="connsiteY28" fmla="*/ 1097280 h 1303020"/>
                <a:gd name="connsiteX29" fmla="*/ 320040 w 530576"/>
                <a:gd name="connsiteY29" fmla="*/ 1120140 h 1303020"/>
                <a:gd name="connsiteX30" fmla="*/ 342900 w 530576"/>
                <a:gd name="connsiteY30" fmla="*/ 1127760 h 1303020"/>
                <a:gd name="connsiteX31" fmla="*/ 365760 w 530576"/>
                <a:gd name="connsiteY31" fmla="*/ 1143000 h 1303020"/>
                <a:gd name="connsiteX32" fmla="*/ 388620 w 530576"/>
                <a:gd name="connsiteY32" fmla="*/ 1150620 h 1303020"/>
                <a:gd name="connsiteX33" fmla="*/ 434340 w 530576"/>
                <a:gd name="connsiteY33" fmla="*/ 1173480 h 1303020"/>
                <a:gd name="connsiteX34" fmla="*/ 441960 w 530576"/>
                <a:gd name="connsiteY34" fmla="*/ 1196340 h 1303020"/>
                <a:gd name="connsiteX35" fmla="*/ 449580 w 530576"/>
                <a:gd name="connsiteY35" fmla="*/ 1226820 h 1303020"/>
                <a:gd name="connsiteX36" fmla="*/ 480060 w 530576"/>
                <a:gd name="connsiteY36" fmla="*/ 130302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0576" h="1303020">
                  <a:moveTo>
                    <a:pt x="518160" y="0"/>
                  </a:moveTo>
                  <a:cubicBezTo>
                    <a:pt x="530639" y="112310"/>
                    <a:pt x="538349" y="151818"/>
                    <a:pt x="518160" y="297180"/>
                  </a:cubicBezTo>
                  <a:cubicBezTo>
                    <a:pt x="515640" y="315322"/>
                    <a:pt x="493472" y="325524"/>
                    <a:pt x="487680" y="342900"/>
                  </a:cubicBezTo>
                  <a:cubicBezTo>
                    <a:pt x="482600" y="358140"/>
                    <a:pt x="481351" y="375254"/>
                    <a:pt x="472440" y="388620"/>
                  </a:cubicBezTo>
                  <a:cubicBezTo>
                    <a:pt x="454660" y="415290"/>
                    <a:pt x="449580" y="429260"/>
                    <a:pt x="411480" y="441960"/>
                  </a:cubicBezTo>
                  <a:cubicBezTo>
                    <a:pt x="403860" y="444500"/>
                    <a:pt x="395641" y="445679"/>
                    <a:pt x="388620" y="449580"/>
                  </a:cubicBezTo>
                  <a:cubicBezTo>
                    <a:pt x="372609" y="458475"/>
                    <a:pt x="342900" y="480060"/>
                    <a:pt x="342900" y="480060"/>
                  </a:cubicBezTo>
                  <a:cubicBezTo>
                    <a:pt x="330391" y="517588"/>
                    <a:pt x="344236" y="491647"/>
                    <a:pt x="312420" y="518160"/>
                  </a:cubicBezTo>
                  <a:cubicBezTo>
                    <a:pt x="287141" y="539226"/>
                    <a:pt x="295079" y="542071"/>
                    <a:pt x="266700" y="556260"/>
                  </a:cubicBezTo>
                  <a:cubicBezTo>
                    <a:pt x="259516" y="559852"/>
                    <a:pt x="251024" y="560288"/>
                    <a:pt x="243840" y="563880"/>
                  </a:cubicBezTo>
                  <a:cubicBezTo>
                    <a:pt x="235649" y="567976"/>
                    <a:pt x="229349" y="575401"/>
                    <a:pt x="220980" y="579120"/>
                  </a:cubicBezTo>
                  <a:cubicBezTo>
                    <a:pt x="206300" y="585644"/>
                    <a:pt x="188626" y="585449"/>
                    <a:pt x="175260" y="594360"/>
                  </a:cubicBezTo>
                  <a:lnTo>
                    <a:pt x="129540" y="624840"/>
                  </a:lnTo>
                  <a:lnTo>
                    <a:pt x="106680" y="640080"/>
                  </a:lnTo>
                  <a:cubicBezTo>
                    <a:pt x="96520" y="655320"/>
                    <a:pt x="89152" y="672848"/>
                    <a:pt x="76200" y="685800"/>
                  </a:cubicBezTo>
                  <a:cubicBezTo>
                    <a:pt x="68580" y="693420"/>
                    <a:pt x="59956" y="700154"/>
                    <a:pt x="53340" y="708660"/>
                  </a:cubicBezTo>
                  <a:cubicBezTo>
                    <a:pt x="5471" y="770206"/>
                    <a:pt x="44255" y="740117"/>
                    <a:pt x="0" y="769620"/>
                  </a:cubicBezTo>
                  <a:cubicBezTo>
                    <a:pt x="2540" y="810260"/>
                    <a:pt x="-1706" y="851903"/>
                    <a:pt x="7620" y="891540"/>
                  </a:cubicBezTo>
                  <a:cubicBezTo>
                    <a:pt x="9460" y="899359"/>
                    <a:pt x="24208" y="894142"/>
                    <a:pt x="30480" y="899160"/>
                  </a:cubicBezTo>
                  <a:cubicBezTo>
                    <a:pt x="37631" y="904881"/>
                    <a:pt x="38828" y="915989"/>
                    <a:pt x="45720" y="922020"/>
                  </a:cubicBezTo>
                  <a:cubicBezTo>
                    <a:pt x="59504" y="934081"/>
                    <a:pt x="76200" y="942340"/>
                    <a:pt x="91440" y="952500"/>
                  </a:cubicBezTo>
                  <a:lnTo>
                    <a:pt x="114300" y="967740"/>
                  </a:lnTo>
                  <a:cubicBezTo>
                    <a:pt x="119380" y="975360"/>
                    <a:pt x="122389" y="984879"/>
                    <a:pt x="129540" y="990600"/>
                  </a:cubicBezTo>
                  <a:cubicBezTo>
                    <a:pt x="135812" y="995618"/>
                    <a:pt x="146720" y="992540"/>
                    <a:pt x="152400" y="998220"/>
                  </a:cubicBezTo>
                  <a:cubicBezTo>
                    <a:pt x="178695" y="1024515"/>
                    <a:pt x="137573" y="1020386"/>
                    <a:pt x="175260" y="1043940"/>
                  </a:cubicBezTo>
                  <a:cubicBezTo>
                    <a:pt x="188883" y="1052454"/>
                    <a:pt x="207614" y="1050269"/>
                    <a:pt x="220980" y="1059180"/>
                  </a:cubicBezTo>
                  <a:cubicBezTo>
                    <a:pt x="228600" y="1064260"/>
                    <a:pt x="235471" y="1070701"/>
                    <a:pt x="243840" y="1074420"/>
                  </a:cubicBezTo>
                  <a:cubicBezTo>
                    <a:pt x="258520" y="1080944"/>
                    <a:pt x="274320" y="1084580"/>
                    <a:pt x="289560" y="1089660"/>
                  </a:cubicBezTo>
                  <a:lnTo>
                    <a:pt x="312420" y="1097280"/>
                  </a:lnTo>
                  <a:cubicBezTo>
                    <a:pt x="314960" y="1104900"/>
                    <a:pt x="314360" y="1114460"/>
                    <a:pt x="320040" y="1120140"/>
                  </a:cubicBezTo>
                  <a:cubicBezTo>
                    <a:pt x="325720" y="1125820"/>
                    <a:pt x="335716" y="1124168"/>
                    <a:pt x="342900" y="1127760"/>
                  </a:cubicBezTo>
                  <a:cubicBezTo>
                    <a:pt x="351091" y="1131856"/>
                    <a:pt x="357569" y="1138904"/>
                    <a:pt x="365760" y="1143000"/>
                  </a:cubicBezTo>
                  <a:cubicBezTo>
                    <a:pt x="372944" y="1146592"/>
                    <a:pt x="381436" y="1147028"/>
                    <a:pt x="388620" y="1150620"/>
                  </a:cubicBezTo>
                  <a:cubicBezTo>
                    <a:pt x="447706" y="1180163"/>
                    <a:pt x="376881" y="1154327"/>
                    <a:pt x="434340" y="1173480"/>
                  </a:cubicBezTo>
                  <a:cubicBezTo>
                    <a:pt x="436880" y="1181100"/>
                    <a:pt x="439753" y="1188617"/>
                    <a:pt x="441960" y="1196340"/>
                  </a:cubicBezTo>
                  <a:cubicBezTo>
                    <a:pt x="444837" y="1206410"/>
                    <a:pt x="444896" y="1217453"/>
                    <a:pt x="449580" y="1226820"/>
                  </a:cubicBezTo>
                  <a:cubicBezTo>
                    <a:pt x="485696" y="1299052"/>
                    <a:pt x="480060" y="1244207"/>
                    <a:pt x="480060" y="1303020"/>
                  </a:cubicBezTo>
                </a:path>
              </a:pathLst>
            </a:custGeom>
            <a:noFill/>
            <a:ln w="444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smtClean="0">
                <a:ln>
                  <a:noFill/>
                </a:ln>
                <a:solidFill>
                  <a:srgbClr val="000000"/>
                </a:solidFill>
                <a:effectLst/>
                <a:latin typeface="Comic Sans MS" panose="030F0702030302020204" pitchFamily="66" charset="0"/>
                <a:sym typeface="Comic Sans MS" panose="030F0702030302020204" pitchFamily="66" charset="0"/>
              </a:endParaRPr>
            </a:p>
          </p:txBody>
        </p:sp>
        <p:sp>
          <p:nvSpPr>
            <p:cNvPr id="9" name="Freeform 8"/>
            <p:cNvSpPr/>
            <p:nvPr/>
          </p:nvSpPr>
          <p:spPr bwMode="auto">
            <a:xfrm>
              <a:off x="5311137" y="1943100"/>
              <a:ext cx="495361" cy="1287780"/>
            </a:xfrm>
            <a:custGeom>
              <a:avLst/>
              <a:gdLst>
                <a:gd name="connsiteX0" fmla="*/ 449583 w 495361"/>
                <a:gd name="connsiteY0" fmla="*/ 0 h 1287780"/>
                <a:gd name="connsiteX1" fmla="*/ 441963 w 495361"/>
                <a:gd name="connsiteY1" fmla="*/ 60960 h 1287780"/>
                <a:gd name="connsiteX2" fmla="*/ 396243 w 495361"/>
                <a:gd name="connsiteY2" fmla="*/ 76200 h 1287780"/>
                <a:gd name="connsiteX3" fmla="*/ 350523 w 495361"/>
                <a:gd name="connsiteY3" fmla="*/ 99060 h 1287780"/>
                <a:gd name="connsiteX4" fmla="*/ 327663 w 495361"/>
                <a:gd name="connsiteY4" fmla="*/ 106680 h 1287780"/>
                <a:gd name="connsiteX5" fmla="*/ 281943 w 495361"/>
                <a:gd name="connsiteY5" fmla="*/ 137160 h 1287780"/>
                <a:gd name="connsiteX6" fmla="*/ 266703 w 495361"/>
                <a:gd name="connsiteY6" fmla="*/ 160020 h 1287780"/>
                <a:gd name="connsiteX7" fmla="*/ 198123 w 495361"/>
                <a:gd name="connsiteY7" fmla="*/ 198120 h 1287780"/>
                <a:gd name="connsiteX8" fmla="*/ 152403 w 495361"/>
                <a:gd name="connsiteY8" fmla="*/ 220980 h 1287780"/>
                <a:gd name="connsiteX9" fmla="*/ 91443 w 495361"/>
                <a:gd name="connsiteY9" fmla="*/ 274320 h 1287780"/>
                <a:gd name="connsiteX10" fmla="*/ 68583 w 495361"/>
                <a:gd name="connsiteY10" fmla="*/ 289560 h 1287780"/>
                <a:gd name="connsiteX11" fmla="*/ 60963 w 495361"/>
                <a:gd name="connsiteY11" fmla="*/ 312420 h 1287780"/>
                <a:gd name="connsiteX12" fmla="*/ 38103 w 495361"/>
                <a:gd name="connsiteY12" fmla="*/ 327660 h 1287780"/>
                <a:gd name="connsiteX13" fmla="*/ 3 w 495361"/>
                <a:gd name="connsiteY13" fmla="*/ 388620 h 1287780"/>
                <a:gd name="connsiteX14" fmla="*/ 15243 w 495361"/>
                <a:gd name="connsiteY14" fmla="*/ 533400 h 1287780"/>
                <a:gd name="connsiteX15" fmla="*/ 30483 w 495361"/>
                <a:gd name="connsiteY15" fmla="*/ 556260 h 1287780"/>
                <a:gd name="connsiteX16" fmla="*/ 53343 w 495361"/>
                <a:gd name="connsiteY16" fmla="*/ 571500 h 1287780"/>
                <a:gd name="connsiteX17" fmla="*/ 68583 w 495361"/>
                <a:gd name="connsiteY17" fmla="*/ 617220 h 1287780"/>
                <a:gd name="connsiteX18" fmla="*/ 114303 w 495361"/>
                <a:gd name="connsiteY18" fmla="*/ 647700 h 1287780"/>
                <a:gd name="connsiteX19" fmla="*/ 137163 w 495361"/>
                <a:gd name="connsiteY19" fmla="*/ 662940 h 1287780"/>
                <a:gd name="connsiteX20" fmla="*/ 182883 w 495361"/>
                <a:gd name="connsiteY20" fmla="*/ 701040 h 1287780"/>
                <a:gd name="connsiteX21" fmla="*/ 198123 w 495361"/>
                <a:gd name="connsiteY21" fmla="*/ 723900 h 1287780"/>
                <a:gd name="connsiteX22" fmla="*/ 220983 w 495361"/>
                <a:gd name="connsiteY22" fmla="*/ 739140 h 1287780"/>
                <a:gd name="connsiteX23" fmla="*/ 251463 w 495361"/>
                <a:gd name="connsiteY23" fmla="*/ 769620 h 1287780"/>
                <a:gd name="connsiteX24" fmla="*/ 289563 w 495361"/>
                <a:gd name="connsiteY24" fmla="*/ 807720 h 1287780"/>
                <a:gd name="connsiteX25" fmla="*/ 304803 w 495361"/>
                <a:gd name="connsiteY25" fmla="*/ 830580 h 1287780"/>
                <a:gd name="connsiteX26" fmla="*/ 350523 w 495361"/>
                <a:gd name="connsiteY26" fmla="*/ 853440 h 1287780"/>
                <a:gd name="connsiteX27" fmla="*/ 388623 w 495361"/>
                <a:gd name="connsiteY27" fmla="*/ 922020 h 1287780"/>
                <a:gd name="connsiteX28" fmla="*/ 411483 w 495361"/>
                <a:gd name="connsiteY28" fmla="*/ 937260 h 1287780"/>
                <a:gd name="connsiteX29" fmla="*/ 441963 w 495361"/>
                <a:gd name="connsiteY29" fmla="*/ 982980 h 1287780"/>
                <a:gd name="connsiteX30" fmla="*/ 457203 w 495361"/>
                <a:gd name="connsiteY30" fmla="*/ 1005840 h 1287780"/>
                <a:gd name="connsiteX31" fmla="*/ 472443 w 495361"/>
                <a:gd name="connsiteY31" fmla="*/ 1051560 h 1287780"/>
                <a:gd name="connsiteX32" fmla="*/ 480063 w 495361"/>
                <a:gd name="connsiteY32" fmla="*/ 1127760 h 1287780"/>
                <a:gd name="connsiteX33" fmla="*/ 487683 w 495361"/>
                <a:gd name="connsiteY33" fmla="*/ 1242060 h 1287780"/>
                <a:gd name="connsiteX34" fmla="*/ 495303 w 495361"/>
                <a:gd name="connsiteY34" fmla="*/ 1287780 h 128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5361" h="1287780">
                  <a:moveTo>
                    <a:pt x="449583" y="0"/>
                  </a:moveTo>
                  <a:cubicBezTo>
                    <a:pt x="447043" y="20320"/>
                    <a:pt x="453706" y="44184"/>
                    <a:pt x="441963" y="60960"/>
                  </a:cubicBezTo>
                  <a:cubicBezTo>
                    <a:pt x="432751" y="74120"/>
                    <a:pt x="411483" y="71120"/>
                    <a:pt x="396243" y="76200"/>
                  </a:cubicBezTo>
                  <a:cubicBezTo>
                    <a:pt x="338784" y="95353"/>
                    <a:pt x="409609" y="69517"/>
                    <a:pt x="350523" y="99060"/>
                  </a:cubicBezTo>
                  <a:cubicBezTo>
                    <a:pt x="343339" y="102652"/>
                    <a:pt x="334684" y="102779"/>
                    <a:pt x="327663" y="106680"/>
                  </a:cubicBezTo>
                  <a:cubicBezTo>
                    <a:pt x="311652" y="115575"/>
                    <a:pt x="281943" y="137160"/>
                    <a:pt x="281943" y="137160"/>
                  </a:cubicBezTo>
                  <a:cubicBezTo>
                    <a:pt x="276863" y="144780"/>
                    <a:pt x="273595" y="153989"/>
                    <a:pt x="266703" y="160020"/>
                  </a:cubicBezTo>
                  <a:cubicBezTo>
                    <a:pt x="202634" y="216081"/>
                    <a:pt x="243475" y="175444"/>
                    <a:pt x="198123" y="198120"/>
                  </a:cubicBezTo>
                  <a:cubicBezTo>
                    <a:pt x="139037" y="227663"/>
                    <a:pt x="209862" y="201827"/>
                    <a:pt x="152403" y="220980"/>
                  </a:cubicBezTo>
                  <a:cubicBezTo>
                    <a:pt x="127003" y="259080"/>
                    <a:pt x="144783" y="238760"/>
                    <a:pt x="91443" y="274320"/>
                  </a:cubicBezTo>
                  <a:lnTo>
                    <a:pt x="68583" y="289560"/>
                  </a:lnTo>
                  <a:cubicBezTo>
                    <a:pt x="66043" y="297180"/>
                    <a:pt x="65981" y="306148"/>
                    <a:pt x="60963" y="312420"/>
                  </a:cubicBezTo>
                  <a:cubicBezTo>
                    <a:pt x="55242" y="319571"/>
                    <a:pt x="42957" y="319894"/>
                    <a:pt x="38103" y="327660"/>
                  </a:cubicBezTo>
                  <a:cubicBezTo>
                    <a:pt x="-7237" y="400204"/>
                    <a:pt x="51738" y="354130"/>
                    <a:pt x="3" y="388620"/>
                  </a:cubicBezTo>
                  <a:cubicBezTo>
                    <a:pt x="702" y="399805"/>
                    <a:pt x="-3790" y="495335"/>
                    <a:pt x="15243" y="533400"/>
                  </a:cubicBezTo>
                  <a:cubicBezTo>
                    <a:pt x="19339" y="541591"/>
                    <a:pt x="24007" y="549784"/>
                    <a:pt x="30483" y="556260"/>
                  </a:cubicBezTo>
                  <a:cubicBezTo>
                    <a:pt x="36959" y="562736"/>
                    <a:pt x="45723" y="566420"/>
                    <a:pt x="53343" y="571500"/>
                  </a:cubicBezTo>
                  <a:cubicBezTo>
                    <a:pt x="58423" y="586740"/>
                    <a:pt x="55217" y="608309"/>
                    <a:pt x="68583" y="617220"/>
                  </a:cubicBezTo>
                  <a:lnTo>
                    <a:pt x="114303" y="647700"/>
                  </a:lnTo>
                  <a:cubicBezTo>
                    <a:pt x="121923" y="652780"/>
                    <a:pt x="130687" y="656464"/>
                    <a:pt x="137163" y="662940"/>
                  </a:cubicBezTo>
                  <a:cubicBezTo>
                    <a:pt x="166499" y="692276"/>
                    <a:pt x="151057" y="679822"/>
                    <a:pt x="182883" y="701040"/>
                  </a:cubicBezTo>
                  <a:cubicBezTo>
                    <a:pt x="187963" y="708660"/>
                    <a:pt x="191647" y="717424"/>
                    <a:pt x="198123" y="723900"/>
                  </a:cubicBezTo>
                  <a:cubicBezTo>
                    <a:pt x="204599" y="730376"/>
                    <a:pt x="215262" y="731989"/>
                    <a:pt x="220983" y="739140"/>
                  </a:cubicBezTo>
                  <a:cubicBezTo>
                    <a:pt x="250539" y="776085"/>
                    <a:pt x="201587" y="752995"/>
                    <a:pt x="251463" y="769620"/>
                  </a:cubicBezTo>
                  <a:cubicBezTo>
                    <a:pt x="292103" y="830580"/>
                    <a:pt x="238763" y="756920"/>
                    <a:pt x="289563" y="807720"/>
                  </a:cubicBezTo>
                  <a:cubicBezTo>
                    <a:pt x="296039" y="814196"/>
                    <a:pt x="298327" y="824104"/>
                    <a:pt x="304803" y="830580"/>
                  </a:cubicBezTo>
                  <a:cubicBezTo>
                    <a:pt x="319575" y="845352"/>
                    <a:pt x="331930" y="847242"/>
                    <a:pt x="350523" y="853440"/>
                  </a:cubicBezTo>
                  <a:cubicBezTo>
                    <a:pt x="358464" y="877262"/>
                    <a:pt x="366164" y="907048"/>
                    <a:pt x="388623" y="922020"/>
                  </a:cubicBezTo>
                  <a:lnTo>
                    <a:pt x="411483" y="937260"/>
                  </a:lnTo>
                  <a:lnTo>
                    <a:pt x="441963" y="982980"/>
                  </a:lnTo>
                  <a:cubicBezTo>
                    <a:pt x="447043" y="990600"/>
                    <a:pt x="454307" y="997152"/>
                    <a:pt x="457203" y="1005840"/>
                  </a:cubicBezTo>
                  <a:lnTo>
                    <a:pt x="472443" y="1051560"/>
                  </a:lnTo>
                  <a:cubicBezTo>
                    <a:pt x="474983" y="1076960"/>
                    <a:pt x="478027" y="1102315"/>
                    <a:pt x="480063" y="1127760"/>
                  </a:cubicBezTo>
                  <a:cubicBezTo>
                    <a:pt x="483108" y="1165823"/>
                    <a:pt x="483686" y="1204085"/>
                    <a:pt x="487683" y="1242060"/>
                  </a:cubicBezTo>
                  <a:cubicBezTo>
                    <a:pt x="496535" y="1326155"/>
                    <a:pt x="495303" y="1238451"/>
                    <a:pt x="495303" y="1287780"/>
                  </a:cubicBezTo>
                </a:path>
              </a:pathLst>
            </a:custGeom>
            <a:no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GB">
                <a:sym typeface="Comic Sans MS" panose="030F0702030302020204" pitchFamily="66" charset="0"/>
              </a:endParaRPr>
            </a:p>
          </p:txBody>
        </p:sp>
        <p:sp>
          <p:nvSpPr>
            <p:cNvPr id="11" name="Rectangle 10"/>
            <p:cNvSpPr/>
            <p:nvPr/>
          </p:nvSpPr>
          <p:spPr bwMode="auto">
            <a:xfrm>
              <a:off x="5631180" y="1614285"/>
              <a:ext cx="157196" cy="173168"/>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smtClean="0">
                <a:ln>
                  <a:solidFill>
                    <a:schemeClr val="bg1"/>
                  </a:solidFill>
                </a:ln>
                <a:solidFill>
                  <a:schemeClr val="bg1"/>
                </a:solidFill>
                <a:effectLst/>
                <a:latin typeface="Comic Sans MS" panose="030F0702030302020204" pitchFamily="66" charset="0"/>
                <a:sym typeface="Comic Sans MS" panose="030F0702030302020204" pitchFamily="66" charset="0"/>
              </a:endParaRPr>
            </a:p>
          </p:txBody>
        </p:sp>
      </p:grpSp>
      <p:sp>
        <p:nvSpPr>
          <p:cNvPr id="13" name="Rectangle 12"/>
          <p:cNvSpPr/>
          <p:nvPr/>
        </p:nvSpPr>
        <p:spPr>
          <a:xfrm>
            <a:off x="3596203" y="2496251"/>
            <a:ext cx="691216" cy="646331"/>
          </a:xfrm>
          <a:prstGeom prst="rect">
            <a:avLst/>
          </a:prstGeom>
        </p:spPr>
        <p:txBody>
          <a:bodyPr wrap="none">
            <a:spAutoFit/>
          </a:bodyPr>
          <a:lstStyle/>
          <a:p>
            <a:r>
              <a:rPr lang="de-DE" altLang="en-US" dirty="0"/>
              <a:t> </a:t>
            </a:r>
            <a:r>
              <a:rPr lang="de-DE" altLang="en-US" sz="2400" dirty="0" smtClean="0">
                <a:solidFill>
                  <a:srgbClr val="FF0000"/>
                </a:solidFill>
              </a:rPr>
              <a:t>eV</a:t>
            </a:r>
            <a:endParaRPr lang="en-GB" sz="2400" dirty="0"/>
          </a:p>
        </p:txBody>
      </p:sp>
      <p:cxnSp>
        <p:nvCxnSpPr>
          <p:cNvPr id="15" name="Straight Connector 14"/>
          <p:cNvCxnSpPr/>
          <p:nvPr/>
        </p:nvCxnSpPr>
        <p:spPr bwMode="auto">
          <a:xfrm flipV="1">
            <a:off x="1568250" y="2746845"/>
            <a:ext cx="2232289" cy="22359"/>
          </a:xfrm>
          <a:prstGeom prst="line">
            <a:avLst/>
          </a:prstGeom>
          <a:blipFill dpi="0" rotWithShape="0">
            <a:blip r:embed="rId39"/>
            <a:srcRect/>
            <a:tile tx="0" ty="0" sx="100000" sy="100000" flip="none" algn="tl"/>
          </a:blipFill>
          <a:ln w="2540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7273420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8"/>
          <p:cNvGraphicFramePr/>
          <p:nvPr>
            <p:extLst>
              <p:ext uri="{D42A27DB-BD31-4B8C-83A1-F6EECF244321}">
                <p14:modId xmlns:p14="http://schemas.microsoft.com/office/powerpoint/2010/main" val="662548727"/>
              </p:ext>
            </p:extLst>
          </p:nvPr>
        </p:nvGraphicFramePr>
        <p:xfrm>
          <a:off x="-19050" y="-7556"/>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45" name="Shape 45"/>
          <p:cNvSpPr>
            <a:spLocks noGrp="1"/>
          </p:cNvSpPr>
          <p:nvPr>
            <p:ph type="title"/>
          </p:nvPr>
        </p:nvSpPr>
        <p:spPr>
          <a:xfrm>
            <a:off x="0" y="42648"/>
            <a:ext cx="13004800" cy="1133806"/>
          </a:xfrm>
          <a:prstGeom prst="rect">
            <a:avLst/>
          </a:prstGeom>
        </p:spPr>
        <p:txBody>
          <a:bodyPr>
            <a:normAutofit/>
          </a:bodyPr>
          <a:lstStyle>
            <a:lvl1pPr>
              <a:defRPr sz="6000"/>
            </a:lvl1pPr>
          </a:lstStyle>
          <a:p>
            <a:pPr lvl="0">
              <a:defRPr sz="1800"/>
            </a:pPr>
            <a:r>
              <a:rPr lang="en-US" sz="6000" dirty="0" err="1" smtClean="0">
                <a:solidFill>
                  <a:schemeClr val="bg1"/>
                </a:solidFill>
              </a:rPr>
              <a:t>Nonequilibrium</a:t>
            </a:r>
            <a:r>
              <a:rPr lang="en-US" sz="6000" dirty="0" smtClean="0">
                <a:solidFill>
                  <a:schemeClr val="bg1"/>
                </a:solidFill>
              </a:rPr>
              <a:t> Kondo &amp; SIAM: theory</a:t>
            </a:r>
            <a:endParaRPr sz="6000" dirty="0">
              <a:solidFill>
                <a:schemeClr val="bg1"/>
              </a:solidFill>
            </a:endParaRPr>
          </a:p>
        </p:txBody>
      </p:sp>
      <p:sp>
        <p:nvSpPr>
          <p:cNvPr id="13" name="TextBox 12"/>
          <p:cNvSpPr txBox="1"/>
          <p:nvPr/>
        </p:nvSpPr>
        <p:spPr>
          <a:xfrm>
            <a:off x="376023" y="1403515"/>
            <a:ext cx="12252753" cy="71045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1800"/>
              </a:spcAft>
              <a:buClrTx/>
              <a:buSzTx/>
              <a:buFontTx/>
              <a:buNone/>
              <a:tabLst/>
            </a:pPr>
            <a:r>
              <a:rPr kumimoji="0" lang="en-US" sz="2000" b="0" i="0" u="none" strike="noStrike" cap="none" spc="0" normalizeH="0" baseline="0" dirty="0" smtClean="0">
                <a:ln>
                  <a:noFill/>
                </a:ln>
                <a:solidFill>
                  <a:srgbClr val="000000"/>
                </a:solidFill>
                <a:effectLst/>
                <a:uFillTx/>
                <a:sym typeface="Helvetica Light"/>
              </a:rPr>
              <a:t>Meir,</a:t>
            </a:r>
            <a:r>
              <a:rPr kumimoji="0" lang="en-US" sz="2000" b="0" i="0" u="none" strike="noStrike" cap="none" spc="0" normalizeH="0" dirty="0" smtClean="0">
                <a:ln>
                  <a:noFill/>
                </a:ln>
                <a:solidFill>
                  <a:srgbClr val="000000"/>
                </a:solidFill>
                <a:effectLst/>
                <a:uFillTx/>
                <a:sym typeface="Helvetica Light"/>
              </a:rPr>
              <a:t> </a:t>
            </a:r>
            <a:r>
              <a:rPr kumimoji="0" lang="en-US" sz="2000" b="0" i="0" u="none" strike="noStrike" cap="none" spc="0" normalizeH="0" dirty="0" err="1" smtClean="0">
                <a:ln>
                  <a:noFill/>
                </a:ln>
                <a:solidFill>
                  <a:srgbClr val="000000"/>
                </a:solidFill>
                <a:effectLst/>
                <a:uFillTx/>
                <a:sym typeface="Helvetica Light"/>
              </a:rPr>
              <a:t>Wingreen</a:t>
            </a:r>
            <a:r>
              <a:rPr kumimoji="0" lang="en-US" sz="2000" b="0" i="0" u="none" strike="noStrike" cap="none" spc="0" normalizeH="0" dirty="0" smtClean="0">
                <a:ln>
                  <a:noFill/>
                </a:ln>
                <a:solidFill>
                  <a:srgbClr val="000000"/>
                </a:solidFill>
                <a:effectLst/>
                <a:uFillTx/>
                <a:sym typeface="Helvetica Light"/>
              </a:rPr>
              <a:t>, Lee, PRB (1993) [equations of motion]</a:t>
            </a:r>
          </a:p>
          <a:p>
            <a:pPr algn="l" rtl="0" latinLnBrk="1" hangingPunct="0">
              <a:spcAft>
                <a:spcPts val="1800"/>
              </a:spcAft>
            </a:pPr>
            <a:r>
              <a:rPr lang="en-US" sz="2000" dirty="0" err="1" smtClean="0">
                <a:solidFill>
                  <a:srgbClr val="000000"/>
                </a:solidFill>
              </a:rPr>
              <a:t>Jakobs</a:t>
            </a:r>
            <a:r>
              <a:rPr lang="en-US" sz="2000" dirty="0">
                <a:solidFill>
                  <a:srgbClr val="000000"/>
                </a:solidFill>
              </a:rPr>
              <a:t>, Meden, </a:t>
            </a:r>
            <a:r>
              <a:rPr lang="en-US" sz="2000" dirty="0" err="1">
                <a:solidFill>
                  <a:srgbClr val="000000"/>
                </a:solidFill>
              </a:rPr>
              <a:t>Schoeller</a:t>
            </a:r>
            <a:r>
              <a:rPr lang="en-US" sz="2000" dirty="0">
                <a:solidFill>
                  <a:srgbClr val="000000"/>
                </a:solidFill>
              </a:rPr>
              <a:t>, PRL (2007) [</a:t>
            </a:r>
            <a:r>
              <a:rPr lang="en-US" sz="2000" dirty="0" smtClean="0">
                <a:solidFill>
                  <a:srgbClr val="000000"/>
                </a:solidFill>
              </a:rPr>
              <a:t>functional RG</a:t>
            </a:r>
            <a:r>
              <a:rPr lang="en-US" sz="2000" dirty="0">
                <a:solidFill>
                  <a:srgbClr val="000000"/>
                </a:solidFill>
              </a:rPr>
              <a:t>]</a:t>
            </a:r>
          </a:p>
          <a:p>
            <a:pPr algn="l" rtl="0" latinLnBrk="1" hangingPunct="0">
              <a:spcAft>
                <a:spcPts val="1800"/>
              </a:spcAft>
            </a:pPr>
            <a:r>
              <a:rPr lang="en-US" sz="2000" dirty="0" err="1">
                <a:solidFill>
                  <a:srgbClr val="000000"/>
                </a:solidFill>
              </a:rPr>
              <a:t>Gezzi</a:t>
            </a:r>
            <a:r>
              <a:rPr lang="en-US" sz="2000" dirty="0">
                <a:solidFill>
                  <a:srgbClr val="000000"/>
                </a:solidFill>
              </a:rPr>
              <a:t>, </a:t>
            </a:r>
            <a:r>
              <a:rPr lang="en-US" sz="2000" dirty="0" err="1">
                <a:solidFill>
                  <a:srgbClr val="000000"/>
                </a:solidFill>
              </a:rPr>
              <a:t>Pruschke</a:t>
            </a:r>
            <a:r>
              <a:rPr lang="en-US" sz="2000" dirty="0">
                <a:solidFill>
                  <a:srgbClr val="000000"/>
                </a:solidFill>
              </a:rPr>
              <a:t>, Meden, PRB (2007) [</a:t>
            </a:r>
            <a:r>
              <a:rPr lang="en-US" sz="2000" dirty="0" smtClean="0">
                <a:solidFill>
                  <a:srgbClr val="000000"/>
                </a:solidFill>
              </a:rPr>
              <a:t>functional RG]</a:t>
            </a:r>
          </a:p>
          <a:p>
            <a:pPr algn="l" rtl="0" latinLnBrk="1" hangingPunct="0">
              <a:spcAft>
                <a:spcPts val="1800"/>
              </a:spcAft>
            </a:pPr>
            <a:r>
              <a:rPr lang="en-US" sz="2000" dirty="0" err="1" smtClean="0">
                <a:solidFill>
                  <a:srgbClr val="000000"/>
                </a:solidFill>
              </a:rPr>
              <a:t>Kehrein</a:t>
            </a:r>
            <a:r>
              <a:rPr lang="en-US" sz="2000" dirty="0" smtClean="0">
                <a:solidFill>
                  <a:srgbClr val="000000"/>
                </a:solidFill>
              </a:rPr>
              <a:t>, PRL (2005), Fritsch, </a:t>
            </a:r>
            <a:r>
              <a:rPr lang="en-US" sz="2000" dirty="0" err="1" smtClean="0">
                <a:solidFill>
                  <a:srgbClr val="000000"/>
                </a:solidFill>
              </a:rPr>
              <a:t>Kehrein</a:t>
            </a:r>
            <a:r>
              <a:rPr lang="en-US" sz="2000" dirty="0" smtClean="0">
                <a:solidFill>
                  <a:srgbClr val="000000"/>
                </a:solidFill>
              </a:rPr>
              <a:t>, Ann. Phys. (2009) [flow equation RG]</a:t>
            </a:r>
            <a:endParaRPr lang="en-US" sz="2000" dirty="0">
              <a:solidFill>
                <a:srgbClr val="000000"/>
              </a:solidFill>
            </a:endParaRPr>
          </a:p>
          <a:p>
            <a:pPr algn="l" rtl="0" latinLnBrk="1" hangingPunct="0">
              <a:spcAft>
                <a:spcPts val="1800"/>
              </a:spcAft>
            </a:pPr>
            <a:r>
              <a:rPr lang="en-US" sz="2000" dirty="0">
                <a:solidFill>
                  <a:srgbClr val="000000"/>
                </a:solidFill>
              </a:rPr>
              <a:t>Anders, PRL (2008) [scattering-states NRG]</a:t>
            </a:r>
          </a:p>
          <a:p>
            <a:pPr algn="l" rtl="0" latinLnBrk="1" hangingPunct="0">
              <a:spcAft>
                <a:spcPts val="1800"/>
              </a:spcAft>
            </a:pPr>
            <a:r>
              <a:rPr lang="pt-BR" sz="2000" dirty="0"/>
              <a:t>Dias da Silva, Heidrich-Meisner, Feiguin, Busser, Martins, Anda, </a:t>
            </a:r>
            <a:r>
              <a:rPr lang="pt-BR" sz="2000" dirty="0" smtClean="0"/>
              <a:t>Dagotto, PRB </a:t>
            </a:r>
            <a:r>
              <a:rPr lang="pt-BR" sz="2000" dirty="0"/>
              <a:t>(2008) [tDMRG]</a:t>
            </a:r>
            <a:endParaRPr lang="en-US" sz="2000" dirty="0">
              <a:solidFill>
                <a:srgbClr val="000000"/>
              </a:solidFill>
            </a:endParaRPr>
          </a:p>
          <a:p>
            <a:pPr algn="l" rtl="0" latinLnBrk="1" hangingPunct="0">
              <a:spcAft>
                <a:spcPts val="1800"/>
              </a:spcAft>
            </a:pPr>
            <a:r>
              <a:rPr lang="en-GB" sz="2000" dirty="0" err="1" smtClean="0"/>
              <a:t>Eckel</a:t>
            </a:r>
            <a:r>
              <a:rPr lang="en-GB" sz="2000" dirty="0"/>
              <a:t>, </a:t>
            </a:r>
            <a:r>
              <a:rPr lang="en-GB" sz="2000" dirty="0" err="1" smtClean="0"/>
              <a:t>Heidrich-Meisner</a:t>
            </a:r>
            <a:r>
              <a:rPr lang="en-GB" sz="2000" dirty="0"/>
              <a:t>, </a:t>
            </a:r>
            <a:r>
              <a:rPr lang="en-GB" sz="2000" dirty="0" err="1" smtClean="0"/>
              <a:t>Jakobs</a:t>
            </a:r>
            <a:r>
              <a:rPr lang="en-GB" sz="2000" dirty="0"/>
              <a:t>, </a:t>
            </a:r>
            <a:r>
              <a:rPr lang="en-GB" sz="2000" dirty="0" err="1" smtClean="0"/>
              <a:t>Thorwart</a:t>
            </a:r>
            <a:r>
              <a:rPr lang="en-GB" sz="2000" dirty="0"/>
              <a:t>, </a:t>
            </a:r>
            <a:r>
              <a:rPr lang="en-GB" sz="2000" dirty="0" err="1" smtClean="0"/>
              <a:t>Pletyukhov</a:t>
            </a:r>
            <a:r>
              <a:rPr lang="en-GB" sz="2000" dirty="0" smtClean="0"/>
              <a:t>, Egger, NJP (2010) [</a:t>
            </a:r>
            <a:r>
              <a:rPr lang="en-GB" sz="2000" dirty="0" err="1" smtClean="0"/>
              <a:t>tDMRG</a:t>
            </a:r>
            <a:r>
              <a:rPr lang="en-GB" sz="2000" dirty="0" smtClean="0"/>
              <a:t>, </a:t>
            </a:r>
            <a:r>
              <a:rPr lang="en-GB" sz="2000" dirty="0" err="1" smtClean="0"/>
              <a:t>fRG</a:t>
            </a:r>
            <a:r>
              <a:rPr lang="en-GB" sz="2000" dirty="0" smtClean="0"/>
              <a:t>] </a:t>
            </a:r>
          </a:p>
          <a:p>
            <a:pPr algn="l" rtl="0" latinLnBrk="1" hangingPunct="0">
              <a:spcAft>
                <a:spcPts val="1800"/>
              </a:spcAft>
            </a:pPr>
            <a:r>
              <a:rPr lang="en-US" sz="2000" dirty="0" err="1" smtClean="0">
                <a:solidFill>
                  <a:srgbClr val="000000"/>
                </a:solidFill>
              </a:rPr>
              <a:t>Pletyukhov</a:t>
            </a:r>
            <a:r>
              <a:rPr lang="en-US" sz="2000" dirty="0" smtClean="0">
                <a:solidFill>
                  <a:srgbClr val="000000"/>
                </a:solidFill>
              </a:rPr>
              <a:t>, </a:t>
            </a:r>
            <a:r>
              <a:rPr lang="en-US" sz="2000" dirty="0" err="1" smtClean="0">
                <a:solidFill>
                  <a:srgbClr val="000000"/>
                </a:solidFill>
              </a:rPr>
              <a:t>Schoeller</a:t>
            </a:r>
            <a:r>
              <a:rPr lang="en-US" sz="2000" dirty="0" smtClean="0">
                <a:solidFill>
                  <a:srgbClr val="000000"/>
                </a:solidFill>
              </a:rPr>
              <a:t>, PRL (2012) [real-time RG]</a:t>
            </a:r>
          </a:p>
          <a:p>
            <a:pPr algn="l" rtl="0" latinLnBrk="1" hangingPunct="0">
              <a:spcAft>
                <a:spcPts val="1800"/>
              </a:spcAft>
            </a:pPr>
            <a:r>
              <a:rPr lang="en-US" sz="2000" dirty="0" smtClean="0">
                <a:solidFill>
                  <a:srgbClr val="000000"/>
                </a:solidFill>
              </a:rPr>
              <a:t>Smirnov, </a:t>
            </a:r>
            <a:r>
              <a:rPr lang="en-US" sz="2000" dirty="0" err="1" smtClean="0">
                <a:solidFill>
                  <a:srgbClr val="000000"/>
                </a:solidFill>
              </a:rPr>
              <a:t>Grifoni</a:t>
            </a:r>
            <a:r>
              <a:rPr lang="en-US" sz="2000" dirty="0" smtClean="0">
                <a:solidFill>
                  <a:srgbClr val="000000"/>
                </a:solidFill>
              </a:rPr>
              <a:t>, PRB (2013) [</a:t>
            </a:r>
            <a:r>
              <a:rPr lang="en-US" sz="2000" dirty="0" err="1" smtClean="0">
                <a:solidFill>
                  <a:srgbClr val="000000"/>
                </a:solidFill>
              </a:rPr>
              <a:t>Keldysh</a:t>
            </a:r>
            <a:r>
              <a:rPr lang="en-US" sz="2000" dirty="0" smtClean="0">
                <a:solidFill>
                  <a:srgbClr val="000000"/>
                </a:solidFill>
              </a:rPr>
              <a:t> effective action]</a:t>
            </a:r>
          </a:p>
          <a:p>
            <a:pPr algn="l" rtl="0" latinLnBrk="1" hangingPunct="0">
              <a:spcAft>
                <a:spcPts val="1800"/>
              </a:spcAft>
            </a:pPr>
            <a:r>
              <a:rPr lang="en-US" sz="2000" dirty="0" err="1">
                <a:solidFill>
                  <a:srgbClr val="000000"/>
                </a:solidFill>
              </a:rPr>
              <a:t>Reininghaus</a:t>
            </a:r>
            <a:r>
              <a:rPr lang="en-US" sz="2000" dirty="0">
                <a:solidFill>
                  <a:srgbClr val="000000"/>
                </a:solidFill>
              </a:rPr>
              <a:t>, </a:t>
            </a:r>
            <a:r>
              <a:rPr lang="en-US" sz="2000" dirty="0" err="1">
                <a:solidFill>
                  <a:srgbClr val="000000"/>
                </a:solidFill>
              </a:rPr>
              <a:t>Pletyukhov</a:t>
            </a:r>
            <a:r>
              <a:rPr lang="en-US" sz="2000" dirty="0">
                <a:solidFill>
                  <a:srgbClr val="000000"/>
                </a:solidFill>
              </a:rPr>
              <a:t>, </a:t>
            </a:r>
            <a:r>
              <a:rPr lang="en-US" sz="2000" dirty="0" err="1">
                <a:solidFill>
                  <a:srgbClr val="000000"/>
                </a:solidFill>
              </a:rPr>
              <a:t>Schoeller</a:t>
            </a:r>
            <a:r>
              <a:rPr lang="en-US" sz="2000" dirty="0">
                <a:solidFill>
                  <a:srgbClr val="000000"/>
                </a:solidFill>
              </a:rPr>
              <a:t>, PRB (2014) [real-time RG</a:t>
            </a:r>
            <a:r>
              <a:rPr lang="en-US" sz="2000" dirty="0" smtClean="0">
                <a:solidFill>
                  <a:srgbClr val="000000"/>
                </a:solidFill>
              </a:rPr>
              <a:t>]</a:t>
            </a:r>
          </a:p>
          <a:p>
            <a:pPr algn="l" rtl="0" latinLnBrk="1" hangingPunct="0">
              <a:spcAft>
                <a:spcPts val="1800"/>
              </a:spcAft>
            </a:pPr>
            <a:r>
              <a:rPr lang="en-GB" sz="2000" dirty="0" smtClean="0"/>
              <a:t>Cohen</a:t>
            </a:r>
            <a:r>
              <a:rPr lang="en-GB" sz="2000" dirty="0"/>
              <a:t>, </a:t>
            </a:r>
            <a:r>
              <a:rPr lang="en-GB" sz="2000" dirty="0" smtClean="0"/>
              <a:t>Gull</a:t>
            </a:r>
            <a:r>
              <a:rPr lang="en-GB" sz="2000" dirty="0"/>
              <a:t>, </a:t>
            </a:r>
            <a:r>
              <a:rPr lang="en-GB" sz="2000" dirty="0" err="1" smtClean="0"/>
              <a:t>Reichman</a:t>
            </a:r>
            <a:r>
              <a:rPr lang="en-GB" sz="2000" dirty="0" smtClean="0"/>
              <a:t>, Millis, PRL (2014) [Quantum Monte Carlo]</a:t>
            </a:r>
            <a:endParaRPr lang="en-US" sz="2000" dirty="0" smtClean="0">
              <a:solidFill>
                <a:srgbClr val="000000"/>
              </a:solidFill>
            </a:endParaRPr>
          </a:p>
          <a:p>
            <a:pPr algn="l" rtl="0" latinLnBrk="1" hangingPunct="0">
              <a:spcAft>
                <a:spcPts val="1800"/>
              </a:spcAft>
            </a:pPr>
            <a:r>
              <a:rPr lang="de-DE" sz="2000" dirty="0" err="1" smtClean="0"/>
              <a:t>Dorda</a:t>
            </a:r>
            <a:r>
              <a:rPr lang="de-DE" sz="2000" dirty="0"/>
              <a:t>, </a:t>
            </a:r>
            <a:r>
              <a:rPr lang="de-DE" sz="2000" dirty="0" err="1" smtClean="0"/>
              <a:t>Ganahl</a:t>
            </a:r>
            <a:r>
              <a:rPr lang="de-DE" sz="2000" dirty="0"/>
              <a:t>, </a:t>
            </a:r>
            <a:r>
              <a:rPr lang="de-DE" sz="2000" dirty="0" err="1" smtClean="0"/>
              <a:t>Evertz</a:t>
            </a:r>
            <a:r>
              <a:rPr lang="de-DE" sz="2000" dirty="0"/>
              <a:t>, </a:t>
            </a:r>
            <a:r>
              <a:rPr lang="de-DE" sz="2000" dirty="0" smtClean="0"/>
              <a:t>von </a:t>
            </a:r>
            <a:r>
              <a:rPr lang="de-DE" sz="2000" dirty="0"/>
              <a:t>der </a:t>
            </a:r>
            <a:r>
              <a:rPr lang="de-DE" sz="2000" dirty="0" smtClean="0"/>
              <a:t>Linden, </a:t>
            </a:r>
            <a:r>
              <a:rPr lang="de-DE" sz="2000" dirty="0" err="1" smtClean="0"/>
              <a:t>Arrigoni</a:t>
            </a:r>
            <a:r>
              <a:rPr lang="de-DE" sz="2000" dirty="0" smtClean="0"/>
              <a:t>, PRB (2015) [</a:t>
            </a:r>
            <a:r>
              <a:rPr lang="de-DE" sz="2000" dirty="0" err="1" smtClean="0"/>
              <a:t>auxiliary</a:t>
            </a:r>
            <a:r>
              <a:rPr lang="de-DE" sz="2000" dirty="0" smtClean="0"/>
              <a:t> </a:t>
            </a:r>
            <a:r>
              <a:rPr lang="de-DE" sz="2000" dirty="0" err="1" smtClean="0"/>
              <a:t>master</a:t>
            </a:r>
            <a:r>
              <a:rPr lang="de-DE" sz="2000" dirty="0" smtClean="0"/>
              <a:t> </a:t>
            </a:r>
            <a:r>
              <a:rPr lang="de-DE" sz="2000" dirty="0" err="1" smtClean="0"/>
              <a:t>equation</a:t>
            </a:r>
            <a:r>
              <a:rPr lang="de-DE" sz="2000" dirty="0" smtClean="0"/>
              <a:t> </a:t>
            </a:r>
            <a:r>
              <a:rPr lang="de-DE" sz="2000" dirty="0" err="1" smtClean="0"/>
              <a:t>approach</a:t>
            </a:r>
            <a:r>
              <a:rPr lang="de-DE" sz="2000" dirty="0" smtClean="0"/>
              <a:t> </a:t>
            </a:r>
            <a:r>
              <a:rPr lang="de-DE" sz="2000" dirty="0" err="1" smtClean="0"/>
              <a:t>with</a:t>
            </a:r>
            <a:r>
              <a:rPr lang="de-DE" sz="2000" dirty="0" smtClean="0"/>
              <a:t> MPS]</a:t>
            </a:r>
          </a:p>
          <a:p>
            <a:pPr algn="l" rtl="0" latinLnBrk="1" hangingPunct="0">
              <a:spcAft>
                <a:spcPts val="1800"/>
              </a:spcAft>
            </a:pPr>
            <a:r>
              <a:rPr lang="en-US" sz="2000" dirty="0" smtClean="0">
                <a:solidFill>
                  <a:srgbClr val="000000"/>
                </a:solidFill>
              </a:rPr>
              <a:t>…</a:t>
            </a:r>
          </a:p>
        </p:txBody>
      </p:sp>
    </p:spTree>
  </p:cSld>
  <p:clrMapOvr>
    <a:masterClrMapping/>
  </p:clrMapOvr>
  <p:transition spd="med"/>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8"/>
          <p:cNvGraphicFramePr/>
          <p:nvPr>
            <p:extLst/>
          </p:nvPr>
        </p:nvGraphicFramePr>
        <p:xfrm>
          <a:off x="-19050" y="-7556"/>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45" name="Shape 45"/>
          <p:cNvSpPr>
            <a:spLocks noGrp="1"/>
          </p:cNvSpPr>
          <p:nvPr>
            <p:ph type="title"/>
          </p:nvPr>
        </p:nvSpPr>
        <p:spPr>
          <a:xfrm>
            <a:off x="952500" y="42648"/>
            <a:ext cx="11099800" cy="1133806"/>
          </a:xfrm>
          <a:prstGeom prst="rect">
            <a:avLst/>
          </a:prstGeom>
        </p:spPr>
        <p:txBody>
          <a:bodyPr>
            <a:normAutofit fontScale="90000"/>
          </a:bodyPr>
          <a:lstStyle>
            <a:lvl1pPr>
              <a:defRPr sz="6000"/>
            </a:lvl1pPr>
          </a:lstStyle>
          <a:p>
            <a:pPr lvl="0">
              <a:defRPr sz="1800"/>
            </a:pPr>
            <a:r>
              <a:rPr lang="en-US" sz="6000" dirty="0" err="1" smtClean="0">
                <a:solidFill>
                  <a:schemeClr val="bg1"/>
                </a:solidFill>
              </a:rPr>
              <a:t>Nonequilibrium</a:t>
            </a:r>
            <a:r>
              <a:rPr lang="en-US" sz="6000" dirty="0" smtClean="0">
                <a:solidFill>
                  <a:schemeClr val="bg1"/>
                </a:solidFill>
              </a:rPr>
              <a:t> SIAM: experiment</a:t>
            </a:r>
            <a:endParaRPr sz="6000" dirty="0">
              <a:solidFill>
                <a:schemeClr val="bg1"/>
              </a:solidFill>
            </a:endParaRPr>
          </a:p>
        </p:txBody>
      </p:sp>
      <p:pic>
        <p:nvPicPr>
          <p:cNvPr id="6" name="Picture 5"/>
          <p:cNvPicPr>
            <a:picLocks noChangeAspect="1"/>
          </p:cNvPicPr>
          <p:nvPr/>
        </p:nvPicPr>
        <p:blipFill>
          <a:blip r:embed="rId3"/>
          <a:stretch>
            <a:fillRect/>
          </a:stretch>
        </p:blipFill>
        <p:spPr>
          <a:xfrm>
            <a:off x="6350" y="3794311"/>
            <a:ext cx="7632244" cy="4572000"/>
          </a:xfrm>
          <a:prstGeom prst="rect">
            <a:avLst/>
          </a:prstGeom>
        </p:spPr>
      </p:pic>
      <p:sp>
        <p:nvSpPr>
          <p:cNvPr id="12" name="Rectangle 11"/>
          <p:cNvSpPr/>
          <p:nvPr/>
        </p:nvSpPr>
        <p:spPr>
          <a:xfrm>
            <a:off x="3822472" y="3464111"/>
            <a:ext cx="6693128" cy="5832289"/>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icture 10"/>
          <p:cNvPicPr>
            <a:picLocks noChangeAspect="1"/>
          </p:cNvPicPr>
          <p:nvPr/>
        </p:nvPicPr>
        <p:blipFill>
          <a:blip r:embed="rId4"/>
          <a:stretch>
            <a:fillRect/>
          </a:stretch>
        </p:blipFill>
        <p:spPr>
          <a:xfrm>
            <a:off x="4442621" y="4378511"/>
            <a:ext cx="8270241" cy="4114800"/>
          </a:xfrm>
          <a:prstGeom prst="rect">
            <a:avLst/>
          </a:prstGeom>
        </p:spPr>
      </p:pic>
      <p:sp>
        <p:nvSpPr>
          <p:cNvPr id="13" name="TextBox 12"/>
          <p:cNvSpPr txBox="1"/>
          <p:nvPr/>
        </p:nvSpPr>
        <p:spPr>
          <a:xfrm>
            <a:off x="403704" y="1608670"/>
            <a:ext cx="11302774"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rgbClr val="000000"/>
                </a:solidFill>
                <a:effectLst/>
                <a:uFillTx/>
                <a:latin typeface="+mn-lt"/>
                <a:ea typeface="+mn-ea"/>
                <a:cs typeface="+mn-cs"/>
                <a:sym typeface="Helvetica Light"/>
              </a:rPr>
              <a:t>Kretinin</a:t>
            </a:r>
            <a:r>
              <a:rPr kumimoji="0" lang="en-US" sz="2800" b="0" i="0" u="none" strike="noStrike" cap="none" spc="0" normalizeH="0" baseline="0" dirty="0" smtClean="0">
                <a:ln>
                  <a:noFill/>
                </a:ln>
                <a:solidFill>
                  <a:srgbClr val="000000"/>
                </a:solidFill>
                <a:effectLst/>
                <a:uFillTx/>
                <a:latin typeface="+mn-lt"/>
                <a:ea typeface="+mn-ea"/>
                <a:cs typeface="+mn-cs"/>
                <a:sym typeface="Helvetica Light"/>
              </a:rPr>
              <a:t>, </a:t>
            </a:r>
            <a:r>
              <a:rPr kumimoji="0" lang="en-US" sz="2800" b="0" i="0" u="none" strike="noStrike" cap="none" spc="0" normalizeH="0" baseline="0" dirty="0" err="1" smtClean="0">
                <a:ln>
                  <a:noFill/>
                </a:ln>
                <a:solidFill>
                  <a:srgbClr val="000000"/>
                </a:solidFill>
                <a:effectLst/>
                <a:uFillTx/>
                <a:latin typeface="+mn-lt"/>
                <a:ea typeface="+mn-ea"/>
                <a:cs typeface="+mn-cs"/>
                <a:sym typeface="Helvetica Light"/>
              </a:rPr>
              <a:t>Shtrikman</a:t>
            </a:r>
            <a:r>
              <a:rPr kumimoji="0" lang="en-US" sz="2800" b="0" i="0" u="none" strike="noStrike" cap="none" spc="0" normalizeH="0" baseline="0" dirty="0" smtClean="0">
                <a:ln>
                  <a:noFill/>
                </a:ln>
                <a:solidFill>
                  <a:srgbClr val="000000"/>
                </a:solidFill>
                <a:effectLst/>
                <a:uFillTx/>
                <a:latin typeface="+mn-lt"/>
                <a:ea typeface="+mn-ea"/>
                <a:cs typeface="+mn-cs"/>
                <a:sym typeface="Helvetica Light"/>
              </a:rPr>
              <a:t>, </a:t>
            </a:r>
            <a:r>
              <a:rPr kumimoji="0" lang="en-US" sz="2800" b="0" i="0" u="none" strike="noStrike" cap="none" spc="0" normalizeH="0" baseline="0" dirty="0" err="1" smtClean="0">
                <a:ln>
                  <a:noFill/>
                </a:ln>
                <a:solidFill>
                  <a:srgbClr val="000000"/>
                </a:solidFill>
                <a:effectLst/>
                <a:uFillTx/>
                <a:latin typeface="+mn-lt"/>
                <a:ea typeface="+mn-ea"/>
                <a:cs typeface="+mn-cs"/>
                <a:sym typeface="Helvetica Light"/>
              </a:rPr>
              <a:t>Mahalu</a:t>
            </a:r>
            <a:r>
              <a:rPr kumimoji="0" lang="en-US" sz="2800" b="0" i="0" u="none" strike="noStrike" cap="none" spc="0" normalizeH="0" baseline="0" dirty="0" smtClean="0">
                <a:ln>
                  <a:noFill/>
                </a:ln>
                <a:solidFill>
                  <a:srgbClr val="000000"/>
                </a:solidFill>
                <a:effectLst/>
                <a:uFillTx/>
                <a:latin typeface="+mn-lt"/>
                <a:ea typeface="+mn-ea"/>
                <a:cs typeface="+mn-cs"/>
                <a:sym typeface="Helvetica Light"/>
              </a:rPr>
              <a:t>, PRB (2012)</a:t>
            </a:r>
            <a:br>
              <a:rPr kumimoji="0" lang="en-US" sz="28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2800" b="0" i="0" u="none" strike="noStrike" cap="none" spc="0" normalizeH="0" baseline="0" dirty="0" smtClean="0">
                <a:ln>
                  <a:noFill/>
                </a:ln>
                <a:solidFill>
                  <a:srgbClr val="000000"/>
                </a:solidFill>
                <a:effectLst/>
                <a:uFillTx/>
                <a:latin typeface="+mn-lt"/>
                <a:ea typeface="+mn-ea"/>
                <a:cs typeface="+mn-cs"/>
                <a:sym typeface="Helvetica Light"/>
              </a:rPr>
              <a:t>Universal line shape of the Kondo zero-bias anomaly in</a:t>
            </a:r>
            <a:r>
              <a:rPr kumimoji="0" lang="en-US" sz="2800" b="0" i="0" u="none" strike="noStrike" cap="none" spc="0" normalizeH="0" dirty="0" smtClean="0">
                <a:ln>
                  <a:noFill/>
                </a:ln>
                <a:solidFill>
                  <a:srgbClr val="000000"/>
                </a:solidFill>
                <a:effectLst/>
                <a:uFillTx/>
                <a:latin typeface="+mn-lt"/>
                <a:ea typeface="+mn-ea"/>
                <a:cs typeface="+mn-cs"/>
                <a:sym typeface="Helvetica Light"/>
              </a:rPr>
              <a:t> a quantum dot</a:t>
            </a:r>
            <a:endParaRPr kumimoji="0" lang="en-GB" sz="2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285222986"/>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9" name="Oval 513"/>
          <p:cNvSpPr>
            <a:spLocks/>
          </p:cNvSpPr>
          <p:nvPr/>
        </p:nvSpPr>
        <p:spPr bwMode="auto">
          <a:xfrm>
            <a:off x="11688763" y="3005138"/>
            <a:ext cx="215900" cy="215900"/>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000000"/>
              </a:solidFill>
              <a:sym typeface="Comic Sans MS" panose="030F0702030302020204" pitchFamily="66" charset="0"/>
            </a:endParaRPr>
          </a:p>
        </p:txBody>
      </p:sp>
      <p:sp>
        <p:nvSpPr>
          <p:cNvPr id="101378" name="Rectangle 2"/>
          <p:cNvSpPr>
            <a:spLocks noGrp="1" noChangeArrowheads="1"/>
          </p:cNvSpPr>
          <p:nvPr>
            <p:ph type="title"/>
          </p:nvPr>
        </p:nvSpPr>
        <p:spPr>
          <a:xfrm>
            <a:off x="1" y="0"/>
            <a:ext cx="13004800" cy="1131888"/>
          </a:xfrm>
        </p:spPr>
        <p:txBody>
          <a:bodyPr/>
          <a:lstStyle/>
          <a:p>
            <a:pPr algn="ctr"/>
            <a:r>
              <a:rPr lang="de-DE" altLang="en-US" dirty="0" smtClean="0"/>
              <a:t>Quantum </a:t>
            </a:r>
            <a:r>
              <a:rPr lang="de-DE" altLang="en-US" dirty="0" err="1"/>
              <a:t>Impurity</a:t>
            </a:r>
            <a:r>
              <a:rPr lang="de-DE" altLang="en-US" dirty="0"/>
              <a:t> </a:t>
            </a:r>
            <a:r>
              <a:rPr lang="de-DE" altLang="en-US" dirty="0" smtClean="0"/>
              <a:t>Models</a:t>
            </a:r>
            <a:endParaRPr lang="de-DE" altLang="en-US" dirty="0"/>
          </a:p>
        </p:txBody>
      </p:sp>
      <p:sp>
        <p:nvSpPr>
          <p:cNvPr id="101398" name="Text Box 22"/>
          <p:cNvSpPr txBox="1">
            <a:spLocks/>
          </p:cNvSpPr>
          <p:nvPr/>
        </p:nvSpPr>
        <p:spPr bwMode="auto">
          <a:xfrm>
            <a:off x="1389063" y="1204913"/>
            <a:ext cx="6840537" cy="519112"/>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800" kern="1200" smtClean="0">
                <a:solidFill>
                  <a:srgbClr val="000000"/>
                </a:solidFill>
                <a:sym typeface="Comic Sans MS" panose="030F0702030302020204" pitchFamily="66" charset="0"/>
              </a:rPr>
              <a:t>discrete quantum system + continuum</a:t>
            </a:r>
          </a:p>
        </p:txBody>
      </p:sp>
      <p:sp>
        <p:nvSpPr>
          <p:cNvPr id="101404" name="Text Box 28"/>
          <p:cNvSpPr txBox="1">
            <a:spLocks/>
          </p:cNvSpPr>
          <p:nvPr/>
        </p:nvSpPr>
        <p:spPr bwMode="auto">
          <a:xfrm>
            <a:off x="6215063" y="7546975"/>
            <a:ext cx="3255962" cy="1766888"/>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Dynamical mean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field theory</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(maps lattice model to self-consistent impurity model)</a:t>
            </a:r>
          </a:p>
        </p:txBody>
      </p:sp>
      <p:sp>
        <p:nvSpPr>
          <p:cNvPr id="101399" name="Text Box 23"/>
          <p:cNvSpPr txBox="1">
            <a:spLocks/>
          </p:cNvSpPr>
          <p:nvPr/>
        </p:nvSpPr>
        <p:spPr bwMode="auto">
          <a:xfrm>
            <a:off x="728663" y="2428875"/>
            <a:ext cx="3397250" cy="1096963"/>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Magnetic atom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in metal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(Kondo effect)</a:t>
            </a:r>
          </a:p>
        </p:txBody>
      </p:sp>
      <p:grpSp>
        <p:nvGrpSpPr>
          <p:cNvPr id="101436" name="Group 60"/>
          <p:cNvGrpSpPr>
            <a:grpSpLocks/>
          </p:cNvGrpSpPr>
          <p:nvPr/>
        </p:nvGrpSpPr>
        <p:grpSpPr bwMode="auto">
          <a:xfrm>
            <a:off x="3603625" y="2703513"/>
            <a:ext cx="2232025" cy="647700"/>
            <a:chOff x="5366" y="1439"/>
            <a:chExt cx="1406" cy="408"/>
          </a:xfrm>
        </p:grpSpPr>
        <p:sp>
          <p:nvSpPr>
            <p:cNvPr id="101415" name="Rectangle 39"/>
            <p:cNvSpPr>
              <a:spLocks/>
            </p:cNvSpPr>
            <p:nvPr/>
          </p:nvSpPr>
          <p:spPr bwMode="auto">
            <a:xfrm>
              <a:off x="5366" y="1439"/>
              <a:ext cx="1406" cy="408"/>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3">
              <p14:nvContentPartPr>
                <p14:cNvPr id="101418" name="Ink 42"/>
                <p14:cNvContentPartPr>
                  <a14:cpLocks xmlns:a14="http://schemas.microsoft.com/office/drawing/2010/main" noRot="1" noChangeAspect="1" noEditPoints="1" noChangeArrowheads="1" noChangeShapeType="1"/>
                </p14:cNvContentPartPr>
                <p14:nvPr/>
              </p14:nvContentPartPr>
              <p14:xfrm>
                <a:off x="5916" y="1489"/>
                <a:ext cx="189" cy="295"/>
              </p14:xfrm>
            </p:contentPart>
          </mc:Choice>
          <mc:Fallback xmlns="">
            <p:pic>
              <p:nvPicPr>
                <p:cNvPr id="101418" name="Ink 42"/>
                <p:cNvPicPr>
                  <a:picLocks noRot="1" noChangeAspect="1" noEditPoints="1" noChangeArrowheads="1" noChangeShapeType="1"/>
                </p:cNvPicPr>
                <p:nvPr/>
              </p:nvPicPr>
              <p:blipFill>
                <a:blip r:embed="rId4"/>
                <a:stretch>
                  <a:fillRect/>
                </a:stretch>
              </p:blipFill>
              <p:spPr>
                <a:xfrm>
                  <a:off x="5912" y="1485"/>
                  <a:ext cx="197" cy="303"/>
                </a:xfrm>
                <a:prstGeom prst="rect">
                  <a:avLst/>
                </a:prstGeom>
              </p:spPr>
            </p:pic>
          </mc:Fallback>
        </mc:AlternateContent>
      </p:grpSp>
      <p:sp>
        <p:nvSpPr>
          <p:cNvPr id="101405" name="Text Box 29"/>
          <p:cNvSpPr txBox="1">
            <a:spLocks/>
          </p:cNvSpPr>
          <p:nvPr/>
        </p:nvSpPr>
        <p:spPr bwMode="auto">
          <a:xfrm>
            <a:off x="7262813" y="2787650"/>
            <a:ext cx="3168650" cy="7620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STM-studies of</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adatoms on surfaces	</a:t>
            </a:r>
          </a:p>
        </p:txBody>
      </p:sp>
      <p:sp>
        <p:nvSpPr>
          <p:cNvPr id="101419" name="Rectangle 43"/>
          <p:cNvSpPr>
            <a:spLocks/>
          </p:cNvSpPr>
          <p:nvPr/>
        </p:nvSpPr>
        <p:spPr bwMode="auto">
          <a:xfrm>
            <a:off x="10709275" y="3240088"/>
            <a:ext cx="2232025" cy="287337"/>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422" name="AutoShape 46"/>
          <p:cNvSpPr>
            <a:spLocks/>
          </p:cNvSpPr>
          <p:nvPr/>
        </p:nvSpPr>
        <p:spPr bwMode="auto">
          <a:xfrm rot="10800000">
            <a:off x="11572875" y="2436813"/>
            <a:ext cx="422275" cy="568325"/>
          </a:xfrm>
          <a:prstGeom prst="triangle">
            <a:avLst>
              <a:gd name="adj" fmla="val 50000"/>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402" name="Text Box 26"/>
          <p:cNvSpPr txBox="1">
            <a:spLocks/>
          </p:cNvSpPr>
          <p:nvPr/>
        </p:nvSpPr>
        <p:spPr bwMode="auto">
          <a:xfrm>
            <a:off x="6902450" y="5795963"/>
            <a:ext cx="2582863" cy="1096962"/>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Nonequilibrium</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 steady-state transport</a:t>
            </a:r>
          </a:p>
        </p:txBody>
      </p:sp>
      <p:sp>
        <p:nvSpPr>
          <p:cNvPr id="101458" name="Rectangle 82"/>
          <p:cNvSpPr>
            <a:spLocks/>
          </p:cNvSpPr>
          <p:nvPr/>
        </p:nvSpPr>
        <p:spPr bwMode="auto">
          <a:xfrm>
            <a:off x="11471275" y="6178550"/>
            <a:ext cx="914400" cy="365125"/>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459" name="Rectangle 83"/>
          <p:cNvSpPr>
            <a:spLocks/>
          </p:cNvSpPr>
          <p:nvPr/>
        </p:nvSpPr>
        <p:spPr bwMode="auto">
          <a:xfrm>
            <a:off x="9671050" y="5802313"/>
            <a:ext cx="1036638" cy="722312"/>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401" name="Text Box 25"/>
          <p:cNvSpPr txBox="1">
            <a:spLocks/>
          </p:cNvSpPr>
          <p:nvPr/>
        </p:nvSpPr>
        <p:spPr bwMode="auto">
          <a:xfrm>
            <a:off x="630238" y="5770563"/>
            <a:ext cx="2559050" cy="7620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Time-dependent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driving	</a:t>
            </a:r>
          </a:p>
        </p:txBody>
      </p:sp>
      <p:sp>
        <p:nvSpPr>
          <p:cNvPr id="101453" name="Rectangle 77"/>
          <p:cNvSpPr>
            <a:spLocks/>
          </p:cNvSpPr>
          <p:nvPr/>
        </p:nvSpPr>
        <p:spPr bwMode="auto">
          <a:xfrm>
            <a:off x="5083175" y="5919788"/>
            <a:ext cx="914400" cy="365125"/>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454" name="Rectangle 78"/>
          <p:cNvSpPr>
            <a:spLocks/>
          </p:cNvSpPr>
          <p:nvPr/>
        </p:nvSpPr>
        <p:spPr bwMode="auto">
          <a:xfrm>
            <a:off x="3282950" y="5924550"/>
            <a:ext cx="1036638" cy="341313"/>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445" name="Text Box 69"/>
          <p:cNvSpPr txBox="1">
            <a:spLocks/>
          </p:cNvSpPr>
          <p:nvPr/>
        </p:nvSpPr>
        <p:spPr bwMode="auto">
          <a:xfrm>
            <a:off x="6872288" y="4084638"/>
            <a:ext cx="3159125" cy="1096962"/>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Phase-coherent transport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Aharonov-Bohm rings</a:t>
            </a:r>
          </a:p>
        </p:txBody>
      </p:sp>
      <mc:AlternateContent xmlns:mc="http://schemas.openxmlformats.org/markup-compatibility/2006" xmlns:p14="http://schemas.microsoft.com/office/powerpoint/2010/main">
        <mc:Choice Requires="p14">
          <p:contentPart p14:bwMode="auto" r:id="rId5">
            <p14:nvContentPartPr>
              <p14:cNvPr id="101481" name="Ink 105"/>
              <p14:cNvContentPartPr>
                <a14:cpLocks xmlns:a14="http://schemas.microsoft.com/office/drawing/2010/main" noRot="1" noChangeAspect="1" noEditPoints="1" noChangeArrowheads="1" noChangeShapeType="1"/>
              </p14:cNvContentPartPr>
              <p14:nvPr/>
            </p14:nvContentPartPr>
            <p14:xfrm>
              <a:off x="6584950" y="4187825"/>
              <a:ext cx="1588" cy="3175"/>
            </p14:xfrm>
          </p:contentPart>
        </mc:Choice>
        <mc:Fallback xmlns="">
          <p:pic>
            <p:nvPicPr>
              <p:cNvPr id="101481" name="Ink 105"/>
              <p:cNvPicPr>
                <a:picLocks noRot="1" noChangeAspect="1" noEditPoints="1" noChangeArrowheads="1" noChangeShapeType="1"/>
              </p:cNvPicPr>
              <p:nvPr/>
            </p:nvPicPr>
            <p:blipFill>
              <a:blip r:embed="rId6"/>
              <a:stretch>
                <a:fillRect/>
              </a:stretch>
            </p:blipFill>
            <p:spPr>
              <a:xfrm>
                <a:off x="6577804" y="4181475"/>
                <a:ext cx="15880" cy="15875"/>
              </a:xfrm>
              <a:prstGeom prst="rect">
                <a:avLst/>
              </a:prstGeom>
            </p:spPr>
          </p:pic>
        </mc:Fallback>
      </mc:AlternateContent>
      <p:sp>
        <p:nvSpPr>
          <p:cNvPr id="101400" name="Text Box 24"/>
          <p:cNvSpPr txBox="1">
            <a:spLocks/>
          </p:cNvSpPr>
          <p:nvPr/>
        </p:nvSpPr>
        <p:spPr bwMode="auto">
          <a:xfrm>
            <a:off x="895350" y="4013200"/>
            <a:ext cx="2654300" cy="1096963"/>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Transport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through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quantum dot(s)</a:t>
            </a:r>
          </a:p>
        </p:txBody>
      </p:sp>
      <p:sp>
        <p:nvSpPr>
          <p:cNvPr id="101425" name="Rectangle 49"/>
          <p:cNvSpPr>
            <a:spLocks/>
          </p:cNvSpPr>
          <p:nvPr/>
        </p:nvSpPr>
        <p:spPr bwMode="auto">
          <a:xfrm>
            <a:off x="5076825" y="4370388"/>
            <a:ext cx="914400" cy="365125"/>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426" name="Rectangle 50"/>
          <p:cNvSpPr>
            <a:spLocks/>
          </p:cNvSpPr>
          <p:nvPr/>
        </p:nvSpPr>
        <p:spPr bwMode="auto">
          <a:xfrm>
            <a:off x="3276600" y="4375150"/>
            <a:ext cx="1036638" cy="341313"/>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01494" name="Group 118"/>
          <p:cNvGrpSpPr>
            <a:grpSpLocks/>
          </p:cNvGrpSpPr>
          <p:nvPr/>
        </p:nvGrpSpPr>
        <p:grpSpPr bwMode="auto">
          <a:xfrm>
            <a:off x="10868025" y="7402513"/>
            <a:ext cx="236538" cy="215900"/>
            <a:chOff x="6600" y="4791"/>
            <a:chExt cx="189" cy="189"/>
          </a:xfrm>
        </p:grpSpPr>
        <p:sp>
          <p:nvSpPr>
            <p:cNvPr id="101489" name="Oval 113"/>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493" name="Group 117"/>
            <p:cNvGrpSpPr>
              <a:grpSpLocks/>
            </p:cNvGrpSpPr>
            <p:nvPr/>
          </p:nvGrpSpPr>
          <p:grpSpPr bwMode="auto">
            <a:xfrm>
              <a:off x="6639" y="4845"/>
              <a:ext cx="116" cy="77"/>
              <a:chOff x="6639" y="4845"/>
              <a:chExt cx="116" cy="77"/>
            </a:xfrm>
          </p:grpSpPr>
          <p:sp>
            <p:nvSpPr>
              <p:cNvPr id="101490" name="Line 114"/>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491" name="Line 115"/>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492" name="Line 116"/>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495" name="Group 119"/>
          <p:cNvGrpSpPr>
            <a:grpSpLocks/>
          </p:cNvGrpSpPr>
          <p:nvPr/>
        </p:nvGrpSpPr>
        <p:grpSpPr bwMode="auto">
          <a:xfrm>
            <a:off x="11187113" y="7407275"/>
            <a:ext cx="234950" cy="215900"/>
            <a:chOff x="6600" y="4791"/>
            <a:chExt cx="189" cy="189"/>
          </a:xfrm>
        </p:grpSpPr>
        <p:sp>
          <p:nvSpPr>
            <p:cNvPr id="101496" name="Oval 120"/>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497" name="Group 121"/>
            <p:cNvGrpSpPr>
              <a:grpSpLocks/>
            </p:cNvGrpSpPr>
            <p:nvPr/>
          </p:nvGrpSpPr>
          <p:grpSpPr bwMode="auto">
            <a:xfrm>
              <a:off x="6639" y="4845"/>
              <a:ext cx="116" cy="77"/>
              <a:chOff x="6639" y="4845"/>
              <a:chExt cx="116" cy="77"/>
            </a:xfrm>
          </p:grpSpPr>
          <p:sp>
            <p:nvSpPr>
              <p:cNvPr id="101498" name="Line 122"/>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499" name="Line 123"/>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00" name="Line 124"/>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01" name="Group 125"/>
          <p:cNvGrpSpPr>
            <a:grpSpLocks/>
          </p:cNvGrpSpPr>
          <p:nvPr/>
        </p:nvGrpSpPr>
        <p:grpSpPr bwMode="auto">
          <a:xfrm>
            <a:off x="11506200" y="7407275"/>
            <a:ext cx="236538" cy="215900"/>
            <a:chOff x="6600" y="4791"/>
            <a:chExt cx="189" cy="189"/>
          </a:xfrm>
        </p:grpSpPr>
        <p:sp>
          <p:nvSpPr>
            <p:cNvPr id="101502" name="Oval 126"/>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03" name="Group 127"/>
            <p:cNvGrpSpPr>
              <a:grpSpLocks/>
            </p:cNvGrpSpPr>
            <p:nvPr/>
          </p:nvGrpSpPr>
          <p:grpSpPr bwMode="auto">
            <a:xfrm>
              <a:off x="6639" y="4845"/>
              <a:ext cx="116" cy="77"/>
              <a:chOff x="6639" y="4845"/>
              <a:chExt cx="116" cy="77"/>
            </a:xfrm>
          </p:grpSpPr>
          <p:sp>
            <p:nvSpPr>
              <p:cNvPr id="101504" name="Line 128"/>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05" name="Line 129"/>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06" name="Line 130"/>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07" name="Group 131"/>
          <p:cNvGrpSpPr>
            <a:grpSpLocks/>
          </p:cNvGrpSpPr>
          <p:nvPr/>
        </p:nvGrpSpPr>
        <p:grpSpPr bwMode="auto">
          <a:xfrm>
            <a:off x="11825288" y="7407275"/>
            <a:ext cx="236537" cy="215900"/>
            <a:chOff x="6600" y="4791"/>
            <a:chExt cx="189" cy="189"/>
          </a:xfrm>
        </p:grpSpPr>
        <p:sp>
          <p:nvSpPr>
            <p:cNvPr id="101508" name="Oval 132"/>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09" name="Group 133"/>
            <p:cNvGrpSpPr>
              <a:grpSpLocks/>
            </p:cNvGrpSpPr>
            <p:nvPr/>
          </p:nvGrpSpPr>
          <p:grpSpPr bwMode="auto">
            <a:xfrm>
              <a:off x="6639" y="4845"/>
              <a:ext cx="116" cy="77"/>
              <a:chOff x="6639" y="4845"/>
              <a:chExt cx="116" cy="77"/>
            </a:xfrm>
          </p:grpSpPr>
          <p:sp>
            <p:nvSpPr>
              <p:cNvPr id="101510" name="Line 134"/>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11" name="Line 135"/>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12" name="Line 136"/>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13" name="Group 137"/>
          <p:cNvGrpSpPr>
            <a:grpSpLocks/>
          </p:cNvGrpSpPr>
          <p:nvPr/>
        </p:nvGrpSpPr>
        <p:grpSpPr bwMode="auto">
          <a:xfrm>
            <a:off x="12145963" y="7407275"/>
            <a:ext cx="234950" cy="215900"/>
            <a:chOff x="6600" y="4791"/>
            <a:chExt cx="189" cy="189"/>
          </a:xfrm>
        </p:grpSpPr>
        <p:sp>
          <p:nvSpPr>
            <p:cNvPr id="101514" name="Oval 138"/>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15" name="Group 139"/>
            <p:cNvGrpSpPr>
              <a:grpSpLocks/>
            </p:cNvGrpSpPr>
            <p:nvPr/>
          </p:nvGrpSpPr>
          <p:grpSpPr bwMode="auto">
            <a:xfrm>
              <a:off x="6639" y="4845"/>
              <a:ext cx="116" cy="77"/>
              <a:chOff x="6639" y="4845"/>
              <a:chExt cx="116" cy="77"/>
            </a:xfrm>
          </p:grpSpPr>
          <p:sp>
            <p:nvSpPr>
              <p:cNvPr id="101516" name="Line 140"/>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17" name="Line 141"/>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18" name="Line 142"/>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19" name="Group 143"/>
          <p:cNvGrpSpPr>
            <a:grpSpLocks/>
          </p:cNvGrpSpPr>
          <p:nvPr/>
        </p:nvGrpSpPr>
        <p:grpSpPr bwMode="auto">
          <a:xfrm>
            <a:off x="10247313" y="7407275"/>
            <a:ext cx="236537" cy="215900"/>
            <a:chOff x="6600" y="4791"/>
            <a:chExt cx="189" cy="189"/>
          </a:xfrm>
        </p:grpSpPr>
        <p:sp>
          <p:nvSpPr>
            <p:cNvPr id="101520" name="Oval 144"/>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21" name="Group 145"/>
            <p:cNvGrpSpPr>
              <a:grpSpLocks/>
            </p:cNvGrpSpPr>
            <p:nvPr/>
          </p:nvGrpSpPr>
          <p:grpSpPr bwMode="auto">
            <a:xfrm>
              <a:off x="6639" y="4845"/>
              <a:ext cx="116" cy="77"/>
              <a:chOff x="6639" y="4845"/>
              <a:chExt cx="116" cy="77"/>
            </a:xfrm>
          </p:grpSpPr>
          <p:sp>
            <p:nvSpPr>
              <p:cNvPr id="101522" name="Line 146"/>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23" name="Line 147"/>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24" name="Line 148"/>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25" name="Group 149"/>
          <p:cNvGrpSpPr>
            <a:grpSpLocks/>
          </p:cNvGrpSpPr>
          <p:nvPr/>
        </p:nvGrpSpPr>
        <p:grpSpPr bwMode="auto">
          <a:xfrm>
            <a:off x="10556875" y="7407275"/>
            <a:ext cx="236538" cy="215900"/>
            <a:chOff x="6600" y="4791"/>
            <a:chExt cx="189" cy="189"/>
          </a:xfrm>
        </p:grpSpPr>
        <p:sp>
          <p:nvSpPr>
            <p:cNvPr id="101526" name="Oval 150"/>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27" name="Group 151"/>
            <p:cNvGrpSpPr>
              <a:grpSpLocks/>
            </p:cNvGrpSpPr>
            <p:nvPr/>
          </p:nvGrpSpPr>
          <p:grpSpPr bwMode="auto">
            <a:xfrm>
              <a:off x="6639" y="4845"/>
              <a:ext cx="116" cy="77"/>
              <a:chOff x="6639" y="4845"/>
              <a:chExt cx="116" cy="77"/>
            </a:xfrm>
          </p:grpSpPr>
          <p:sp>
            <p:nvSpPr>
              <p:cNvPr id="101528" name="Line 152"/>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29" name="Line 153"/>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30" name="Line 154"/>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31" name="Group 155"/>
          <p:cNvGrpSpPr>
            <a:grpSpLocks/>
          </p:cNvGrpSpPr>
          <p:nvPr/>
        </p:nvGrpSpPr>
        <p:grpSpPr bwMode="auto">
          <a:xfrm>
            <a:off x="10877550" y="7675563"/>
            <a:ext cx="236538" cy="215900"/>
            <a:chOff x="6600" y="4791"/>
            <a:chExt cx="189" cy="189"/>
          </a:xfrm>
        </p:grpSpPr>
        <p:sp>
          <p:nvSpPr>
            <p:cNvPr id="101532" name="Oval 156"/>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33" name="Group 157"/>
            <p:cNvGrpSpPr>
              <a:grpSpLocks/>
            </p:cNvGrpSpPr>
            <p:nvPr/>
          </p:nvGrpSpPr>
          <p:grpSpPr bwMode="auto">
            <a:xfrm>
              <a:off x="6639" y="4845"/>
              <a:ext cx="116" cy="77"/>
              <a:chOff x="6639" y="4845"/>
              <a:chExt cx="116" cy="77"/>
            </a:xfrm>
          </p:grpSpPr>
          <p:sp>
            <p:nvSpPr>
              <p:cNvPr id="101534" name="Line 158"/>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35" name="Line 159"/>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36" name="Line 160"/>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37" name="Group 161"/>
          <p:cNvGrpSpPr>
            <a:grpSpLocks/>
          </p:cNvGrpSpPr>
          <p:nvPr/>
        </p:nvGrpSpPr>
        <p:grpSpPr bwMode="auto">
          <a:xfrm>
            <a:off x="11196638" y="7680325"/>
            <a:ext cx="236537" cy="215900"/>
            <a:chOff x="6600" y="4791"/>
            <a:chExt cx="189" cy="189"/>
          </a:xfrm>
        </p:grpSpPr>
        <p:sp>
          <p:nvSpPr>
            <p:cNvPr id="101538" name="Oval 162"/>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39" name="Group 163"/>
            <p:cNvGrpSpPr>
              <a:grpSpLocks/>
            </p:cNvGrpSpPr>
            <p:nvPr/>
          </p:nvGrpSpPr>
          <p:grpSpPr bwMode="auto">
            <a:xfrm>
              <a:off x="6639" y="4845"/>
              <a:ext cx="116" cy="77"/>
              <a:chOff x="6639" y="4845"/>
              <a:chExt cx="116" cy="77"/>
            </a:xfrm>
          </p:grpSpPr>
          <p:sp>
            <p:nvSpPr>
              <p:cNvPr id="101540" name="Line 164"/>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41" name="Line 165"/>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42" name="Line 166"/>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43" name="Group 167"/>
          <p:cNvGrpSpPr>
            <a:grpSpLocks/>
          </p:cNvGrpSpPr>
          <p:nvPr/>
        </p:nvGrpSpPr>
        <p:grpSpPr bwMode="auto">
          <a:xfrm>
            <a:off x="11515725" y="7680325"/>
            <a:ext cx="236538" cy="215900"/>
            <a:chOff x="6600" y="4791"/>
            <a:chExt cx="189" cy="189"/>
          </a:xfrm>
        </p:grpSpPr>
        <p:sp>
          <p:nvSpPr>
            <p:cNvPr id="101544" name="Oval 168"/>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45" name="Group 169"/>
            <p:cNvGrpSpPr>
              <a:grpSpLocks/>
            </p:cNvGrpSpPr>
            <p:nvPr/>
          </p:nvGrpSpPr>
          <p:grpSpPr bwMode="auto">
            <a:xfrm>
              <a:off x="6639" y="4845"/>
              <a:ext cx="116" cy="77"/>
              <a:chOff x="6639" y="4845"/>
              <a:chExt cx="116" cy="77"/>
            </a:xfrm>
          </p:grpSpPr>
          <p:sp>
            <p:nvSpPr>
              <p:cNvPr id="101546" name="Line 170"/>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47" name="Line 171"/>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48" name="Line 172"/>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49" name="Group 173"/>
          <p:cNvGrpSpPr>
            <a:grpSpLocks/>
          </p:cNvGrpSpPr>
          <p:nvPr/>
        </p:nvGrpSpPr>
        <p:grpSpPr bwMode="auto">
          <a:xfrm>
            <a:off x="11836400" y="7680325"/>
            <a:ext cx="234950" cy="215900"/>
            <a:chOff x="6600" y="4791"/>
            <a:chExt cx="189" cy="189"/>
          </a:xfrm>
        </p:grpSpPr>
        <p:sp>
          <p:nvSpPr>
            <p:cNvPr id="101550" name="Oval 174"/>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51" name="Group 175"/>
            <p:cNvGrpSpPr>
              <a:grpSpLocks/>
            </p:cNvGrpSpPr>
            <p:nvPr/>
          </p:nvGrpSpPr>
          <p:grpSpPr bwMode="auto">
            <a:xfrm>
              <a:off x="6639" y="4845"/>
              <a:ext cx="116" cy="77"/>
              <a:chOff x="6639" y="4845"/>
              <a:chExt cx="116" cy="77"/>
            </a:xfrm>
          </p:grpSpPr>
          <p:sp>
            <p:nvSpPr>
              <p:cNvPr id="101552" name="Line 176"/>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53" name="Line 177"/>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54" name="Line 178"/>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55" name="Group 179"/>
          <p:cNvGrpSpPr>
            <a:grpSpLocks/>
          </p:cNvGrpSpPr>
          <p:nvPr/>
        </p:nvGrpSpPr>
        <p:grpSpPr bwMode="auto">
          <a:xfrm>
            <a:off x="12155488" y="7680325"/>
            <a:ext cx="236537" cy="215900"/>
            <a:chOff x="6600" y="4791"/>
            <a:chExt cx="189" cy="189"/>
          </a:xfrm>
        </p:grpSpPr>
        <p:sp>
          <p:nvSpPr>
            <p:cNvPr id="101556" name="Oval 180"/>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57" name="Group 181"/>
            <p:cNvGrpSpPr>
              <a:grpSpLocks/>
            </p:cNvGrpSpPr>
            <p:nvPr/>
          </p:nvGrpSpPr>
          <p:grpSpPr bwMode="auto">
            <a:xfrm>
              <a:off x="6639" y="4845"/>
              <a:ext cx="116" cy="77"/>
              <a:chOff x="6639" y="4845"/>
              <a:chExt cx="116" cy="77"/>
            </a:xfrm>
          </p:grpSpPr>
          <p:sp>
            <p:nvSpPr>
              <p:cNvPr id="101558" name="Line 182"/>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59" name="Line 183"/>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60" name="Line 184"/>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61" name="Group 185"/>
          <p:cNvGrpSpPr>
            <a:grpSpLocks/>
          </p:cNvGrpSpPr>
          <p:nvPr/>
        </p:nvGrpSpPr>
        <p:grpSpPr bwMode="auto">
          <a:xfrm>
            <a:off x="10256838" y="7680325"/>
            <a:ext cx="236537" cy="215900"/>
            <a:chOff x="6600" y="4791"/>
            <a:chExt cx="189" cy="189"/>
          </a:xfrm>
        </p:grpSpPr>
        <p:sp>
          <p:nvSpPr>
            <p:cNvPr id="101562" name="Oval 186"/>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63" name="Group 187"/>
            <p:cNvGrpSpPr>
              <a:grpSpLocks/>
            </p:cNvGrpSpPr>
            <p:nvPr/>
          </p:nvGrpSpPr>
          <p:grpSpPr bwMode="auto">
            <a:xfrm>
              <a:off x="6639" y="4845"/>
              <a:ext cx="116" cy="77"/>
              <a:chOff x="6639" y="4845"/>
              <a:chExt cx="116" cy="77"/>
            </a:xfrm>
          </p:grpSpPr>
          <p:sp>
            <p:nvSpPr>
              <p:cNvPr id="101564" name="Line 188"/>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65" name="Line 189"/>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66" name="Line 190"/>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67" name="Group 191"/>
          <p:cNvGrpSpPr>
            <a:grpSpLocks/>
          </p:cNvGrpSpPr>
          <p:nvPr/>
        </p:nvGrpSpPr>
        <p:grpSpPr bwMode="auto">
          <a:xfrm>
            <a:off x="10566400" y="7680325"/>
            <a:ext cx="236538" cy="215900"/>
            <a:chOff x="6600" y="4791"/>
            <a:chExt cx="189" cy="189"/>
          </a:xfrm>
        </p:grpSpPr>
        <p:sp>
          <p:nvSpPr>
            <p:cNvPr id="101568" name="Oval 192"/>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69" name="Group 193"/>
            <p:cNvGrpSpPr>
              <a:grpSpLocks/>
            </p:cNvGrpSpPr>
            <p:nvPr/>
          </p:nvGrpSpPr>
          <p:grpSpPr bwMode="auto">
            <a:xfrm>
              <a:off x="6639" y="4845"/>
              <a:ext cx="116" cy="77"/>
              <a:chOff x="6639" y="4845"/>
              <a:chExt cx="116" cy="77"/>
            </a:xfrm>
          </p:grpSpPr>
          <p:sp>
            <p:nvSpPr>
              <p:cNvPr id="101570" name="Line 194"/>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71" name="Line 195"/>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72" name="Line 196"/>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73" name="Group 197"/>
          <p:cNvGrpSpPr>
            <a:grpSpLocks/>
          </p:cNvGrpSpPr>
          <p:nvPr/>
        </p:nvGrpSpPr>
        <p:grpSpPr bwMode="auto">
          <a:xfrm>
            <a:off x="10888663" y="7958138"/>
            <a:ext cx="234950" cy="215900"/>
            <a:chOff x="6600" y="4791"/>
            <a:chExt cx="189" cy="189"/>
          </a:xfrm>
        </p:grpSpPr>
        <p:sp>
          <p:nvSpPr>
            <p:cNvPr id="101574" name="Oval 198"/>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75" name="Group 199"/>
            <p:cNvGrpSpPr>
              <a:grpSpLocks/>
            </p:cNvGrpSpPr>
            <p:nvPr/>
          </p:nvGrpSpPr>
          <p:grpSpPr bwMode="auto">
            <a:xfrm>
              <a:off x="6639" y="4845"/>
              <a:ext cx="116" cy="77"/>
              <a:chOff x="6639" y="4845"/>
              <a:chExt cx="116" cy="77"/>
            </a:xfrm>
          </p:grpSpPr>
          <p:sp>
            <p:nvSpPr>
              <p:cNvPr id="101576" name="Line 200"/>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77" name="Line 201"/>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78" name="Line 202"/>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79" name="Group 203"/>
          <p:cNvGrpSpPr>
            <a:grpSpLocks/>
          </p:cNvGrpSpPr>
          <p:nvPr/>
        </p:nvGrpSpPr>
        <p:grpSpPr bwMode="auto">
          <a:xfrm>
            <a:off x="11206163" y="7962900"/>
            <a:ext cx="236537" cy="215900"/>
            <a:chOff x="6600" y="4791"/>
            <a:chExt cx="189" cy="189"/>
          </a:xfrm>
        </p:grpSpPr>
        <p:sp>
          <p:nvSpPr>
            <p:cNvPr id="101580" name="Oval 204"/>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81" name="Group 205"/>
            <p:cNvGrpSpPr>
              <a:grpSpLocks/>
            </p:cNvGrpSpPr>
            <p:nvPr/>
          </p:nvGrpSpPr>
          <p:grpSpPr bwMode="auto">
            <a:xfrm>
              <a:off x="6639" y="4845"/>
              <a:ext cx="116" cy="77"/>
              <a:chOff x="6639" y="4845"/>
              <a:chExt cx="116" cy="77"/>
            </a:xfrm>
          </p:grpSpPr>
          <p:sp>
            <p:nvSpPr>
              <p:cNvPr id="101582" name="Line 206"/>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83" name="Line 207"/>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84" name="Line 208"/>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85" name="Group 209"/>
          <p:cNvGrpSpPr>
            <a:grpSpLocks/>
          </p:cNvGrpSpPr>
          <p:nvPr/>
        </p:nvGrpSpPr>
        <p:grpSpPr bwMode="auto">
          <a:xfrm>
            <a:off x="11526838" y="7962900"/>
            <a:ext cx="234950" cy="215900"/>
            <a:chOff x="6600" y="4791"/>
            <a:chExt cx="189" cy="189"/>
          </a:xfrm>
        </p:grpSpPr>
        <p:sp>
          <p:nvSpPr>
            <p:cNvPr id="101586" name="Oval 210"/>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87" name="Group 211"/>
            <p:cNvGrpSpPr>
              <a:grpSpLocks/>
            </p:cNvGrpSpPr>
            <p:nvPr/>
          </p:nvGrpSpPr>
          <p:grpSpPr bwMode="auto">
            <a:xfrm>
              <a:off x="6639" y="4845"/>
              <a:ext cx="116" cy="77"/>
              <a:chOff x="6639" y="4845"/>
              <a:chExt cx="116" cy="77"/>
            </a:xfrm>
          </p:grpSpPr>
          <p:sp>
            <p:nvSpPr>
              <p:cNvPr id="101588" name="Line 212"/>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89" name="Line 213"/>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90" name="Line 214"/>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91" name="Group 215"/>
          <p:cNvGrpSpPr>
            <a:grpSpLocks/>
          </p:cNvGrpSpPr>
          <p:nvPr/>
        </p:nvGrpSpPr>
        <p:grpSpPr bwMode="auto">
          <a:xfrm>
            <a:off x="11845925" y="7962900"/>
            <a:ext cx="236538" cy="215900"/>
            <a:chOff x="6600" y="4791"/>
            <a:chExt cx="189" cy="189"/>
          </a:xfrm>
        </p:grpSpPr>
        <p:sp>
          <p:nvSpPr>
            <p:cNvPr id="101592" name="Oval 216"/>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93" name="Group 217"/>
            <p:cNvGrpSpPr>
              <a:grpSpLocks/>
            </p:cNvGrpSpPr>
            <p:nvPr/>
          </p:nvGrpSpPr>
          <p:grpSpPr bwMode="auto">
            <a:xfrm>
              <a:off x="6639" y="4845"/>
              <a:ext cx="116" cy="77"/>
              <a:chOff x="6639" y="4845"/>
              <a:chExt cx="116" cy="77"/>
            </a:xfrm>
          </p:grpSpPr>
          <p:sp>
            <p:nvSpPr>
              <p:cNvPr id="101594" name="Line 218"/>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95" name="Line 219"/>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596" name="Line 220"/>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597" name="Group 221"/>
          <p:cNvGrpSpPr>
            <a:grpSpLocks/>
          </p:cNvGrpSpPr>
          <p:nvPr/>
        </p:nvGrpSpPr>
        <p:grpSpPr bwMode="auto">
          <a:xfrm>
            <a:off x="12165013" y="7962900"/>
            <a:ext cx="236537" cy="215900"/>
            <a:chOff x="6600" y="4791"/>
            <a:chExt cx="189" cy="189"/>
          </a:xfrm>
        </p:grpSpPr>
        <p:sp>
          <p:nvSpPr>
            <p:cNvPr id="101598" name="Oval 222"/>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599" name="Group 223"/>
            <p:cNvGrpSpPr>
              <a:grpSpLocks/>
            </p:cNvGrpSpPr>
            <p:nvPr/>
          </p:nvGrpSpPr>
          <p:grpSpPr bwMode="auto">
            <a:xfrm>
              <a:off x="6639" y="4845"/>
              <a:ext cx="116" cy="77"/>
              <a:chOff x="6639" y="4845"/>
              <a:chExt cx="116" cy="77"/>
            </a:xfrm>
          </p:grpSpPr>
          <p:sp>
            <p:nvSpPr>
              <p:cNvPr id="101600" name="Line 224"/>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601" name="Line 225"/>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602" name="Line 226"/>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603" name="Group 227"/>
          <p:cNvGrpSpPr>
            <a:grpSpLocks/>
          </p:cNvGrpSpPr>
          <p:nvPr/>
        </p:nvGrpSpPr>
        <p:grpSpPr bwMode="auto">
          <a:xfrm>
            <a:off x="10267950" y="7962900"/>
            <a:ext cx="234950" cy="215900"/>
            <a:chOff x="6600" y="4791"/>
            <a:chExt cx="189" cy="189"/>
          </a:xfrm>
        </p:grpSpPr>
        <p:sp>
          <p:nvSpPr>
            <p:cNvPr id="101604" name="Oval 228"/>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605" name="Group 229"/>
            <p:cNvGrpSpPr>
              <a:grpSpLocks/>
            </p:cNvGrpSpPr>
            <p:nvPr/>
          </p:nvGrpSpPr>
          <p:grpSpPr bwMode="auto">
            <a:xfrm>
              <a:off x="6639" y="4845"/>
              <a:ext cx="116" cy="77"/>
              <a:chOff x="6639" y="4845"/>
              <a:chExt cx="116" cy="77"/>
            </a:xfrm>
          </p:grpSpPr>
          <p:sp>
            <p:nvSpPr>
              <p:cNvPr id="101606" name="Line 230"/>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607" name="Line 231"/>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608" name="Line 232"/>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609" name="Group 233"/>
          <p:cNvGrpSpPr>
            <a:grpSpLocks/>
          </p:cNvGrpSpPr>
          <p:nvPr/>
        </p:nvGrpSpPr>
        <p:grpSpPr bwMode="auto">
          <a:xfrm>
            <a:off x="10577513" y="7962900"/>
            <a:ext cx="234950" cy="215900"/>
            <a:chOff x="6600" y="4791"/>
            <a:chExt cx="189" cy="189"/>
          </a:xfrm>
        </p:grpSpPr>
        <p:sp>
          <p:nvSpPr>
            <p:cNvPr id="101610" name="Oval 234"/>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611" name="Group 235"/>
            <p:cNvGrpSpPr>
              <a:grpSpLocks/>
            </p:cNvGrpSpPr>
            <p:nvPr/>
          </p:nvGrpSpPr>
          <p:grpSpPr bwMode="auto">
            <a:xfrm>
              <a:off x="6639" y="4845"/>
              <a:ext cx="116" cy="77"/>
              <a:chOff x="6639" y="4845"/>
              <a:chExt cx="116" cy="77"/>
            </a:xfrm>
          </p:grpSpPr>
          <p:sp>
            <p:nvSpPr>
              <p:cNvPr id="101612" name="Line 236"/>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613" name="Line 237"/>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614" name="Line 238"/>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835" name="Group 459"/>
          <p:cNvGrpSpPr>
            <a:grpSpLocks/>
          </p:cNvGrpSpPr>
          <p:nvPr/>
        </p:nvGrpSpPr>
        <p:grpSpPr bwMode="auto">
          <a:xfrm>
            <a:off x="10202863" y="8770938"/>
            <a:ext cx="2276475" cy="858837"/>
            <a:chOff x="6427" y="5417"/>
            <a:chExt cx="1434" cy="615"/>
          </a:xfrm>
        </p:grpSpPr>
        <p:sp>
          <p:nvSpPr>
            <p:cNvPr id="101699" name="Rectangle 323"/>
            <p:cNvSpPr>
              <a:spLocks/>
            </p:cNvSpPr>
            <p:nvPr/>
          </p:nvSpPr>
          <p:spPr bwMode="auto">
            <a:xfrm>
              <a:off x="6427" y="5417"/>
              <a:ext cx="1434" cy="615"/>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01828" name="Group 452"/>
            <p:cNvGrpSpPr>
              <a:grpSpLocks/>
            </p:cNvGrpSpPr>
            <p:nvPr/>
          </p:nvGrpSpPr>
          <p:grpSpPr bwMode="auto">
            <a:xfrm>
              <a:off x="7061" y="5646"/>
              <a:ext cx="149" cy="136"/>
              <a:chOff x="6600" y="4791"/>
              <a:chExt cx="189" cy="189"/>
            </a:xfrm>
          </p:grpSpPr>
          <p:sp>
            <p:nvSpPr>
              <p:cNvPr id="101829" name="Oval 453"/>
              <p:cNvSpPr>
                <a:spLocks/>
              </p:cNvSpPr>
              <p:nvPr/>
            </p:nvSpPr>
            <p:spPr bwMode="auto">
              <a:xfrm>
                <a:off x="6600" y="4791"/>
                <a:ext cx="189" cy="18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US" altLang="en-US" sz="2200" kern="1200" smtClean="0">
                  <a:solidFill>
                    <a:srgbClr val="FF0000"/>
                  </a:solidFill>
                  <a:sym typeface="Comic Sans MS" panose="030F0702030302020204" pitchFamily="66" charset="0"/>
                </a:endParaRPr>
              </a:p>
            </p:txBody>
          </p:sp>
          <p:grpSp>
            <p:nvGrpSpPr>
              <p:cNvPr id="101830" name="Group 454"/>
              <p:cNvGrpSpPr>
                <a:grpSpLocks/>
              </p:cNvGrpSpPr>
              <p:nvPr/>
            </p:nvGrpSpPr>
            <p:grpSpPr bwMode="auto">
              <a:xfrm>
                <a:off x="6639" y="4845"/>
                <a:ext cx="116" cy="77"/>
                <a:chOff x="6639" y="4845"/>
                <a:chExt cx="116" cy="77"/>
              </a:xfrm>
            </p:grpSpPr>
            <p:sp>
              <p:nvSpPr>
                <p:cNvPr id="101831" name="Line 455"/>
                <p:cNvSpPr>
                  <a:spLocks noChangeShapeType="1"/>
                </p:cNvSpPr>
                <p:nvPr/>
              </p:nvSpPr>
              <p:spPr bwMode="auto">
                <a:xfrm>
                  <a:off x="6639" y="484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32" name="Line 456"/>
                <p:cNvSpPr>
                  <a:spLocks noChangeShapeType="1"/>
                </p:cNvSpPr>
                <p:nvPr/>
              </p:nvSpPr>
              <p:spPr bwMode="auto">
                <a:xfrm>
                  <a:off x="6640" y="4885"/>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33" name="Line 457"/>
                <p:cNvSpPr>
                  <a:spLocks noChangeShapeType="1"/>
                </p:cNvSpPr>
                <p:nvPr/>
              </p:nvSpPr>
              <p:spPr bwMode="auto">
                <a:xfrm>
                  <a:off x="6641" y="4922"/>
                  <a:ext cx="114"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sp>
        <p:nvSpPr>
          <p:cNvPr id="101834" name="AutoShape 458"/>
          <p:cNvSpPr>
            <a:spLocks/>
          </p:cNvSpPr>
          <p:nvPr/>
        </p:nvSpPr>
        <p:spPr bwMode="auto">
          <a:xfrm>
            <a:off x="11176000" y="8305800"/>
            <a:ext cx="317500" cy="406400"/>
          </a:xfrm>
          <a:prstGeom prst="downArrow">
            <a:avLst>
              <a:gd name="adj1" fmla="val 50000"/>
              <a:gd name="adj2" fmla="val 32000"/>
            </a:avLst>
          </a:prstGeom>
          <a:blipFill dpi="0" rotWithShape="0">
            <a:blip r:embed="rId2"/>
            <a:srcRect/>
            <a:tile tx="0" ty="0" sx="100000" sy="100000" flip="none" algn="tl"/>
          </a:blip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01849" name="Group 473"/>
          <p:cNvGrpSpPr>
            <a:grpSpLocks/>
          </p:cNvGrpSpPr>
          <p:nvPr/>
        </p:nvGrpSpPr>
        <p:grpSpPr bwMode="auto">
          <a:xfrm>
            <a:off x="9144000" y="1204913"/>
            <a:ext cx="3378200" cy="647700"/>
            <a:chOff x="5760" y="672"/>
            <a:chExt cx="2128" cy="408"/>
          </a:xfrm>
        </p:grpSpPr>
        <p:sp>
          <p:nvSpPr>
            <p:cNvPr id="101839" name="Line 463"/>
            <p:cNvSpPr>
              <a:spLocks noChangeShapeType="1"/>
            </p:cNvSpPr>
            <p:nvPr/>
          </p:nvSpPr>
          <p:spPr bwMode="auto">
            <a:xfrm>
              <a:off x="5768" y="884"/>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01841" name="Group 465"/>
            <p:cNvGrpSpPr>
              <a:grpSpLocks/>
            </p:cNvGrpSpPr>
            <p:nvPr/>
          </p:nvGrpSpPr>
          <p:grpSpPr bwMode="auto">
            <a:xfrm>
              <a:off x="5760" y="672"/>
              <a:ext cx="2128" cy="408"/>
              <a:chOff x="5940" y="672"/>
              <a:chExt cx="2128" cy="408"/>
            </a:xfrm>
          </p:grpSpPr>
          <p:sp>
            <p:nvSpPr>
              <p:cNvPr id="101414" name="Rectangle 38"/>
              <p:cNvSpPr>
                <a:spLocks/>
              </p:cNvSpPr>
              <p:nvPr/>
            </p:nvSpPr>
            <p:spPr bwMode="auto">
              <a:xfrm>
                <a:off x="7046" y="672"/>
                <a:ext cx="1022" cy="408"/>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7">
                <p14:nvContentPartPr>
                  <p14:cNvPr id="101417" name="Ink 41"/>
                  <p14:cNvContentPartPr>
                    <a14:cpLocks xmlns:a14="http://schemas.microsoft.com/office/drawing/2010/main" noRot="1" noChangeAspect="1" noEditPoints="1" noChangeArrowheads="1" noChangeShapeType="1"/>
                  </p14:cNvContentPartPr>
                  <p14:nvPr/>
                </p14:nvContentPartPr>
                <p14:xfrm>
                  <a:off x="6567" y="781"/>
                  <a:ext cx="354" cy="93"/>
                </p14:xfrm>
              </p:contentPart>
            </mc:Choice>
            <mc:Fallback xmlns="">
              <p:pic>
                <p:nvPicPr>
                  <p:cNvPr id="101417" name="Ink 41"/>
                  <p:cNvPicPr>
                    <a:picLocks noRot="1" noChangeAspect="1" noEditPoints="1" noChangeArrowheads="1" noChangeShapeType="1"/>
                  </p:cNvPicPr>
                  <p:nvPr/>
                </p:nvPicPr>
                <p:blipFill>
                  <a:blip r:embed="rId8"/>
                  <a:stretch>
                    <a:fillRect/>
                  </a:stretch>
                </p:blipFill>
                <p:spPr>
                  <a:xfrm>
                    <a:off x="6563" y="777"/>
                    <a:ext cx="362" cy="101"/>
                  </a:xfrm>
                  <a:prstGeom prst="rect">
                    <a:avLst/>
                  </a:prstGeom>
                </p:spPr>
              </p:pic>
            </mc:Fallback>
          </mc:AlternateContent>
          <p:sp>
            <p:nvSpPr>
              <p:cNvPr id="101837" name="Line 461"/>
              <p:cNvSpPr>
                <a:spLocks noChangeShapeType="1"/>
              </p:cNvSpPr>
              <p:nvPr/>
            </p:nvSpPr>
            <p:spPr bwMode="auto">
              <a:xfrm>
                <a:off x="5940" y="720"/>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38" name="Line 462"/>
              <p:cNvSpPr>
                <a:spLocks noChangeShapeType="1"/>
              </p:cNvSpPr>
              <p:nvPr/>
            </p:nvSpPr>
            <p:spPr bwMode="auto">
              <a:xfrm>
                <a:off x="5944" y="796"/>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40" name="Line 464"/>
              <p:cNvSpPr>
                <a:spLocks noChangeShapeType="1"/>
              </p:cNvSpPr>
              <p:nvPr/>
            </p:nvSpPr>
            <p:spPr bwMode="auto">
              <a:xfrm>
                <a:off x="5952" y="972"/>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01863" name="Group 487"/>
          <p:cNvGrpSpPr>
            <a:grpSpLocks/>
          </p:cNvGrpSpPr>
          <p:nvPr/>
        </p:nvGrpSpPr>
        <p:grpSpPr bwMode="auto">
          <a:xfrm>
            <a:off x="358775" y="7929563"/>
            <a:ext cx="5783263" cy="1195387"/>
            <a:chOff x="-51" y="4876"/>
            <a:chExt cx="3643" cy="753"/>
          </a:xfrm>
        </p:grpSpPr>
        <p:sp>
          <p:nvSpPr>
            <p:cNvPr id="101403" name="Text Box 27"/>
            <p:cNvSpPr txBox="1">
              <a:spLocks/>
            </p:cNvSpPr>
            <p:nvPr/>
          </p:nvSpPr>
          <p:spPr bwMode="auto">
            <a:xfrm>
              <a:off x="-51" y="4886"/>
              <a:ext cx="1936" cy="48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Qubits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(driving + dissipation)</a:t>
              </a:r>
            </a:p>
          </p:txBody>
        </p:sp>
        <p:grpSp>
          <p:nvGrpSpPr>
            <p:cNvPr id="101471" name="Group 95"/>
            <p:cNvGrpSpPr>
              <a:grpSpLocks/>
            </p:cNvGrpSpPr>
            <p:nvPr/>
          </p:nvGrpSpPr>
          <p:grpSpPr bwMode="auto">
            <a:xfrm>
              <a:off x="2610" y="4876"/>
              <a:ext cx="614" cy="408"/>
              <a:chOff x="2130" y="4888"/>
              <a:chExt cx="614" cy="408"/>
            </a:xfrm>
          </p:grpSpPr>
          <p:sp>
            <p:nvSpPr>
              <p:cNvPr id="101470" name="Rectangle 94"/>
              <p:cNvSpPr>
                <a:spLocks/>
              </p:cNvSpPr>
              <p:nvPr/>
            </p:nvSpPr>
            <p:spPr bwMode="auto">
              <a:xfrm>
                <a:off x="2130" y="4888"/>
                <a:ext cx="614" cy="408"/>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9">
                <p14:nvContentPartPr>
                  <p14:cNvPr id="101469" name="Ink 93"/>
                  <p14:cNvContentPartPr>
                    <a14:cpLocks xmlns:a14="http://schemas.microsoft.com/office/drawing/2010/main" noRot="1" noChangeAspect="1" noEditPoints="1" noChangeArrowheads="1" noChangeShapeType="1"/>
                  </p14:cNvContentPartPr>
                  <p14:nvPr/>
                </p14:nvContentPartPr>
                <p14:xfrm>
                  <a:off x="2282" y="5017"/>
                  <a:ext cx="276" cy="117"/>
                </p14:xfrm>
              </p:contentPart>
            </mc:Choice>
            <mc:Fallback xmlns="">
              <p:pic>
                <p:nvPicPr>
                  <p:cNvPr id="101469" name="Ink 93"/>
                  <p:cNvPicPr>
                    <a:picLocks noRot="1" noChangeAspect="1" noEditPoints="1" noChangeArrowheads="1" noChangeShapeType="1"/>
                  </p:cNvPicPr>
                  <p:nvPr/>
                </p:nvPicPr>
                <p:blipFill>
                  <a:blip r:embed="rId10"/>
                  <a:stretch>
                    <a:fillRect/>
                  </a:stretch>
                </p:blipFill>
                <p:spPr>
                  <a:xfrm>
                    <a:off x="2278" y="5013"/>
                    <a:ext cx="284" cy="125"/>
                  </a:xfrm>
                  <a:prstGeom prst="rect">
                    <a:avLst/>
                  </a:prstGeom>
                </p:spPr>
              </p:pic>
            </mc:Fallback>
          </mc:AlternateContent>
        </p:grpSp>
        <p:grpSp>
          <p:nvGrpSpPr>
            <p:cNvPr id="101848" name="Group 472"/>
            <p:cNvGrpSpPr>
              <a:grpSpLocks/>
            </p:cNvGrpSpPr>
            <p:nvPr/>
          </p:nvGrpSpPr>
          <p:grpSpPr bwMode="auto">
            <a:xfrm>
              <a:off x="2148" y="5425"/>
              <a:ext cx="1444" cy="204"/>
              <a:chOff x="2148" y="5785"/>
              <a:chExt cx="1444" cy="204"/>
            </a:xfrm>
          </p:grpSpPr>
          <mc:AlternateContent xmlns:mc="http://schemas.openxmlformats.org/markup-compatibility/2006" xmlns:p14="http://schemas.microsoft.com/office/powerpoint/2010/main">
            <mc:Choice Requires="p14">
              <p:contentPart p14:bwMode="auto" r:id="rId11">
                <p14:nvContentPartPr>
                  <p14:cNvPr id="101845" name="Ink 469"/>
                  <p14:cNvContentPartPr>
                    <a14:cpLocks xmlns:a14="http://schemas.microsoft.com/office/drawing/2010/main" noRot="1" noChangeAspect="1" noEditPoints="1" noChangeArrowheads="1" noChangeShapeType="1"/>
                  </p14:cNvContentPartPr>
                  <p14:nvPr/>
                </p14:nvContentPartPr>
                <p14:xfrm>
                  <a:off x="2148" y="5788"/>
                  <a:ext cx="561" cy="194"/>
                </p14:xfrm>
              </p:contentPart>
            </mc:Choice>
            <mc:Fallback xmlns="">
              <p:pic>
                <p:nvPicPr>
                  <p:cNvPr id="101845" name="Ink 469"/>
                  <p:cNvPicPr>
                    <a:picLocks noRot="1" noChangeAspect="1" noEditPoints="1" noChangeArrowheads="1" noChangeShapeType="1"/>
                  </p:cNvPicPr>
                  <p:nvPr/>
                </p:nvPicPr>
                <p:blipFill>
                  <a:blip r:embed="rId12"/>
                  <a:stretch>
                    <a:fillRect/>
                  </a:stretch>
                </p:blipFill>
                <p:spPr>
                  <a:xfrm>
                    <a:off x="2139" y="5779"/>
                    <a:ext cx="579" cy="21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1846" name="Ink 470"/>
                  <p14:cNvContentPartPr>
                    <a14:cpLocks xmlns:a14="http://schemas.microsoft.com/office/drawing/2010/main" noRot="1" noChangeAspect="1" noEditPoints="1" noChangeArrowheads="1" noChangeShapeType="1"/>
                  </p14:cNvContentPartPr>
                  <p14:nvPr/>
                </p14:nvContentPartPr>
                <p14:xfrm>
                  <a:off x="2887" y="5861"/>
                  <a:ext cx="54" cy="70"/>
                </p14:xfrm>
              </p:contentPart>
            </mc:Choice>
            <mc:Fallback xmlns="">
              <p:pic>
                <p:nvPicPr>
                  <p:cNvPr id="101846" name="Ink 470"/>
                  <p:cNvPicPr>
                    <a:picLocks noRot="1" noChangeAspect="1" noEditPoints="1" noChangeArrowheads="1" noChangeShapeType="1"/>
                  </p:cNvPicPr>
                  <p:nvPr/>
                </p:nvPicPr>
                <p:blipFill>
                  <a:blip r:embed="rId14"/>
                  <a:stretch>
                    <a:fillRect/>
                  </a:stretch>
                </p:blipFill>
                <p:spPr>
                  <a:xfrm>
                    <a:off x="2878" y="5852"/>
                    <a:ext cx="72" cy="8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1847" name="Ink 471"/>
                  <p14:cNvContentPartPr>
                    <a14:cpLocks xmlns:a14="http://schemas.microsoft.com/office/drawing/2010/main" noRot="1" noChangeAspect="1" noEditPoints="1" noChangeArrowheads="1" noChangeShapeType="1"/>
                  </p14:cNvContentPartPr>
                  <p14:nvPr/>
                </p14:nvContentPartPr>
                <p14:xfrm>
                  <a:off x="3071" y="5785"/>
                  <a:ext cx="521" cy="204"/>
                </p14:xfrm>
              </p:contentPart>
            </mc:Choice>
            <mc:Fallback xmlns="">
              <p:pic>
                <p:nvPicPr>
                  <p:cNvPr id="101847" name="Ink 471"/>
                  <p:cNvPicPr>
                    <a:picLocks noRot="1" noChangeAspect="1" noEditPoints="1" noChangeArrowheads="1" noChangeShapeType="1"/>
                  </p:cNvPicPr>
                  <p:nvPr/>
                </p:nvPicPr>
                <p:blipFill>
                  <a:blip r:embed="rId16"/>
                  <a:stretch>
                    <a:fillRect/>
                  </a:stretch>
                </p:blipFill>
                <p:spPr>
                  <a:xfrm>
                    <a:off x="3062" y="5776"/>
                    <a:ext cx="539" cy="222"/>
                  </a:xfrm>
                  <a:prstGeom prst="rect">
                    <a:avLst/>
                  </a:prstGeom>
                </p:spPr>
              </p:pic>
            </mc:Fallback>
          </mc:AlternateContent>
        </p:grpSp>
      </p:grpSp>
      <p:sp>
        <p:nvSpPr>
          <p:cNvPr id="101851" name="Line 475"/>
          <p:cNvSpPr>
            <a:spLocks noChangeShapeType="1"/>
          </p:cNvSpPr>
          <p:nvPr/>
        </p:nvSpPr>
        <p:spPr bwMode="auto">
          <a:xfrm>
            <a:off x="0" y="2190750"/>
            <a:ext cx="1329690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53" name="Line 477"/>
          <p:cNvSpPr>
            <a:spLocks noChangeShapeType="1"/>
          </p:cNvSpPr>
          <p:nvPr/>
        </p:nvSpPr>
        <p:spPr bwMode="auto">
          <a:xfrm flipH="1" flipV="1">
            <a:off x="6357938" y="2212975"/>
            <a:ext cx="0" cy="754062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54" name="Line 478"/>
          <p:cNvSpPr>
            <a:spLocks noChangeShapeType="1"/>
          </p:cNvSpPr>
          <p:nvPr/>
        </p:nvSpPr>
        <p:spPr bwMode="auto">
          <a:xfrm>
            <a:off x="-122238" y="3868738"/>
            <a:ext cx="13296901"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55" name="Line 479"/>
          <p:cNvSpPr>
            <a:spLocks noChangeShapeType="1"/>
          </p:cNvSpPr>
          <p:nvPr/>
        </p:nvSpPr>
        <p:spPr bwMode="auto">
          <a:xfrm>
            <a:off x="-193675" y="5308600"/>
            <a:ext cx="1329690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56" name="Line 480"/>
          <p:cNvSpPr>
            <a:spLocks noChangeShapeType="1"/>
          </p:cNvSpPr>
          <p:nvPr/>
        </p:nvSpPr>
        <p:spPr bwMode="auto">
          <a:xfrm>
            <a:off x="-169863" y="7253288"/>
            <a:ext cx="13296901"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64" name="Line 488"/>
          <p:cNvSpPr>
            <a:spLocks noChangeShapeType="1"/>
          </p:cNvSpPr>
          <p:nvPr/>
        </p:nvSpPr>
        <p:spPr bwMode="auto">
          <a:xfrm flipV="1">
            <a:off x="12695238" y="6172200"/>
            <a:ext cx="0" cy="360363"/>
          </a:xfrm>
          <a:prstGeom prst="line">
            <a:avLst/>
          </a:prstGeom>
          <a:noFill/>
          <a:ln w="25400">
            <a:solidFill>
              <a:srgbClr val="8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65" name="Line 489"/>
          <p:cNvSpPr>
            <a:spLocks noChangeShapeType="1"/>
          </p:cNvSpPr>
          <p:nvPr/>
        </p:nvSpPr>
        <p:spPr bwMode="auto">
          <a:xfrm>
            <a:off x="12695238" y="5453063"/>
            <a:ext cx="0" cy="360362"/>
          </a:xfrm>
          <a:prstGeom prst="line">
            <a:avLst/>
          </a:prstGeom>
          <a:noFill/>
          <a:ln w="25400">
            <a:solidFill>
              <a:srgbClr val="8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66" name="Text Box 490"/>
          <p:cNvSpPr txBox="1">
            <a:spLocks/>
          </p:cNvSpPr>
          <p:nvPr/>
        </p:nvSpPr>
        <p:spPr bwMode="auto">
          <a:xfrm>
            <a:off x="12334875" y="5789613"/>
            <a:ext cx="720725" cy="427037"/>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800080"/>
                </a:solidFill>
                <a:sym typeface="Comic Sans MS" panose="030F0702030302020204" pitchFamily="66" charset="0"/>
              </a:rPr>
              <a:t>eV</a:t>
            </a:r>
          </a:p>
        </p:txBody>
      </p:sp>
      <p:sp>
        <p:nvSpPr>
          <p:cNvPr id="101867" name="Line 491"/>
          <p:cNvSpPr>
            <a:spLocks noChangeShapeType="1"/>
          </p:cNvSpPr>
          <p:nvPr/>
        </p:nvSpPr>
        <p:spPr bwMode="auto">
          <a:xfrm>
            <a:off x="4414838" y="6461125"/>
            <a:ext cx="503237" cy="0"/>
          </a:xfrm>
          <a:prstGeom prst="line">
            <a:avLst/>
          </a:prstGeom>
          <a:noFill/>
          <a:ln w="254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68" name="Line 492"/>
          <p:cNvSpPr>
            <a:spLocks noChangeShapeType="1"/>
          </p:cNvSpPr>
          <p:nvPr/>
        </p:nvSpPr>
        <p:spPr bwMode="auto">
          <a:xfrm>
            <a:off x="4414838" y="6532563"/>
            <a:ext cx="503237" cy="0"/>
          </a:xfrm>
          <a:prstGeom prst="line">
            <a:avLst/>
          </a:prstGeom>
          <a:noFill/>
          <a:ln w="254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69" name="Line 493"/>
          <p:cNvSpPr>
            <a:spLocks noChangeShapeType="1"/>
          </p:cNvSpPr>
          <p:nvPr/>
        </p:nvSpPr>
        <p:spPr bwMode="auto">
          <a:xfrm>
            <a:off x="4657725" y="6532563"/>
            <a:ext cx="0" cy="360362"/>
          </a:xfrm>
          <a:prstGeom prst="line">
            <a:avLst/>
          </a:prstGeom>
          <a:noFill/>
          <a:ln w="254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70" name="Text Box 494"/>
          <p:cNvSpPr txBox="1">
            <a:spLocks/>
          </p:cNvSpPr>
          <p:nvPr/>
        </p:nvSpPr>
        <p:spPr bwMode="auto">
          <a:xfrm>
            <a:off x="4773613" y="6526213"/>
            <a:ext cx="936625" cy="427037"/>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800080"/>
                </a:solidFill>
                <a:sym typeface="Comic Sans MS" panose="030F0702030302020204" pitchFamily="66" charset="0"/>
              </a:rPr>
              <a:t>V</a:t>
            </a:r>
            <a:r>
              <a:rPr lang="en-US" altLang="en-US" sz="2400" kern="1200" baseline="-25000" smtClean="0">
                <a:solidFill>
                  <a:srgbClr val="800080"/>
                </a:solidFill>
                <a:sym typeface="Comic Sans MS" panose="030F0702030302020204" pitchFamily="66" charset="0"/>
              </a:rPr>
              <a:t>g</a:t>
            </a:r>
            <a:r>
              <a:rPr lang="en-US" altLang="en-US" sz="2200" kern="1200" smtClean="0">
                <a:solidFill>
                  <a:srgbClr val="800080"/>
                </a:solidFill>
                <a:sym typeface="Comic Sans MS" panose="030F0702030302020204" pitchFamily="66" charset="0"/>
              </a:rPr>
              <a:t>(t)</a:t>
            </a:r>
          </a:p>
        </p:txBody>
      </p:sp>
      <p:grpSp>
        <p:nvGrpSpPr>
          <p:cNvPr id="101871" name="Group 495"/>
          <p:cNvGrpSpPr>
            <a:grpSpLocks/>
          </p:cNvGrpSpPr>
          <p:nvPr/>
        </p:nvGrpSpPr>
        <p:grpSpPr bwMode="auto">
          <a:xfrm>
            <a:off x="4371975" y="4278313"/>
            <a:ext cx="647700" cy="555625"/>
            <a:chOff x="5366" y="33"/>
            <a:chExt cx="635" cy="531"/>
          </a:xfrm>
        </p:grpSpPr>
        <p:sp>
          <p:nvSpPr>
            <p:cNvPr id="101872" name="Line 496"/>
            <p:cNvSpPr>
              <a:spLocks noChangeShapeType="1"/>
            </p:cNvSpPr>
            <p:nvPr/>
          </p:nvSpPr>
          <p:spPr bwMode="auto">
            <a:xfrm>
              <a:off x="5465" y="335"/>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73" name="Line 497"/>
            <p:cNvSpPr>
              <a:spLocks noChangeShapeType="1"/>
            </p:cNvSpPr>
            <p:nvPr/>
          </p:nvSpPr>
          <p:spPr bwMode="auto">
            <a:xfrm>
              <a:off x="5461" y="247"/>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74" name="Line 498"/>
            <p:cNvSpPr>
              <a:spLocks noChangeShapeType="1"/>
            </p:cNvSpPr>
            <p:nvPr/>
          </p:nvSpPr>
          <p:spPr bwMode="auto">
            <a:xfrm>
              <a:off x="5457" y="171"/>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75" name="Line 499"/>
            <p:cNvSpPr>
              <a:spLocks noChangeShapeType="1"/>
            </p:cNvSpPr>
            <p:nvPr/>
          </p:nvSpPr>
          <p:spPr bwMode="auto">
            <a:xfrm>
              <a:off x="5469" y="423"/>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76" name="Oval 500"/>
            <p:cNvSpPr>
              <a:spLocks/>
            </p:cNvSpPr>
            <p:nvPr/>
          </p:nvSpPr>
          <p:spPr bwMode="auto">
            <a:xfrm>
              <a:off x="5366" y="33"/>
              <a:ext cx="635" cy="531"/>
            </a:xfrm>
            <a:prstGeom prst="ellipse">
              <a:avLst/>
            </a:prstGeom>
            <a:noFill/>
            <a:ln w="38100">
              <a:solidFill>
                <a:srgbClr val="FF0000"/>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01877" name="Group 501"/>
          <p:cNvGrpSpPr>
            <a:grpSpLocks/>
          </p:cNvGrpSpPr>
          <p:nvPr/>
        </p:nvGrpSpPr>
        <p:grpSpPr bwMode="auto">
          <a:xfrm>
            <a:off x="4370388" y="5815013"/>
            <a:ext cx="647700" cy="555625"/>
            <a:chOff x="5366" y="33"/>
            <a:chExt cx="635" cy="531"/>
          </a:xfrm>
        </p:grpSpPr>
        <p:sp>
          <p:nvSpPr>
            <p:cNvPr id="101878" name="Line 502"/>
            <p:cNvSpPr>
              <a:spLocks noChangeShapeType="1"/>
            </p:cNvSpPr>
            <p:nvPr/>
          </p:nvSpPr>
          <p:spPr bwMode="auto">
            <a:xfrm>
              <a:off x="5465" y="335"/>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79" name="Line 503"/>
            <p:cNvSpPr>
              <a:spLocks noChangeShapeType="1"/>
            </p:cNvSpPr>
            <p:nvPr/>
          </p:nvSpPr>
          <p:spPr bwMode="auto">
            <a:xfrm>
              <a:off x="5461" y="247"/>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80" name="Line 504"/>
            <p:cNvSpPr>
              <a:spLocks noChangeShapeType="1"/>
            </p:cNvSpPr>
            <p:nvPr/>
          </p:nvSpPr>
          <p:spPr bwMode="auto">
            <a:xfrm>
              <a:off x="5457" y="171"/>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81" name="Line 505"/>
            <p:cNvSpPr>
              <a:spLocks noChangeShapeType="1"/>
            </p:cNvSpPr>
            <p:nvPr/>
          </p:nvSpPr>
          <p:spPr bwMode="auto">
            <a:xfrm>
              <a:off x="5469" y="423"/>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82" name="Oval 506"/>
            <p:cNvSpPr>
              <a:spLocks/>
            </p:cNvSpPr>
            <p:nvPr/>
          </p:nvSpPr>
          <p:spPr bwMode="auto">
            <a:xfrm>
              <a:off x="5366" y="33"/>
              <a:ext cx="635" cy="531"/>
            </a:xfrm>
            <a:prstGeom prst="ellipse">
              <a:avLst/>
            </a:prstGeom>
            <a:noFill/>
            <a:ln w="38100">
              <a:solidFill>
                <a:srgbClr val="FF0000"/>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01883" name="Group 507"/>
          <p:cNvGrpSpPr>
            <a:grpSpLocks/>
          </p:cNvGrpSpPr>
          <p:nvPr/>
        </p:nvGrpSpPr>
        <p:grpSpPr bwMode="auto">
          <a:xfrm>
            <a:off x="10753725" y="6045200"/>
            <a:ext cx="647700" cy="555625"/>
            <a:chOff x="5366" y="33"/>
            <a:chExt cx="635" cy="531"/>
          </a:xfrm>
        </p:grpSpPr>
        <p:sp>
          <p:nvSpPr>
            <p:cNvPr id="101884" name="Line 508"/>
            <p:cNvSpPr>
              <a:spLocks noChangeShapeType="1"/>
            </p:cNvSpPr>
            <p:nvPr/>
          </p:nvSpPr>
          <p:spPr bwMode="auto">
            <a:xfrm>
              <a:off x="5465" y="335"/>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85" name="Line 509"/>
            <p:cNvSpPr>
              <a:spLocks noChangeShapeType="1"/>
            </p:cNvSpPr>
            <p:nvPr/>
          </p:nvSpPr>
          <p:spPr bwMode="auto">
            <a:xfrm>
              <a:off x="5461" y="247"/>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86" name="Line 510"/>
            <p:cNvSpPr>
              <a:spLocks noChangeShapeType="1"/>
            </p:cNvSpPr>
            <p:nvPr/>
          </p:nvSpPr>
          <p:spPr bwMode="auto">
            <a:xfrm>
              <a:off x="5457" y="171"/>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87" name="Line 511"/>
            <p:cNvSpPr>
              <a:spLocks noChangeShapeType="1"/>
            </p:cNvSpPr>
            <p:nvPr/>
          </p:nvSpPr>
          <p:spPr bwMode="auto">
            <a:xfrm>
              <a:off x="5469" y="423"/>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88" name="Oval 512"/>
            <p:cNvSpPr>
              <a:spLocks/>
            </p:cNvSpPr>
            <p:nvPr/>
          </p:nvSpPr>
          <p:spPr bwMode="auto">
            <a:xfrm>
              <a:off x="5366" y="33"/>
              <a:ext cx="635" cy="531"/>
            </a:xfrm>
            <a:prstGeom prst="ellipse">
              <a:avLst/>
            </a:prstGeom>
            <a:noFill/>
            <a:ln w="38100">
              <a:solidFill>
                <a:srgbClr val="FF0000"/>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01896" name="Group 520"/>
          <p:cNvGrpSpPr>
            <a:grpSpLocks/>
          </p:cNvGrpSpPr>
          <p:nvPr/>
        </p:nvGrpSpPr>
        <p:grpSpPr bwMode="auto">
          <a:xfrm>
            <a:off x="9588500" y="4162425"/>
            <a:ext cx="3305175" cy="1074738"/>
            <a:chOff x="6040" y="1430"/>
            <a:chExt cx="2082" cy="677"/>
          </a:xfrm>
        </p:grpSpPr>
        <p:sp>
          <p:nvSpPr>
            <p:cNvPr id="101897" name="Rectangle 521"/>
            <p:cNvSpPr>
              <a:spLocks/>
            </p:cNvSpPr>
            <p:nvPr/>
          </p:nvSpPr>
          <p:spPr bwMode="auto">
            <a:xfrm>
              <a:off x="7791" y="1621"/>
              <a:ext cx="331" cy="114"/>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898" name="Rectangle 522"/>
            <p:cNvSpPr>
              <a:spLocks/>
            </p:cNvSpPr>
            <p:nvPr/>
          </p:nvSpPr>
          <p:spPr bwMode="auto">
            <a:xfrm>
              <a:off x="6040" y="1584"/>
              <a:ext cx="317" cy="145"/>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01899" name="Group 523"/>
            <p:cNvGrpSpPr>
              <a:grpSpLocks/>
            </p:cNvGrpSpPr>
            <p:nvPr/>
          </p:nvGrpSpPr>
          <p:grpSpPr bwMode="auto">
            <a:xfrm>
              <a:off x="6908" y="1757"/>
              <a:ext cx="408" cy="350"/>
              <a:chOff x="5366" y="33"/>
              <a:chExt cx="635" cy="531"/>
            </a:xfrm>
          </p:grpSpPr>
          <p:sp>
            <p:nvSpPr>
              <p:cNvPr id="101900" name="Line 524"/>
              <p:cNvSpPr>
                <a:spLocks noChangeShapeType="1"/>
              </p:cNvSpPr>
              <p:nvPr/>
            </p:nvSpPr>
            <p:spPr bwMode="auto">
              <a:xfrm>
                <a:off x="5465" y="335"/>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901" name="Line 525"/>
              <p:cNvSpPr>
                <a:spLocks noChangeShapeType="1"/>
              </p:cNvSpPr>
              <p:nvPr/>
            </p:nvSpPr>
            <p:spPr bwMode="auto">
              <a:xfrm>
                <a:off x="5461" y="247"/>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902" name="Line 526"/>
              <p:cNvSpPr>
                <a:spLocks noChangeShapeType="1"/>
              </p:cNvSpPr>
              <p:nvPr/>
            </p:nvSpPr>
            <p:spPr bwMode="auto">
              <a:xfrm>
                <a:off x="5457" y="171"/>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903" name="Line 527"/>
              <p:cNvSpPr>
                <a:spLocks noChangeShapeType="1"/>
              </p:cNvSpPr>
              <p:nvPr/>
            </p:nvSpPr>
            <p:spPr bwMode="auto">
              <a:xfrm>
                <a:off x="5469" y="423"/>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904" name="Oval 528"/>
              <p:cNvSpPr>
                <a:spLocks/>
              </p:cNvSpPr>
              <p:nvPr/>
            </p:nvSpPr>
            <p:spPr bwMode="auto">
              <a:xfrm>
                <a:off x="5366" y="33"/>
                <a:ext cx="635" cy="531"/>
              </a:xfrm>
              <a:prstGeom prst="ellipse">
                <a:avLst/>
              </a:prstGeom>
              <a:noFill/>
              <a:ln w="38100">
                <a:solidFill>
                  <a:srgbClr val="FF0000"/>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01905" name="Rectangle 529"/>
            <p:cNvSpPr>
              <a:spLocks/>
            </p:cNvSpPr>
            <p:nvPr/>
          </p:nvSpPr>
          <p:spPr bwMode="auto">
            <a:xfrm rot="1469580">
              <a:off x="6292" y="1768"/>
              <a:ext cx="653" cy="80"/>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906" name="Rectangle 530"/>
            <p:cNvSpPr>
              <a:spLocks/>
            </p:cNvSpPr>
            <p:nvPr/>
          </p:nvSpPr>
          <p:spPr bwMode="auto">
            <a:xfrm rot="-1334649">
              <a:off x="6303" y="1430"/>
              <a:ext cx="819" cy="83"/>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907" name="Rectangle 531"/>
            <p:cNvSpPr>
              <a:spLocks/>
            </p:cNvSpPr>
            <p:nvPr/>
          </p:nvSpPr>
          <p:spPr bwMode="auto">
            <a:xfrm rot="1306032">
              <a:off x="7015" y="1440"/>
              <a:ext cx="882" cy="89"/>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01908" name="Rectangle 532"/>
            <p:cNvSpPr>
              <a:spLocks/>
            </p:cNvSpPr>
            <p:nvPr/>
          </p:nvSpPr>
          <p:spPr bwMode="auto">
            <a:xfrm rot="-1371423">
              <a:off x="7289" y="1766"/>
              <a:ext cx="606" cy="78"/>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mc:AlternateContent xmlns:mc="http://schemas.openxmlformats.org/markup-compatibility/2006" xmlns:p14="http://schemas.microsoft.com/office/powerpoint/2010/main">
        <mc:Choice Requires="p14">
          <p:contentPart p14:bwMode="auto" r:id="rId17">
            <p14:nvContentPartPr>
              <p14:cNvPr id="101911" name="Ink 535"/>
              <p14:cNvContentPartPr>
                <a14:cpLocks xmlns:a14="http://schemas.microsoft.com/office/drawing/2010/main" noRot="1" noChangeAspect="1" noEditPoints="1" noChangeArrowheads="1" noChangeShapeType="1"/>
              </p14:cNvContentPartPr>
              <p14:nvPr/>
            </p14:nvContentPartPr>
            <p14:xfrm>
              <a:off x="3190875" y="6356350"/>
              <a:ext cx="936625" cy="530225"/>
            </p14:xfrm>
          </p:contentPart>
        </mc:Choice>
        <mc:Fallback xmlns="">
          <p:pic>
            <p:nvPicPr>
              <p:cNvPr id="101911" name="Ink 535"/>
              <p:cNvPicPr>
                <a:picLocks noRot="1" noChangeAspect="1" noEditPoints="1" noChangeArrowheads="1" noChangeShapeType="1"/>
              </p:cNvPicPr>
              <p:nvPr/>
            </p:nvPicPr>
            <p:blipFill>
              <a:blip r:embed="rId18"/>
              <a:stretch>
                <a:fillRect/>
              </a:stretch>
            </p:blipFill>
            <p:spPr>
              <a:xfrm>
                <a:off x="3180796" y="6343751"/>
                <a:ext cx="959663" cy="552183"/>
              </a:xfrm>
              <a:prstGeom prst="rect">
                <a:avLst/>
              </a:prstGeom>
            </p:spPr>
          </p:pic>
        </mc:Fallback>
      </mc:AlternateContent>
    </p:spTree>
    <p:extLst>
      <p:ext uri="{BB962C8B-B14F-4D97-AF65-F5344CB8AC3E}">
        <p14:creationId xmlns:p14="http://schemas.microsoft.com/office/powerpoint/2010/main" val="327469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8"/>
          <p:cNvGraphicFramePr/>
          <p:nvPr>
            <p:extLst/>
          </p:nvPr>
        </p:nvGraphicFramePr>
        <p:xfrm>
          <a:off x="-19050" y="-7556"/>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45" name="Shape 45"/>
          <p:cNvSpPr>
            <a:spLocks noGrp="1"/>
          </p:cNvSpPr>
          <p:nvPr>
            <p:ph type="title"/>
          </p:nvPr>
        </p:nvSpPr>
        <p:spPr>
          <a:xfrm>
            <a:off x="952500" y="42648"/>
            <a:ext cx="11099800" cy="1133806"/>
          </a:xfrm>
          <a:prstGeom prst="rect">
            <a:avLst/>
          </a:prstGeom>
        </p:spPr>
        <p:txBody>
          <a:bodyPr/>
          <a:lstStyle>
            <a:lvl1pPr>
              <a:defRPr sz="6000"/>
            </a:lvl1pPr>
          </a:lstStyle>
          <a:p>
            <a:pPr lvl="0">
              <a:defRPr sz="1800"/>
            </a:pPr>
            <a:r>
              <a:rPr lang="en-US" sz="6000" dirty="0" smtClean="0">
                <a:solidFill>
                  <a:schemeClr val="bg1"/>
                </a:solidFill>
              </a:rPr>
              <a:t>Experimental studies of SIAM</a:t>
            </a:r>
            <a:endParaRPr sz="6000" dirty="0">
              <a:solidFill>
                <a:schemeClr val="bg1"/>
              </a:solidFill>
            </a:endParaRPr>
          </a:p>
        </p:txBody>
      </p:sp>
      <p:pic>
        <p:nvPicPr>
          <p:cNvPr id="3" name="Picture 2"/>
          <p:cNvPicPr>
            <a:picLocks noChangeAspect="1"/>
          </p:cNvPicPr>
          <p:nvPr/>
        </p:nvPicPr>
        <p:blipFill>
          <a:blip r:embed="rId3"/>
          <a:stretch>
            <a:fillRect/>
          </a:stretch>
        </p:blipFill>
        <p:spPr>
          <a:xfrm>
            <a:off x="-50799" y="2401319"/>
            <a:ext cx="7975600" cy="7352281"/>
          </a:xfrm>
          <a:prstGeom prst="rect">
            <a:avLst/>
          </a:prstGeom>
        </p:spPr>
      </p:pic>
      <p:sp>
        <p:nvSpPr>
          <p:cNvPr id="10" name="TextBox 9"/>
          <p:cNvSpPr txBox="1"/>
          <p:nvPr/>
        </p:nvSpPr>
        <p:spPr>
          <a:xfrm>
            <a:off x="403704" y="1226658"/>
            <a:ext cx="11594521"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GB" sz="2800" dirty="0" err="1" smtClean="0"/>
              <a:t>Kretinin</a:t>
            </a:r>
            <a:r>
              <a:rPr lang="en-GB" sz="2800" dirty="0"/>
              <a:t>, </a:t>
            </a:r>
            <a:r>
              <a:rPr lang="en-GB" sz="2800" dirty="0" smtClean="0"/>
              <a:t>et al.</a:t>
            </a:r>
            <a:r>
              <a:rPr kumimoji="0" lang="en-US" sz="2800" b="0" i="0" u="none" strike="noStrike" cap="none" spc="0" normalizeH="0" baseline="0" dirty="0" smtClean="0">
                <a:ln>
                  <a:noFill/>
                </a:ln>
                <a:solidFill>
                  <a:srgbClr val="000000"/>
                </a:solidFill>
                <a:effectLst/>
                <a:uFillTx/>
                <a:latin typeface="+mn-lt"/>
                <a:ea typeface="+mn-ea"/>
                <a:cs typeface="+mn-cs"/>
                <a:sym typeface="Helvetica Light"/>
              </a:rPr>
              <a:t> PRB (2012): </a:t>
            </a:r>
            <a:r>
              <a:rPr lang="en-GB" sz="2800" dirty="0" smtClean="0"/>
              <a:t>Spin-</a:t>
            </a:r>
            <a:r>
              <a:rPr lang="en-GB" sz="2800" dirty="0"/>
              <a:t>$12$ Kondo effect in an </a:t>
            </a:r>
            <a:r>
              <a:rPr lang="en-GB" sz="2800" dirty="0" err="1"/>
              <a:t>InAs</a:t>
            </a:r>
            <a:r>
              <a:rPr lang="en-GB" sz="2800" dirty="0"/>
              <a:t> nanowire </a:t>
            </a:r>
            <a:r>
              <a:rPr lang="en-GB" sz="2800" dirty="0" smtClean="0"/>
              <a:t/>
            </a:r>
            <a:br>
              <a:rPr lang="en-GB" sz="2800" dirty="0" smtClean="0"/>
            </a:br>
            <a:r>
              <a:rPr lang="en-GB" sz="2800" dirty="0" smtClean="0"/>
              <a:t>quantum </a:t>
            </a:r>
            <a:r>
              <a:rPr lang="en-GB" sz="2800" dirty="0"/>
              <a:t>dot: </a:t>
            </a:r>
            <a:r>
              <a:rPr lang="en-GB" sz="2800" dirty="0" smtClean="0"/>
              <a:t>unitary </a:t>
            </a:r>
            <a:r>
              <a:rPr lang="en-GB" sz="2800" dirty="0"/>
              <a:t>limit, conductance scaling, and Zeeman splitting </a:t>
            </a:r>
            <a:endParaRPr kumimoji="0" lang="en-GB" sz="2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3" name="TextBox 12"/>
          <p:cNvSpPr txBox="1"/>
          <p:nvPr/>
        </p:nvSpPr>
        <p:spPr>
          <a:xfrm>
            <a:off x="8763000" y="3360258"/>
            <a:ext cx="3980257" cy="964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US" sz="2800" dirty="0" smtClean="0"/>
              <a:t>Kondo resonance</a:t>
            </a:r>
            <a:br>
              <a:rPr lang="en-US" sz="2800" dirty="0" smtClean="0"/>
            </a:br>
            <a:r>
              <a:rPr lang="en-US" sz="2800" dirty="0" smtClean="0"/>
              <a:t>splits with magnetic field</a:t>
            </a:r>
            <a:endParaRPr kumimoji="0" lang="en-GB" sz="2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4" name="TextBox 13"/>
          <p:cNvSpPr txBox="1"/>
          <p:nvPr/>
        </p:nvSpPr>
        <p:spPr>
          <a:xfrm>
            <a:off x="8763000" y="7055502"/>
            <a:ext cx="4260850"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2800" dirty="0" smtClean="0"/>
              <a:t>How quickly does it split?</a:t>
            </a:r>
            <a:endParaRPr kumimoji="0" lang="en-GB" sz="2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57595847"/>
      </p:ext>
    </p:extLst>
  </p:cSld>
  <p:clrMapOvr>
    <a:masterClrMapping/>
  </p:clrMapOvr>
  <p:transition spd="med"/>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8"/>
          <p:cNvGraphicFramePr/>
          <p:nvPr>
            <p:extLst/>
          </p:nvPr>
        </p:nvGraphicFramePr>
        <p:xfrm>
          <a:off x="-19050" y="-7556"/>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45" name="Shape 45"/>
          <p:cNvSpPr>
            <a:spLocks noGrp="1"/>
          </p:cNvSpPr>
          <p:nvPr>
            <p:ph type="title"/>
          </p:nvPr>
        </p:nvSpPr>
        <p:spPr>
          <a:xfrm>
            <a:off x="-35928" y="42648"/>
            <a:ext cx="13059778" cy="1133806"/>
          </a:xfrm>
          <a:prstGeom prst="rect">
            <a:avLst/>
          </a:prstGeom>
        </p:spPr>
        <p:txBody>
          <a:bodyPr>
            <a:normAutofit fontScale="90000"/>
          </a:bodyPr>
          <a:lstStyle>
            <a:lvl1pPr>
              <a:defRPr sz="6000"/>
            </a:lvl1pPr>
          </a:lstStyle>
          <a:p>
            <a:pPr lvl="0">
              <a:defRPr sz="1800"/>
            </a:pPr>
            <a:r>
              <a:rPr lang="en-US" sz="6000" dirty="0" smtClean="0">
                <a:solidFill>
                  <a:schemeClr val="bg1"/>
                </a:solidFill>
              </a:rPr>
              <a:t>Why is </a:t>
            </a:r>
            <a:r>
              <a:rPr lang="en-US" sz="6000" dirty="0" err="1" smtClean="0">
                <a:solidFill>
                  <a:schemeClr val="bg1"/>
                </a:solidFill>
              </a:rPr>
              <a:t>nonequilibrium</a:t>
            </a:r>
            <a:r>
              <a:rPr lang="en-US" sz="6000" dirty="0" smtClean="0">
                <a:solidFill>
                  <a:schemeClr val="bg1"/>
                </a:solidFill>
              </a:rPr>
              <a:t> Kondo so difficult?</a:t>
            </a:r>
            <a:endParaRPr sz="6000" dirty="0">
              <a:solidFill>
                <a:schemeClr val="bg1"/>
              </a:solidFill>
            </a:endParaRPr>
          </a:p>
        </p:txBody>
      </p:sp>
      <p:grpSp>
        <p:nvGrpSpPr>
          <p:cNvPr id="65" name="Group 65"/>
          <p:cNvGrpSpPr/>
          <p:nvPr/>
        </p:nvGrpSpPr>
        <p:grpSpPr>
          <a:xfrm>
            <a:off x="-2171" y="4464639"/>
            <a:ext cx="13009143" cy="374391"/>
            <a:chOff x="0" y="-54977"/>
            <a:chExt cx="13009141" cy="374391"/>
          </a:xfrm>
        </p:grpSpPr>
        <p:pic>
          <p:nvPicPr>
            <p:cNvPr id="61" name="Picture 60"/>
            <p:cNvPicPr/>
            <p:nvPr/>
          </p:nvPicPr>
          <p:blipFill>
            <a:blip r:embed="rId3">
              <a:extLst/>
            </a:blip>
            <a:stretch>
              <a:fillRect/>
            </a:stretch>
          </p:blipFill>
          <p:spPr>
            <a:xfrm>
              <a:off x="1906114" y="-32821"/>
              <a:ext cx="739340" cy="352235"/>
            </a:xfrm>
            <a:prstGeom prst="rect">
              <a:avLst/>
            </a:prstGeom>
            <a:effectLst/>
          </p:spPr>
        </p:pic>
        <p:sp>
          <p:nvSpPr>
            <p:cNvPr id="63" name="Shape 63"/>
            <p:cNvSpPr/>
            <p:nvPr/>
          </p:nvSpPr>
          <p:spPr>
            <a:xfrm>
              <a:off x="0" y="-54977"/>
              <a:ext cx="13009141" cy="3385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000" b="1">
                  <a:solidFill>
                    <a:srgbClr val="F39019"/>
                  </a:solidFill>
                  <a:latin typeface="Helvetica"/>
                  <a:ea typeface="Helvetica"/>
                  <a:cs typeface="Helvetica"/>
                  <a:sym typeface="Helvetica"/>
                </a:defRPr>
              </a:lvl1pPr>
            </a:lstStyle>
            <a:p>
              <a:pPr lvl="0">
                <a:defRPr sz="1800" b="0">
                  <a:solidFill>
                    <a:srgbClr val="000000"/>
                  </a:solidFill>
                </a:defRPr>
              </a:pPr>
              <a:r>
                <a:rPr sz="2200" b="1" dirty="0">
                  <a:solidFill>
                    <a:srgbClr val="F39019"/>
                  </a:solidFill>
                </a:rPr>
                <a:t>Introduce additional </a:t>
              </a:r>
              <a:r>
                <a:rPr sz="2200" b="1" dirty="0" err="1">
                  <a:solidFill>
                    <a:srgbClr val="F39019"/>
                  </a:solidFill>
                </a:rPr>
                <a:t>Lindblad</a:t>
              </a:r>
              <a:r>
                <a:rPr sz="2200" b="1" dirty="0">
                  <a:solidFill>
                    <a:srgbClr val="F39019"/>
                  </a:solidFill>
                </a:rPr>
                <a:t> reservoirs</a:t>
              </a:r>
            </a:p>
          </p:txBody>
        </p:sp>
      </p:grpSp>
      <p:pic>
        <p:nvPicPr>
          <p:cNvPr id="3" name="Picture 2"/>
          <p:cNvPicPr>
            <a:picLocks noChangeAspect="1"/>
          </p:cNvPicPr>
          <p:nvPr/>
        </p:nvPicPr>
        <p:blipFill>
          <a:blip r:embed="rId4"/>
          <a:stretch>
            <a:fillRect/>
          </a:stretch>
        </p:blipFill>
        <p:spPr>
          <a:xfrm>
            <a:off x="5751576" y="5129784"/>
            <a:ext cx="7145000" cy="3008376"/>
          </a:xfrm>
          <a:prstGeom prst="rect">
            <a:avLst/>
          </a:prstGeom>
        </p:spPr>
      </p:pic>
      <p:pic>
        <p:nvPicPr>
          <p:cNvPr id="5" name="Picture 4"/>
          <p:cNvPicPr>
            <a:picLocks noChangeAspect="1"/>
          </p:cNvPicPr>
          <p:nvPr/>
        </p:nvPicPr>
        <p:blipFill>
          <a:blip r:embed="rId5"/>
          <a:stretch>
            <a:fillRect/>
          </a:stretch>
        </p:blipFill>
        <p:spPr>
          <a:xfrm>
            <a:off x="5751576" y="5129784"/>
            <a:ext cx="7145000" cy="3008376"/>
          </a:xfrm>
          <a:prstGeom prst="rect">
            <a:avLst/>
          </a:prstGeom>
        </p:spPr>
      </p:pic>
      <p:pic>
        <p:nvPicPr>
          <p:cNvPr id="7" name="Picture 6"/>
          <p:cNvPicPr>
            <a:picLocks noChangeAspect="1"/>
          </p:cNvPicPr>
          <p:nvPr/>
        </p:nvPicPr>
        <p:blipFill>
          <a:blip r:embed="rId6"/>
          <a:stretch>
            <a:fillRect/>
          </a:stretch>
        </p:blipFill>
        <p:spPr>
          <a:xfrm>
            <a:off x="5751576" y="5129784"/>
            <a:ext cx="7140447" cy="3008376"/>
          </a:xfrm>
          <a:prstGeom prst="rect">
            <a:avLst/>
          </a:prstGeom>
        </p:spPr>
      </p:pic>
      <p:pic>
        <p:nvPicPr>
          <p:cNvPr id="9" name="Picture 8"/>
          <p:cNvPicPr>
            <a:picLocks noChangeAspect="1"/>
          </p:cNvPicPr>
          <p:nvPr/>
        </p:nvPicPr>
        <p:blipFill>
          <a:blip r:embed="rId7"/>
          <a:stretch>
            <a:fillRect/>
          </a:stretch>
        </p:blipFill>
        <p:spPr>
          <a:xfrm>
            <a:off x="210312" y="5129784"/>
            <a:ext cx="4858974" cy="2980944"/>
          </a:xfrm>
          <a:prstGeom prst="rect">
            <a:avLst/>
          </a:prstGeom>
        </p:spPr>
      </p:pic>
      <p:pic>
        <p:nvPicPr>
          <p:cNvPr id="10" name="Picture 9"/>
          <p:cNvPicPr>
            <a:picLocks noChangeAspect="1"/>
          </p:cNvPicPr>
          <p:nvPr/>
        </p:nvPicPr>
        <p:blipFill>
          <a:blip r:embed="rId8"/>
          <a:stretch>
            <a:fillRect/>
          </a:stretch>
        </p:blipFill>
        <p:spPr>
          <a:xfrm>
            <a:off x="210312" y="5129784"/>
            <a:ext cx="4858974" cy="2980944"/>
          </a:xfrm>
          <a:prstGeom prst="rect">
            <a:avLst/>
          </a:prstGeom>
        </p:spPr>
      </p:pic>
      <p:sp>
        <p:nvSpPr>
          <p:cNvPr id="31" name="Shape 53"/>
          <p:cNvSpPr/>
          <p:nvPr/>
        </p:nvSpPr>
        <p:spPr>
          <a:xfrm>
            <a:off x="-35928" y="2242903"/>
            <a:ext cx="13023850"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lvl="0">
              <a:defRPr sz="1800"/>
            </a:pPr>
            <a:r>
              <a:rPr lang="en-US" sz="2200" dirty="0" smtClean="0"/>
              <a:t>n</a:t>
            </a:r>
            <a:r>
              <a:rPr sz="2200" dirty="0" smtClean="0"/>
              <a:t>umerical methods</a:t>
            </a:r>
            <a:r>
              <a:rPr lang="en-US" sz="2200" dirty="0" smtClean="0"/>
              <a:t> for Wilson chains </a:t>
            </a:r>
            <a:r>
              <a:rPr sz="2200" dirty="0" smtClean="0"/>
              <a:t>(</a:t>
            </a:r>
            <a:r>
              <a:rPr sz="2200" dirty="0"/>
              <a:t>NRG, DMRG) </a:t>
            </a:r>
            <a:r>
              <a:rPr sz="2200" dirty="0" smtClean="0"/>
              <a:t>require </a:t>
            </a:r>
            <a:r>
              <a:rPr sz="2200" u="sng" dirty="0"/>
              <a:t>discretized</a:t>
            </a:r>
            <a:r>
              <a:rPr sz="2200" dirty="0"/>
              <a:t> </a:t>
            </a:r>
            <a:r>
              <a:rPr sz="2200" dirty="0" smtClean="0"/>
              <a:t>leads</a:t>
            </a:r>
            <a:endParaRPr sz="2200" baseline="31999" dirty="0"/>
          </a:p>
        </p:txBody>
      </p:sp>
      <p:sp>
        <p:nvSpPr>
          <p:cNvPr id="32" name="Shape 54"/>
          <p:cNvSpPr/>
          <p:nvPr/>
        </p:nvSpPr>
        <p:spPr>
          <a:xfrm>
            <a:off x="-35928" y="3010640"/>
            <a:ext cx="13042900" cy="11182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3000"/>
            </a:lvl1pPr>
          </a:lstStyle>
          <a:p>
            <a:pPr lvl="0">
              <a:defRPr sz="1800"/>
            </a:pPr>
            <a:r>
              <a:rPr lang="en-US" sz="2200" dirty="0" err="1" smtClean="0"/>
              <a:t>nonequilibrium</a:t>
            </a:r>
            <a:r>
              <a:rPr lang="en-US" sz="2200" dirty="0" smtClean="0"/>
              <a:t> </a:t>
            </a:r>
            <a:r>
              <a:rPr sz="2200" dirty="0" smtClean="0"/>
              <a:t>steady-state </a:t>
            </a:r>
            <a:r>
              <a:rPr lang="en-US" sz="2200" dirty="0" smtClean="0"/>
              <a:t>transport </a:t>
            </a:r>
            <a:r>
              <a:rPr sz="2200" dirty="0" smtClean="0"/>
              <a:t>requires </a:t>
            </a:r>
            <a:r>
              <a:rPr sz="2200" dirty="0"/>
              <a:t>the description of an </a:t>
            </a:r>
            <a:r>
              <a:rPr sz="2200" u="sng" dirty="0"/>
              <a:t>open</a:t>
            </a:r>
            <a:r>
              <a:rPr sz="2200" dirty="0"/>
              <a:t> quantum </a:t>
            </a:r>
            <a:r>
              <a:rPr sz="2200" dirty="0" smtClean="0"/>
              <a:t>system</a:t>
            </a:r>
            <a:endParaRPr lang="en-US" sz="2200" dirty="0" smtClean="0"/>
          </a:p>
          <a:p>
            <a:pPr lvl="0">
              <a:defRPr sz="1800"/>
            </a:pPr>
            <a:endParaRPr lang="en-US" sz="2200" dirty="0"/>
          </a:p>
          <a:p>
            <a:pPr lvl="0">
              <a:defRPr sz="1800"/>
            </a:pPr>
            <a:r>
              <a:rPr lang="en-US" sz="2200" dirty="0" smtClean="0"/>
              <a:t>particle enter on left, leave on right, dissipate energy in leads</a:t>
            </a:r>
            <a:r>
              <a:rPr sz="2200" dirty="0" smtClean="0"/>
              <a:t> </a:t>
            </a:r>
            <a:endParaRPr sz="2200" dirty="0"/>
          </a:p>
        </p:txBody>
      </p:sp>
      <p:sp>
        <p:nvSpPr>
          <p:cNvPr id="33" name="Shape 58"/>
          <p:cNvSpPr/>
          <p:nvPr/>
        </p:nvSpPr>
        <p:spPr>
          <a:xfrm>
            <a:off x="27580" y="8696900"/>
            <a:ext cx="12996270" cy="10567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marL="457200" lvl="0" indent="-457200" algn="l" defTabSz="457200">
              <a:lnSpc>
                <a:spcPct val="70000"/>
              </a:lnSpc>
              <a:spcBef>
                <a:spcPts val="1200"/>
              </a:spcBef>
              <a:tabLst>
                <a:tab pos="139700" algn="l"/>
                <a:tab pos="457200" algn="l"/>
              </a:tabLst>
              <a:defRPr sz="1800"/>
            </a:pPr>
            <a:r>
              <a:rPr sz="2000" dirty="0" smtClean="0"/>
              <a:t>Anders, Phys. Rev. Lett. 101, 066804 (2008)</a:t>
            </a:r>
            <a:endParaRPr lang="en-US" sz="2000" dirty="0"/>
          </a:p>
          <a:p>
            <a:pPr marL="457200" lvl="0" indent="-457200" algn="l" defTabSz="457200">
              <a:lnSpc>
                <a:spcPct val="70000"/>
              </a:lnSpc>
              <a:spcBef>
                <a:spcPts val="1200"/>
              </a:spcBef>
              <a:tabLst>
                <a:tab pos="139700" algn="l"/>
                <a:tab pos="457200" algn="l"/>
              </a:tabLst>
              <a:defRPr sz="1800"/>
            </a:pPr>
            <a:r>
              <a:rPr sz="2000" dirty="0" err="1" smtClean="0"/>
              <a:t>Boulat</a:t>
            </a:r>
            <a:r>
              <a:rPr sz="2000" dirty="0" smtClean="0"/>
              <a:t>, </a:t>
            </a:r>
            <a:r>
              <a:rPr sz="2000" dirty="0" err="1" smtClean="0"/>
              <a:t>Saleur</a:t>
            </a:r>
            <a:r>
              <a:rPr sz="2000" dirty="0" smtClean="0"/>
              <a:t>, </a:t>
            </a:r>
            <a:r>
              <a:rPr sz="2000" dirty="0" err="1" smtClean="0"/>
              <a:t>Schmitteckert</a:t>
            </a:r>
            <a:r>
              <a:rPr sz="2000" dirty="0" smtClean="0"/>
              <a:t>, Phys. Rev. Lett. 101, 140601 (2008) </a:t>
            </a:r>
            <a:endParaRPr lang="en-US" sz="2000" dirty="0" smtClean="0"/>
          </a:p>
          <a:p>
            <a:pPr marL="457200" lvl="0" indent="-457200" algn="l" defTabSz="457200">
              <a:lnSpc>
                <a:spcPct val="70000"/>
              </a:lnSpc>
              <a:spcBef>
                <a:spcPts val="1200"/>
              </a:spcBef>
              <a:tabLst>
                <a:tab pos="139700" algn="l"/>
                <a:tab pos="457200" algn="l"/>
              </a:tabLst>
              <a:defRPr sz="1800"/>
            </a:pPr>
            <a:r>
              <a:rPr sz="2000" dirty="0" err="1" smtClean="0"/>
              <a:t>Heidrich-Meisner</a:t>
            </a:r>
            <a:r>
              <a:rPr sz="2000" dirty="0" smtClean="0"/>
              <a:t>, </a:t>
            </a:r>
            <a:r>
              <a:rPr sz="2000" dirty="0" err="1" smtClean="0"/>
              <a:t>Feiguin</a:t>
            </a:r>
            <a:r>
              <a:rPr sz="2000" dirty="0" smtClean="0"/>
              <a:t>, </a:t>
            </a:r>
            <a:r>
              <a:rPr sz="2000" dirty="0" err="1" smtClean="0"/>
              <a:t>Dagotto</a:t>
            </a:r>
            <a:r>
              <a:rPr sz="2000" dirty="0" smtClean="0"/>
              <a:t>, Phys. Rev. B 79, 235336 (2009)</a:t>
            </a:r>
            <a:endParaRPr sz="1200" dirty="0">
              <a:latin typeface="Times"/>
              <a:ea typeface="Times"/>
              <a:cs typeface="Times"/>
              <a:sym typeface="Times"/>
            </a:endParaRPr>
          </a:p>
        </p:txBody>
      </p:sp>
      <p:sp>
        <p:nvSpPr>
          <p:cNvPr id="16" name="Shape 53"/>
          <p:cNvSpPr/>
          <p:nvPr/>
        </p:nvSpPr>
        <p:spPr>
          <a:xfrm>
            <a:off x="27580" y="1460299"/>
            <a:ext cx="13023850"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lvl="0">
              <a:defRPr sz="1800"/>
            </a:pPr>
            <a:r>
              <a:rPr lang="en-US" sz="2200" dirty="0" smtClean="0"/>
              <a:t>Kondo physics requires resolving exponentially small energy scales </a:t>
            </a:r>
            <a:r>
              <a:rPr lang="en-US" sz="2200" dirty="0" smtClean="0">
                <a:latin typeface="Times New Roman" panose="02020603050405020304" pitchFamily="18" charset="0"/>
                <a:cs typeface="Times New Roman" panose="02020603050405020304" pitchFamily="18" charset="0"/>
              </a:rPr>
              <a:t>→ </a:t>
            </a:r>
            <a:r>
              <a:rPr lang="en-US" sz="2200" dirty="0" smtClean="0">
                <a:latin typeface="+mj-lt"/>
                <a:cs typeface="Times New Roman" panose="02020603050405020304" pitchFamily="18" charset="0"/>
              </a:rPr>
              <a:t>Wilson chains</a:t>
            </a:r>
            <a:endParaRPr sz="2200" baseline="31999" dirty="0">
              <a:latin typeface="+mj-lt"/>
            </a:endParaRPr>
          </a:p>
        </p:txBody>
      </p:sp>
    </p:spTree>
    <p:extLst>
      <p:ext uri="{BB962C8B-B14F-4D97-AF65-F5344CB8AC3E}">
        <p14:creationId xmlns:p14="http://schemas.microsoft.com/office/powerpoint/2010/main" val="1839154152"/>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p:nvPr/>
        </p:nvPicPr>
        <p:blipFill>
          <a:blip r:embed="rId3">
            <a:extLst/>
          </a:blip>
          <a:stretch>
            <a:fillRect/>
          </a:stretch>
        </p:blipFill>
        <p:spPr>
          <a:xfrm>
            <a:off x="90133" y="6047162"/>
            <a:ext cx="5070144" cy="3706437"/>
          </a:xfrm>
          <a:prstGeom prst="rect">
            <a:avLst/>
          </a:prstGeom>
          <a:effectLst/>
        </p:spPr>
      </p:pic>
      <p:pic>
        <p:nvPicPr>
          <p:cNvPr id="25" name="Picture 24"/>
          <p:cNvPicPr>
            <a:picLocks noChangeAspect="1"/>
          </p:cNvPicPr>
          <p:nvPr/>
        </p:nvPicPr>
        <p:blipFill>
          <a:blip r:embed="rId4"/>
          <a:stretch>
            <a:fillRect/>
          </a:stretch>
        </p:blipFill>
        <p:spPr>
          <a:xfrm>
            <a:off x="5751576" y="5697474"/>
            <a:ext cx="7140447" cy="3008376"/>
          </a:xfrm>
          <a:prstGeom prst="rect">
            <a:avLst/>
          </a:prstGeom>
        </p:spPr>
      </p:pic>
      <p:pic>
        <p:nvPicPr>
          <p:cNvPr id="84" name="pasted-image.pdf"/>
          <p:cNvPicPr/>
          <p:nvPr/>
        </p:nvPicPr>
        <p:blipFill>
          <a:blip r:embed="rId5">
            <a:extLst/>
          </a:blip>
          <a:stretch>
            <a:fillRect/>
          </a:stretch>
        </p:blipFill>
        <p:spPr>
          <a:xfrm>
            <a:off x="434454" y="7093097"/>
            <a:ext cx="4381502" cy="774701"/>
          </a:xfrm>
          <a:prstGeom prst="rect">
            <a:avLst/>
          </a:prstGeom>
          <a:ln w="12700" cap="flat">
            <a:noFill/>
            <a:miter lim="400000"/>
          </a:ln>
          <a:effectLst/>
        </p:spPr>
      </p:pic>
      <p:sp>
        <p:nvSpPr>
          <p:cNvPr id="85" name="Shape 85"/>
          <p:cNvSpPr/>
          <p:nvPr/>
        </p:nvSpPr>
        <p:spPr>
          <a:xfrm>
            <a:off x="243954" y="6438545"/>
            <a:ext cx="1734449"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3000"/>
            </a:lvl1pPr>
          </a:lstStyle>
          <a:p>
            <a:pPr lvl="0">
              <a:defRPr sz="1800"/>
            </a:pPr>
            <a:r>
              <a:rPr sz="2200" dirty="0"/>
              <a:t>Hybridization</a:t>
            </a:r>
          </a:p>
        </p:txBody>
      </p:sp>
      <p:sp>
        <p:nvSpPr>
          <p:cNvPr id="88" name="Shape 88"/>
          <p:cNvSpPr/>
          <p:nvPr/>
        </p:nvSpPr>
        <p:spPr>
          <a:xfrm>
            <a:off x="683026" y="8239422"/>
            <a:ext cx="4342535" cy="779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3000"/>
            </a:lvl1pPr>
          </a:lstStyle>
          <a:p>
            <a:pPr lvl="0">
              <a:defRPr sz="1800"/>
            </a:pPr>
            <a:r>
              <a:rPr lang="en-US" sz="2200" dirty="0" err="1" smtClean="0"/>
              <a:t>Lindblad</a:t>
            </a:r>
            <a:r>
              <a:rPr lang="en-US" sz="2200" dirty="0" smtClean="0"/>
              <a:t> driving should reproduce</a:t>
            </a:r>
            <a:br>
              <a:rPr lang="en-US" sz="2200" dirty="0" smtClean="0"/>
            </a:br>
            <a:r>
              <a:rPr sz="2200" dirty="0" smtClean="0"/>
              <a:t>bare </a:t>
            </a:r>
            <a:r>
              <a:rPr sz="2200" dirty="0"/>
              <a:t>Green’s functions!</a:t>
            </a:r>
          </a:p>
        </p:txBody>
      </p:sp>
      <p:graphicFrame>
        <p:nvGraphicFramePr>
          <p:cNvPr id="30" name="Table 48"/>
          <p:cNvGraphicFramePr/>
          <p:nvPr>
            <p:extLst/>
          </p:nvPr>
        </p:nvGraphicFramePr>
        <p:xfrm>
          <a:off x="-19050" y="-7556"/>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3" name="Title 2"/>
          <p:cNvSpPr>
            <a:spLocks noGrp="1"/>
          </p:cNvSpPr>
          <p:nvPr>
            <p:ph type="title"/>
          </p:nvPr>
        </p:nvSpPr>
        <p:spPr>
          <a:xfrm>
            <a:off x="952500" y="0"/>
            <a:ext cx="11099800" cy="1176453"/>
          </a:xfrm>
        </p:spPr>
        <p:txBody>
          <a:bodyPr>
            <a:normAutofit/>
          </a:bodyPr>
          <a:lstStyle/>
          <a:p>
            <a:r>
              <a:rPr lang="en-GB" sz="6000" dirty="0" err="1" smtClean="0">
                <a:solidFill>
                  <a:schemeClr val="bg1"/>
                </a:solidFill>
              </a:rPr>
              <a:t>Lindblad</a:t>
            </a:r>
            <a:r>
              <a:rPr lang="en-GB" sz="6000" dirty="0" smtClean="0">
                <a:solidFill>
                  <a:schemeClr val="bg1"/>
                </a:solidFill>
              </a:rPr>
              <a:t>-driven discrete leads</a:t>
            </a:r>
            <a:endParaRPr lang="en-GB" sz="6000" dirty="0"/>
          </a:p>
        </p:txBody>
      </p:sp>
      <p:pic>
        <p:nvPicPr>
          <p:cNvPr id="26" name="pasted-image.pdf"/>
          <p:cNvPicPr>
            <a:picLocks noChangeAspect="1"/>
          </p:cNvPicPr>
          <p:nvPr/>
        </p:nvPicPr>
        <p:blipFill>
          <a:blip r:embed="rId6">
            <a:extLst/>
          </a:blip>
          <a:stretch>
            <a:fillRect/>
          </a:stretch>
        </p:blipFill>
        <p:spPr>
          <a:xfrm>
            <a:off x="9907114" y="5209260"/>
            <a:ext cx="315468" cy="274320"/>
          </a:xfrm>
          <a:prstGeom prst="rect">
            <a:avLst/>
          </a:prstGeom>
          <a:ln w="12700" cap="flat">
            <a:noFill/>
            <a:miter lim="400000"/>
          </a:ln>
          <a:effectLst/>
        </p:spPr>
      </p:pic>
      <p:sp>
        <p:nvSpPr>
          <p:cNvPr id="33" name="Shape 71"/>
          <p:cNvSpPr/>
          <p:nvPr/>
        </p:nvSpPr>
        <p:spPr>
          <a:xfrm>
            <a:off x="8233091" y="5070755"/>
            <a:ext cx="1530867"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sz="2200" dirty="0"/>
              <a:t>peak width:</a:t>
            </a:r>
          </a:p>
        </p:txBody>
      </p:sp>
      <p:sp>
        <p:nvSpPr>
          <p:cNvPr id="34" name="Shape 71"/>
          <p:cNvSpPr/>
          <p:nvPr/>
        </p:nvSpPr>
        <p:spPr>
          <a:xfrm>
            <a:off x="10447876" y="5065497"/>
            <a:ext cx="1978106"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smtClean="0"/>
              <a:t>= level spacing</a:t>
            </a:r>
            <a:endParaRPr sz="2200" dirty="0"/>
          </a:p>
        </p:txBody>
      </p:sp>
      <p:pic>
        <p:nvPicPr>
          <p:cNvPr id="10" name="Picture 9"/>
          <p:cNvPicPr>
            <a:picLocks noChangeAspect="1"/>
          </p:cNvPicPr>
          <p:nvPr/>
        </p:nvPicPr>
        <p:blipFill>
          <a:blip r:embed="rId7"/>
          <a:stretch>
            <a:fillRect/>
          </a:stretch>
        </p:blipFill>
        <p:spPr>
          <a:xfrm>
            <a:off x="5650992" y="5709666"/>
            <a:ext cx="7321493" cy="3931920"/>
          </a:xfrm>
          <a:prstGeom prst="rect">
            <a:avLst/>
          </a:prstGeom>
        </p:spPr>
      </p:pic>
      <p:pic>
        <p:nvPicPr>
          <p:cNvPr id="11" name="Picture 10"/>
          <p:cNvPicPr>
            <a:picLocks noChangeAspect="1"/>
          </p:cNvPicPr>
          <p:nvPr/>
        </p:nvPicPr>
        <p:blipFill>
          <a:blip r:embed="rId8"/>
          <a:stretch>
            <a:fillRect/>
          </a:stretch>
        </p:blipFill>
        <p:spPr>
          <a:xfrm>
            <a:off x="5650992" y="5645658"/>
            <a:ext cx="7579749" cy="4023360"/>
          </a:xfrm>
          <a:prstGeom prst="rect">
            <a:avLst/>
          </a:prstGeom>
        </p:spPr>
      </p:pic>
      <p:pic>
        <p:nvPicPr>
          <p:cNvPr id="12" name="Picture 11"/>
          <p:cNvPicPr>
            <a:picLocks noChangeAspect="1"/>
          </p:cNvPicPr>
          <p:nvPr/>
        </p:nvPicPr>
        <p:blipFill>
          <a:blip r:embed="rId9"/>
          <a:stretch>
            <a:fillRect/>
          </a:stretch>
        </p:blipFill>
        <p:spPr>
          <a:xfrm>
            <a:off x="5650992" y="5645658"/>
            <a:ext cx="7579749" cy="4023360"/>
          </a:xfrm>
          <a:prstGeom prst="rect">
            <a:avLst/>
          </a:prstGeom>
        </p:spPr>
      </p:pic>
      <p:pic>
        <p:nvPicPr>
          <p:cNvPr id="13" name="Picture 12"/>
          <p:cNvPicPr>
            <a:picLocks noChangeAspect="1"/>
          </p:cNvPicPr>
          <p:nvPr/>
        </p:nvPicPr>
        <p:blipFill>
          <a:blip r:embed="rId10"/>
          <a:stretch>
            <a:fillRect/>
          </a:stretch>
        </p:blipFill>
        <p:spPr>
          <a:xfrm>
            <a:off x="5650992" y="5590794"/>
            <a:ext cx="7656477" cy="4078224"/>
          </a:xfrm>
          <a:prstGeom prst="rect">
            <a:avLst/>
          </a:prstGeom>
        </p:spPr>
      </p:pic>
      <p:pic>
        <p:nvPicPr>
          <p:cNvPr id="14" name="Picture 13"/>
          <p:cNvPicPr>
            <a:picLocks noChangeAspect="1"/>
          </p:cNvPicPr>
          <p:nvPr/>
        </p:nvPicPr>
        <p:blipFill>
          <a:blip r:embed="rId11"/>
          <a:stretch>
            <a:fillRect/>
          </a:stretch>
        </p:blipFill>
        <p:spPr>
          <a:xfrm>
            <a:off x="5650992" y="5590794"/>
            <a:ext cx="7656477" cy="4078224"/>
          </a:xfrm>
          <a:prstGeom prst="rect">
            <a:avLst/>
          </a:prstGeom>
        </p:spPr>
      </p:pic>
      <p:sp>
        <p:nvSpPr>
          <p:cNvPr id="15" name="TextBox 14"/>
          <p:cNvSpPr txBox="1"/>
          <p:nvPr/>
        </p:nvSpPr>
        <p:spPr>
          <a:xfrm>
            <a:off x="243954" y="1302652"/>
            <a:ext cx="6476434"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2000" b="0" i="0" u="none" strike="noStrike" cap="none" spc="0" normalizeH="0" baseline="0" dirty="0" err="1" smtClean="0">
                <a:ln>
                  <a:noFill/>
                </a:ln>
                <a:solidFill>
                  <a:srgbClr val="000000"/>
                </a:solidFill>
                <a:effectLst/>
                <a:uFillTx/>
                <a:latin typeface="+mn-lt"/>
                <a:ea typeface="+mn-ea"/>
                <a:cs typeface="+mn-cs"/>
                <a:sym typeface="Helvetica Light"/>
              </a:rPr>
              <a:t>Dzhioev</a:t>
            </a:r>
            <a:r>
              <a:rPr kumimoji="0" lang="en-US" sz="2000" b="0" i="0" u="none" strike="noStrike" cap="none" spc="0" normalizeH="0" baseline="0" dirty="0" smtClean="0">
                <a:ln>
                  <a:noFill/>
                </a:ln>
                <a:solidFill>
                  <a:srgbClr val="000000"/>
                </a:solidFill>
                <a:effectLst/>
                <a:uFillTx/>
                <a:latin typeface="+mn-lt"/>
                <a:ea typeface="+mn-ea"/>
                <a:cs typeface="+mn-cs"/>
                <a:sym typeface="Helvetica Light"/>
              </a:rPr>
              <a:t>, </a:t>
            </a:r>
            <a:r>
              <a:rPr kumimoji="0" lang="en-US" sz="2000" b="0" i="0" u="none" strike="noStrike" cap="none" spc="0" normalizeH="0" baseline="0" dirty="0" err="1" smtClean="0">
                <a:ln>
                  <a:noFill/>
                </a:ln>
                <a:solidFill>
                  <a:srgbClr val="000000"/>
                </a:solidFill>
                <a:effectLst/>
                <a:uFillTx/>
                <a:latin typeface="+mn-lt"/>
                <a:ea typeface="+mn-ea"/>
                <a:cs typeface="+mn-cs"/>
                <a:sym typeface="Helvetica Light"/>
              </a:rPr>
              <a:t>Kosov</a:t>
            </a:r>
            <a:r>
              <a:rPr kumimoji="0" lang="en-US" sz="2000" b="0" i="0" u="none" strike="noStrike" cap="none" spc="0" normalizeH="0" baseline="0" dirty="0" smtClean="0">
                <a:ln>
                  <a:noFill/>
                </a:ln>
                <a:solidFill>
                  <a:srgbClr val="000000"/>
                </a:solidFill>
                <a:effectLst/>
                <a:uFillTx/>
                <a:latin typeface="+mn-lt"/>
                <a:ea typeface="+mn-ea"/>
                <a:cs typeface="+mn-cs"/>
                <a:sym typeface="Helvetica Light"/>
              </a:rPr>
              <a:t>, J. Chem. Phys. (2011)</a:t>
            </a:r>
            <a:br>
              <a:rPr kumimoji="0" lang="en-US" sz="2000" b="0" i="0" u="none" strike="noStrike" cap="none" spc="0" normalizeH="0" baseline="0" dirty="0" smtClean="0">
                <a:ln>
                  <a:noFill/>
                </a:ln>
                <a:solidFill>
                  <a:srgbClr val="000000"/>
                </a:solidFill>
                <a:effectLst/>
                <a:uFillTx/>
                <a:latin typeface="+mn-lt"/>
                <a:ea typeface="+mn-ea"/>
                <a:cs typeface="+mn-cs"/>
                <a:sym typeface="Helvetica Light"/>
              </a:rPr>
            </a:br>
            <a:r>
              <a:rPr lang="en-GB" sz="2000" dirty="0" err="1" smtClean="0"/>
              <a:t>Ajisaka</a:t>
            </a:r>
            <a:r>
              <a:rPr lang="en-GB" sz="2000" dirty="0" smtClean="0"/>
              <a:t>, Barra</a:t>
            </a:r>
            <a:r>
              <a:rPr lang="en-GB" sz="2000" dirty="0"/>
              <a:t>, </a:t>
            </a:r>
            <a:r>
              <a:rPr lang="en-GB" sz="2000" dirty="0" err="1" smtClean="0"/>
              <a:t>Meja-Monasterio</a:t>
            </a:r>
            <a:r>
              <a:rPr lang="en-GB" sz="2000" dirty="0"/>
              <a:t>, </a:t>
            </a:r>
            <a:r>
              <a:rPr lang="en-GB" sz="2000" dirty="0" err="1" smtClean="0"/>
              <a:t>Prosen</a:t>
            </a:r>
            <a:r>
              <a:rPr lang="en-GB" sz="2000" dirty="0" smtClean="0"/>
              <a:t>, PRB (2012</a:t>
            </a:r>
            <a:r>
              <a:rPr lang="en-US" sz="2000" dirty="0">
                <a:solidFill>
                  <a:srgbClr val="000000"/>
                </a:solidFill>
              </a:rPr>
              <a:t>)</a:t>
            </a:r>
            <a:endParaRPr kumimoji="0" lang="en-GB" sz="2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Picture 6"/>
          <p:cNvPicPr>
            <a:picLocks noChangeAspect="1"/>
          </p:cNvPicPr>
          <p:nvPr/>
        </p:nvPicPr>
        <p:blipFill>
          <a:blip r:embed="rId12"/>
          <a:stretch>
            <a:fillRect/>
          </a:stretch>
        </p:blipFill>
        <p:spPr>
          <a:xfrm>
            <a:off x="70680" y="3565104"/>
            <a:ext cx="9502449" cy="872300"/>
          </a:xfrm>
          <a:prstGeom prst="rect">
            <a:avLst/>
          </a:prstGeom>
        </p:spPr>
      </p:pic>
      <p:pic>
        <p:nvPicPr>
          <p:cNvPr id="8" name="Picture 7"/>
          <p:cNvPicPr>
            <a:picLocks noChangeAspect="1"/>
          </p:cNvPicPr>
          <p:nvPr/>
        </p:nvPicPr>
        <p:blipFill>
          <a:blip r:embed="rId13"/>
          <a:stretch>
            <a:fillRect/>
          </a:stretch>
        </p:blipFill>
        <p:spPr>
          <a:xfrm>
            <a:off x="4722877" y="4293305"/>
            <a:ext cx="5002043" cy="561275"/>
          </a:xfrm>
          <a:prstGeom prst="rect">
            <a:avLst/>
          </a:prstGeom>
        </p:spPr>
      </p:pic>
      <p:pic>
        <p:nvPicPr>
          <p:cNvPr id="9" name="Picture 8"/>
          <p:cNvPicPr>
            <a:picLocks noChangeAspect="1"/>
          </p:cNvPicPr>
          <p:nvPr/>
        </p:nvPicPr>
        <p:blipFill>
          <a:blip r:embed="rId14"/>
          <a:stretch>
            <a:fillRect/>
          </a:stretch>
        </p:blipFill>
        <p:spPr>
          <a:xfrm>
            <a:off x="427189" y="2262349"/>
            <a:ext cx="7094588" cy="1144000"/>
          </a:xfrm>
          <a:prstGeom prst="rect">
            <a:avLst/>
          </a:prstGeom>
        </p:spPr>
      </p:pic>
      <p:pic>
        <p:nvPicPr>
          <p:cNvPr id="16" name="Picture 15"/>
          <p:cNvPicPr>
            <a:picLocks noChangeAspect="1"/>
          </p:cNvPicPr>
          <p:nvPr/>
        </p:nvPicPr>
        <p:blipFill>
          <a:blip r:embed="rId15"/>
          <a:stretch>
            <a:fillRect/>
          </a:stretch>
        </p:blipFill>
        <p:spPr>
          <a:xfrm>
            <a:off x="445433" y="7072362"/>
            <a:ext cx="4201309" cy="731520"/>
          </a:xfrm>
          <a:prstGeom prst="rect">
            <a:avLst/>
          </a:prstGeom>
        </p:spPr>
      </p:pic>
      <p:sp>
        <p:nvSpPr>
          <p:cNvPr id="29" name="TextBox 28"/>
          <p:cNvSpPr txBox="1"/>
          <p:nvPr/>
        </p:nvSpPr>
        <p:spPr>
          <a:xfrm>
            <a:off x="6964680" y="1302652"/>
            <a:ext cx="6125091"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000" dirty="0" smtClean="0"/>
              <a:t>Schwarz, Goldstein, </a:t>
            </a:r>
            <a:r>
              <a:rPr lang="en-GB" sz="2000" dirty="0" err="1" smtClean="0"/>
              <a:t>Dorda</a:t>
            </a:r>
            <a:r>
              <a:rPr lang="en-GB" sz="2000" dirty="0" smtClean="0"/>
              <a:t>, </a:t>
            </a:r>
            <a:r>
              <a:rPr lang="en-GB" sz="2000" dirty="0" err="1" smtClean="0"/>
              <a:t>Arrigoni</a:t>
            </a:r>
            <a:r>
              <a:rPr lang="en-GB" sz="2000" dirty="0" smtClean="0"/>
              <a:t>, </a:t>
            </a:r>
            <a:r>
              <a:rPr lang="en-GB" sz="2000" dirty="0" err="1" smtClean="0"/>
              <a:t>Weichselbaum</a:t>
            </a:r>
            <a:r>
              <a:rPr lang="en-GB" sz="2000" dirty="0" smtClean="0"/>
              <a:t>, von Delft, arXiv:1604.02050, accepted in PRB (2016</a:t>
            </a:r>
            <a:r>
              <a:rPr lang="en-US" sz="2000" dirty="0" smtClean="0">
                <a:solidFill>
                  <a:srgbClr val="000000"/>
                </a:solidFill>
              </a:rPr>
              <a:t>)</a:t>
            </a:r>
            <a:endParaRPr kumimoji="0" lang="en-GB" sz="2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86" name="Picture 85"/>
          <p:cNvPicPr/>
          <p:nvPr/>
        </p:nvPicPr>
        <p:blipFill>
          <a:blip r:embed="rId16">
            <a:extLst/>
          </a:blip>
          <a:stretch>
            <a:fillRect/>
          </a:stretch>
        </p:blipFill>
        <p:spPr>
          <a:xfrm>
            <a:off x="3690608" y="7604157"/>
            <a:ext cx="416582" cy="649636"/>
          </a:xfrm>
          <a:prstGeom prst="rect">
            <a:avLst/>
          </a:prstGeom>
          <a:effectLst/>
        </p:spPr>
      </p:pic>
      <p:sp>
        <p:nvSpPr>
          <p:cNvPr id="24" name="Shape 71"/>
          <p:cNvSpPr/>
          <p:nvPr/>
        </p:nvSpPr>
        <p:spPr>
          <a:xfrm>
            <a:off x="1531015" y="4804816"/>
            <a:ext cx="2646557"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err="1" smtClean="0"/>
              <a:t>Lindblad</a:t>
            </a:r>
            <a:r>
              <a:rPr lang="en-US" sz="2200" dirty="0" smtClean="0"/>
              <a:t> driving rate</a:t>
            </a:r>
            <a:endParaRPr sz="2200" dirty="0"/>
          </a:p>
        </p:txBody>
      </p:sp>
      <p:cxnSp>
        <p:nvCxnSpPr>
          <p:cNvPr id="4" name="Straight Arrow Connector 3"/>
          <p:cNvCxnSpPr/>
          <p:nvPr/>
        </p:nvCxnSpPr>
        <p:spPr>
          <a:xfrm flipV="1">
            <a:off x="3690608" y="4134618"/>
            <a:ext cx="162571" cy="653667"/>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2" name="Rectangle 1"/>
          <p:cNvSpPr/>
          <p:nvPr/>
        </p:nvSpPr>
        <p:spPr>
          <a:xfrm>
            <a:off x="4616261" y="7093097"/>
            <a:ext cx="210673" cy="51106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66040177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8"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48"/>
          <p:cNvGraphicFramePr/>
          <p:nvPr>
            <p:extLst>
              <p:ext uri="{D42A27DB-BD31-4B8C-83A1-F6EECF244321}">
                <p14:modId xmlns:p14="http://schemas.microsoft.com/office/powerpoint/2010/main" val="2602548375"/>
              </p:ext>
            </p:extLst>
          </p:nvPr>
        </p:nvGraphicFramePr>
        <p:xfrm>
          <a:off x="-19050" y="-7556"/>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96" name="Shape 96"/>
          <p:cNvSpPr>
            <a:spLocks noGrp="1"/>
          </p:cNvSpPr>
          <p:nvPr>
            <p:ph type="title"/>
          </p:nvPr>
        </p:nvSpPr>
        <p:spPr>
          <a:xfrm>
            <a:off x="-19050" y="0"/>
            <a:ext cx="13023850" cy="1176453"/>
          </a:xfrm>
          <a:prstGeom prst="rect">
            <a:avLst/>
          </a:prstGeom>
        </p:spPr>
        <p:txBody>
          <a:bodyPr>
            <a:normAutofit/>
          </a:bodyPr>
          <a:lstStyle>
            <a:lvl1pPr>
              <a:defRPr sz="6000"/>
            </a:lvl1pPr>
          </a:lstStyle>
          <a:p>
            <a:pPr lvl="0">
              <a:defRPr sz="1800"/>
            </a:pPr>
            <a:r>
              <a:rPr lang="en-US" sz="6000" dirty="0" err="1" smtClean="0">
                <a:solidFill>
                  <a:schemeClr val="bg1"/>
                </a:solidFill>
              </a:rPr>
              <a:t>Noninteracting</a:t>
            </a:r>
            <a:r>
              <a:rPr lang="en-US" sz="6000" dirty="0" smtClean="0">
                <a:solidFill>
                  <a:schemeClr val="bg1"/>
                </a:solidFill>
              </a:rPr>
              <a:t> </a:t>
            </a:r>
            <a:r>
              <a:rPr sz="6000" dirty="0" smtClean="0">
                <a:solidFill>
                  <a:schemeClr val="bg1"/>
                </a:solidFill>
              </a:rPr>
              <a:t>Resonant </a:t>
            </a:r>
            <a:r>
              <a:rPr sz="6000" dirty="0">
                <a:solidFill>
                  <a:schemeClr val="bg1"/>
                </a:solidFill>
              </a:rPr>
              <a:t>Level Model</a:t>
            </a:r>
          </a:p>
        </p:txBody>
      </p:sp>
      <p:pic>
        <p:nvPicPr>
          <p:cNvPr id="98" name="pasted-image.pdf"/>
          <p:cNvPicPr/>
          <p:nvPr/>
        </p:nvPicPr>
        <p:blipFill>
          <a:blip r:embed="rId2">
            <a:extLst/>
          </a:blip>
          <a:stretch>
            <a:fillRect/>
          </a:stretch>
        </p:blipFill>
        <p:spPr>
          <a:xfrm>
            <a:off x="8415084" y="2965710"/>
            <a:ext cx="2311401" cy="469901"/>
          </a:xfrm>
          <a:prstGeom prst="rect">
            <a:avLst/>
          </a:prstGeom>
          <a:ln w="12700">
            <a:miter lim="400000"/>
          </a:ln>
        </p:spPr>
      </p:pic>
      <p:pic>
        <p:nvPicPr>
          <p:cNvPr id="2" name="Picture 1"/>
          <p:cNvPicPr>
            <a:picLocks noChangeAspect="1"/>
          </p:cNvPicPr>
          <p:nvPr/>
        </p:nvPicPr>
        <p:blipFill>
          <a:blip r:embed="rId3"/>
          <a:stretch>
            <a:fillRect/>
          </a:stretch>
        </p:blipFill>
        <p:spPr>
          <a:xfrm>
            <a:off x="6986016" y="5715000"/>
            <a:ext cx="5145701" cy="3429000"/>
          </a:xfrm>
          <a:prstGeom prst="rect">
            <a:avLst/>
          </a:prstGeom>
        </p:spPr>
      </p:pic>
      <p:pic>
        <p:nvPicPr>
          <p:cNvPr id="3" name="Picture 2"/>
          <p:cNvPicPr>
            <a:picLocks noChangeAspect="1"/>
          </p:cNvPicPr>
          <p:nvPr/>
        </p:nvPicPr>
        <p:blipFill>
          <a:blip r:embed="rId4"/>
          <a:stretch>
            <a:fillRect/>
          </a:stretch>
        </p:blipFill>
        <p:spPr>
          <a:xfrm>
            <a:off x="512064" y="5715000"/>
            <a:ext cx="5108866" cy="3429000"/>
          </a:xfrm>
          <a:prstGeom prst="rect">
            <a:avLst/>
          </a:prstGeom>
        </p:spPr>
      </p:pic>
      <p:pic>
        <p:nvPicPr>
          <p:cNvPr id="4" name="Picture 3"/>
          <p:cNvPicPr>
            <a:picLocks noChangeAspect="1"/>
          </p:cNvPicPr>
          <p:nvPr/>
        </p:nvPicPr>
        <p:blipFill>
          <a:blip r:embed="rId5"/>
          <a:stretch>
            <a:fillRect/>
          </a:stretch>
        </p:blipFill>
        <p:spPr>
          <a:xfrm>
            <a:off x="512064" y="1773936"/>
            <a:ext cx="4950041" cy="3429000"/>
          </a:xfrm>
          <a:prstGeom prst="rect">
            <a:avLst/>
          </a:prstGeom>
        </p:spPr>
      </p:pic>
      <p:sp>
        <p:nvSpPr>
          <p:cNvPr id="8" name="TextBox 7"/>
          <p:cNvSpPr txBox="1"/>
          <p:nvPr/>
        </p:nvSpPr>
        <p:spPr>
          <a:xfrm>
            <a:off x="6858000" y="1302652"/>
            <a:ext cx="6125091"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000" dirty="0" smtClean="0"/>
              <a:t>Schwarz, Goldstein, </a:t>
            </a:r>
            <a:r>
              <a:rPr lang="en-GB" sz="2000" dirty="0" err="1" smtClean="0"/>
              <a:t>Dorda</a:t>
            </a:r>
            <a:r>
              <a:rPr lang="en-GB" sz="2000" dirty="0" smtClean="0"/>
              <a:t>, </a:t>
            </a:r>
            <a:r>
              <a:rPr lang="en-GB" sz="2000" dirty="0" err="1" smtClean="0"/>
              <a:t>Arrigoni</a:t>
            </a:r>
            <a:r>
              <a:rPr lang="en-GB" sz="2000" dirty="0" smtClean="0"/>
              <a:t>, </a:t>
            </a:r>
            <a:r>
              <a:rPr lang="en-GB" sz="2000" dirty="0" err="1" smtClean="0"/>
              <a:t>Weichselbaum</a:t>
            </a:r>
            <a:r>
              <a:rPr lang="en-GB" sz="2000" dirty="0" smtClean="0"/>
              <a:t>, von Delft, arXiv:1604.02050, accepted in PRB (2016</a:t>
            </a:r>
            <a:r>
              <a:rPr lang="en-US" sz="2000" dirty="0" smtClean="0">
                <a:solidFill>
                  <a:srgbClr val="000000"/>
                </a:solidFill>
              </a:rPr>
              <a:t>)</a:t>
            </a:r>
            <a:endParaRPr kumimoji="0" lang="en-GB" sz="2000" b="0" i="0" u="none" strike="noStrike" cap="none" spc="0" normalizeH="0" baseline="0" dirty="0">
              <a:ln>
                <a:noFill/>
              </a:ln>
              <a:solidFill>
                <a:srgbClr val="000000"/>
              </a:solidFill>
              <a:effectLst/>
              <a:uFillTx/>
              <a:latin typeface="+mn-lt"/>
              <a:ea typeface="+mn-ea"/>
              <a:cs typeface="+mn-cs"/>
              <a:sym typeface="Helvetica Light"/>
            </a:endParaRPr>
          </a:p>
        </p:txBody>
      </p:sp>
      <mc:AlternateContent xmlns:mc="http://schemas.openxmlformats.org/markup-compatibility/2006" xmlns:a14="http://schemas.microsoft.com/office/drawing/2010/main">
        <mc:Choice Requires="a14">
          <p:sp>
            <p:nvSpPr>
              <p:cNvPr id="10" name="TextBox 9"/>
              <p:cNvSpPr txBox="1"/>
              <p:nvPr/>
            </p:nvSpPr>
            <p:spPr>
              <a:xfrm>
                <a:off x="5928361" y="3867419"/>
                <a:ext cx="668960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000" dirty="0" smtClean="0"/>
                  <a:t>condiction on </a:t>
                </a:r>
                <a:r>
                  <a:rPr lang="en-US" sz="2000" dirty="0" err="1" smtClean="0"/>
                  <a:t>Lindblad</a:t>
                </a:r>
                <a:r>
                  <a:rPr lang="en-US" sz="2000" dirty="0" smtClean="0"/>
                  <a:t> driving </a:t>
                </a:r>
                <a14:m>
                  <m:oMath xmlns:m="http://schemas.openxmlformats.org/officeDocument/2006/math">
                    <m:r>
                      <m:rPr>
                        <m:sty m:val="p"/>
                      </m:rPr>
                      <a:rPr lang="el-GR" sz="2400" i="1">
                        <a:latin typeface="Cambria Math" panose="02040503050406030204" pitchFamily="18" charset="0"/>
                      </a:rPr>
                      <m:t>γ</m:t>
                    </m:r>
                    <m:r>
                      <a:rPr lang="el-GR" sz="2400" i="1">
                        <a:latin typeface="Cambria Math" panose="02040503050406030204" pitchFamily="18" charset="0"/>
                      </a:rPr>
                      <m:t> </m:t>
                    </m:r>
                  </m:oMath>
                </a14:m>
                <a:r>
                  <a:rPr lang="en-US" sz="2000" dirty="0" smtClean="0"/>
                  <a:t> versus level spacing </a:t>
                </a:r>
                <a14:m>
                  <m:oMath xmlns:m="http://schemas.openxmlformats.org/officeDocument/2006/math">
                    <m:r>
                      <m:rPr>
                        <m:sty m:val="p"/>
                      </m:rPr>
                      <a:rPr lang="el-GR" sz="2400" i="1" smtClean="0">
                        <a:latin typeface="Cambria Math" panose="02040503050406030204" pitchFamily="18" charset="0"/>
                      </a:rPr>
                      <m:t>δ</m:t>
                    </m:r>
                    <m:r>
                      <a:rPr lang="en-US" sz="2400" b="0" i="1" smtClean="0">
                        <a:latin typeface="Cambria Math" panose="02040503050406030204" pitchFamily="18" charset="0"/>
                      </a:rPr>
                      <m:t>:</m:t>
                    </m:r>
                  </m:oMath>
                </a14:m>
                <a:endParaRPr kumimoji="0" lang="en-GB" sz="2400" b="0" i="0" u="none" strike="noStrike" cap="none" spc="0" normalizeH="0" baseline="0" dirty="0">
                  <a:ln>
                    <a:noFill/>
                  </a:ln>
                  <a:solidFill>
                    <a:srgbClr val="000000"/>
                  </a:solidFill>
                  <a:effectLst/>
                  <a:uFillTx/>
                  <a:sym typeface="Helvetica Light"/>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928361" y="3867419"/>
                <a:ext cx="6689606" cy="471924"/>
              </a:xfrm>
              <a:prstGeom prst="rect">
                <a:avLst/>
              </a:prstGeom>
              <a:blipFill rotWithShape="0">
                <a:blip r:embed="rId6"/>
                <a:stretch>
                  <a:fillRect l="-1641" b="-20513"/>
                </a:stretch>
              </a:blipFill>
              <a:ln w="12700" cap="flat">
                <a:noFill/>
                <a:miter lim="400000"/>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943601" y="4370339"/>
                <a:ext cx="668960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000" dirty="0" smtClean="0"/>
                  <a:t>to reproduce continuum leads: </a:t>
                </a:r>
                <a14:m>
                  <m:oMath xmlns:m="http://schemas.openxmlformats.org/officeDocument/2006/math">
                    <m:r>
                      <m:rPr>
                        <m:sty m:val="p"/>
                      </m:rPr>
                      <a:rPr lang="el-GR" sz="2400" i="1" smtClean="0">
                        <a:latin typeface="Cambria Math" panose="02040503050406030204" pitchFamily="18" charset="0"/>
                      </a:rPr>
                      <m:t>δ</m:t>
                    </m:r>
                    <m:r>
                      <a:rPr lang="el-GR" sz="2400" i="1" smtClean="0">
                        <a:latin typeface="Cambria Math" panose="02040503050406030204" pitchFamily="18" charset="0"/>
                      </a:rPr>
                      <m:t>≤ </m:t>
                    </m:r>
                  </m:oMath>
                </a14:m>
                <a:endParaRPr kumimoji="0" lang="en-GB" sz="2400" b="0" i="0" u="none" strike="noStrike" cap="none" spc="0" normalizeH="0" baseline="0" dirty="0">
                  <a:ln>
                    <a:noFill/>
                  </a:ln>
                  <a:solidFill>
                    <a:srgbClr val="000000"/>
                  </a:solidFill>
                  <a:effectLst/>
                  <a:uFillTx/>
                  <a:sym typeface="Helvetica Ligh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943601" y="4370339"/>
                <a:ext cx="6689606" cy="471924"/>
              </a:xfrm>
              <a:prstGeom prst="rect">
                <a:avLst/>
              </a:prstGeom>
              <a:blipFill rotWithShape="0">
                <a:blip r:embed="rId7"/>
                <a:stretch>
                  <a:fillRect l="-1550" b="-20779"/>
                </a:stretch>
              </a:blipFill>
              <a:ln w="12700" cap="flat">
                <a:noFill/>
                <a:miter lim="400000"/>
              </a:ln>
              <a:effectLst/>
            </p:spPr>
            <p:txBody>
              <a:bodyPr/>
              <a:lstStyle/>
              <a:p>
                <a:r>
                  <a:rPr lang="en-GB">
                    <a:noFill/>
                  </a:rPr>
                  <a:t> </a:t>
                </a:r>
              </a:p>
            </p:txBody>
          </p:sp>
        </mc:Fallback>
      </mc:AlternateContent>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48"/>
          <p:cNvGraphicFramePr/>
          <p:nvPr>
            <p:extLst>
              <p:ext uri="{D42A27DB-BD31-4B8C-83A1-F6EECF244321}">
                <p14:modId xmlns:p14="http://schemas.microsoft.com/office/powerpoint/2010/main" val="1185218624"/>
              </p:ext>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02" name="Shape 102"/>
          <p:cNvSpPr>
            <a:spLocks noGrp="1"/>
          </p:cNvSpPr>
          <p:nvPr>
            <p:ph type="title"/>
          </p:nvPr>
        </p:nvSpPr>
        <p:spPr>
          <a:xfrm>
            <a:off x="0" y="-14748"/>
            <a:ext cx="13023850" cy="1176453"/>
          </a:xfrm>
          <a:prstGeom prst="rect">
            <a:avLst/>
          </a:prstGeom>
        </p:spPr>
        <p:txBody>
          <a:bodyPr>
            <a:normAutofit/>
          </a:bodyPr>
          <a:lstStyle/>
          <a:p>
            <a:pPr lvl="0" defTabSz="554990">
              <a:defRPr sz="1800"/>
            </a:pPr>
            <a:r>
              <a:rPr lang="en-US" sz="5700" dirty="0" smtClean="0">
                <a:solidFill>
                  <a:schemeClr val="bg1"/>
                </a:solidFill>
              </a:rPr>
              <a:t>Log-linear </a:t>
            </a:r>
            <a:r>
              <a:rPr lang="en-US" sz="5700" dirty="0">
                <a:solidFill>
                  <a:schemeClr val="bg1"/>
                </a:solidFill>
              </a:rPr>
              <a:t>chain</a:t>
            </a:r>
            <a:endParaRPr sz="5700" dirty="0">
              <a:solidFill>
                <a:schemeClr val="bg1"/>
              </a:solidFill>
            </a:endParaRPr>
          </a:p>
        </p:txBody>
      </p:sp>
      <p:sp>
        <p:nvSpPr>
          <p:cNvPr id="105" name="Shape 105"/>
          <p:cNvSpPr/>
          <p:nvPr/>
        </p:nvSpPr>
        <p:spPr>
          <a:xfrm>
            <a:off x="114769" y="7138127"/>
            <a:ext cx="3772976" cy="17953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321027" lvl="0" indent="-321027" algn="l">
              <a:buSzPct val="75000"/>
              <a:buChar char="•"/>
              <a:defRPr sz="1800"/>
            </a:pPr>
            <a:r>
              <a:rPr sz="2200" dirty="0"/>
              <a:t>Linear within the transport window</a:t>
            </a:r>
          </a:p>
          <a:p>
            <a:pPr lvl="0" algn="l">
              <a:defRPr sz="1800"/>
            </a:pPr>
            <a:endParaRPr sz="2200" dirty="0"/>
          </a:p>
          <a:p>
            <a:pPr marL="321027" lvl="0" indent="-321027" algn="l">
              <a:buSzPct val="75000"/>
              <a:buChar char="•"/>
              <a:defRPr sz="1800"/>
            </a:pPr>
            <a:r>
              <a:rPr sz="2200" dirty="0"/>
              <a:t>Logarithmic outside the transport window</a:t>
            </a:r>
          </a:p>
        </p:txBody>
      </p:sp>
      <p:sp>
        <p:nvSpPr>
          <p:cNvPr id="119" name="Shape 119"/>
          <p:cNvSpPr/>
          <p:nvPr/>
        </p:nvSpPr>
        <p:spPr>
          <a:xfrm>
            <a:off x="9342119" y="9188592"/>
            <a:ext cx="3606005" cy="7181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lvl="0" algn="l" defTabSz="457200">
              <a:defRPr sz="1800"/>
            </a:pPr>
            <a:r>
              <a:rPr sz="2000" baseline="31999" dirty="0" smtClean="0"/>
              <a:t>1</a:t>
            </a:r>
            <a:r>
              <a:rPr sz="2000" dirty="0" smtClean="0"/>
              <a:t>Anders</a:t>
            </a:r>
            <a:r>
              <a:rPr lang="en-US" sz="2000" dirty="0" smtClean="0"/>
              <a:t>, </a:t>
            </a:r>
            <a:r>
              <a:rPr sz="2000" dirty="0" smtClean="0"/>
              <a:t>Schiller,</a:t>
            </a:r>
            <a:r>
              <a:rPr lang="en-US" sz="2000" dirty="0" smtClean="0"/>
              <a:t> PRL (2005)</a:t>
            </a:r>
            <a:endParaRPr sz="2000" dirty="0"/>
          </a:p>
          <a:p>
            <a:pPr lvl="0" algn="l" defTabSz="457200">
              <a:defRPr sz="1800"/>
            </a:pPr>
            <a:endParaRPr sz="2000" dirty="0"/>
          </a:p>
        </p:txBody>
      </p:sp>
      <p:sp>
        <p:nvSpPr>
          <p:cNvPr id="121" name="Shape 121"/>
          <p:cNvSpPr/>
          <p:nvPr/>
        </p:nvSpPr>
        <p:spPr>
          <a:xfrm>
            <a:off x="4634085" y="8261908"/>
            <a:ext cx="2518317" cy="779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pPr>
            <a:r>
              <a:rPr sz="2200" dirty="0"/>
              <a:t>Exponentially small</a:t>
            </a:r>
          </a:p>
          <a:p>
            <a:pPr lvl="0">
              <a:defRPr sz="1800"/>
            </a:pPr>
            <a:r>
              <a:rPr sz="2200" dirty="0"/>
              <a:t>energy scales</a:t>
            </a:r>
          </a:p>
        </p:txBody>
      </p:sp>
      <p:pic>
        <p:nvPicPr>
          <p:cNvPr id="122" name="Picture 121"/>
          <p:cNvPicPr/>
          <p:nvPr/>
        </p:nvPicPr>
        <p:blipFill>
          <a:blip r:embed="rId3">
            <a:extLst/>
          </a:blip>
          <a:stretch>
            <a:fillRect/>
          </a:stretch>
        </p:blipFill>
        <p:spPr>
          <a:xfrm rot="21600000">
            <a:off x="3638700" y="8452423"/>
            <a:ext cx="761105" cy="352234"/>
          </a:xfrm>
          <a:prstGeom prst="rect">
            <a:avLst/>
          </a:prstGeom>
        </p:spPr>
      </p:pic>
      <p:pic>
        <p:nvPicPr>
          <p:cNvPr id="27" name="Picture 26"/>
          <p:cNvPicPr/>
          <p:nvPr/>
        </p:nvPicPr>
        <p:blipFill>
          <a:blip r:embed="rId4">
            <a:extLst/>
          </a:blip>
          <a:stretch>
            <a:fillRect/>
          </a:stretch>
        </p:blipFill>
        <p:spPr>
          <a:xfrm>
            <a:off x="3157981" y="4564326"/>
            <a:ext cx="1346201" cy="352235"/>
          </a:xfrm>
          <a:prstGeom prst="rect">
            <a:avLst/>
          </a:prstGeom>
          <a:effectLst/>
        </p:spPr>
      </p:pic>
      <p:sp>
        <p:nvSpPr>
          <p:cNvPr id="28" name="Shape 109"/>
          <p:cNvSpPr/>
          <p:nvPr/>
        </p:nvSpPr>
        <p:spPr>
          <a:xfrm>
            <a:off x="2949725" y="4101248"/>
            <a:ext cx="1720023"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smtClean="0"/>
              <a:t>ma</a:t>
            </a:r>
            <a:r>
              <a:rPr sz="2200" dirty="0" smtClean="0"/>
              <a:t>p</a:t>
            </a:r>
            <a:r>
              <a:rPr lang="en-US" sz="2200" dirty="0" smtClean="0"/>
              <a:t> to </a:t>
            </a:r>
            <a:r>
              <a:rPr sz="2200" dirty="0" smtClean="0"/>
              <a:t>chain</a:t>
            </a:r>
            <a:endParaRPr sz="2200" dirty="0"/>
          </a:p>
        </p:txBody>
      </p:sp>
      <p:pic>
        <p:nvPicPr>
          <p:cNvPr id="2" name="Picture 1"/>
          <p:cNvPicPr>
            <a:picLocks noChangeAspect="1"/>
          </p:cNvPicPr>
          <p:nvPr/>
        </p:nvPicPr>
        <p:blipFill>
          <a:blip r:embed="rId5"/>
          <a:stretch>
            <a:fillRect/>
          </a:stretch>
        </p:blipFill>
        <p:spPr>
          <a:xfrm>
            <a:off x="68580" y="2986278"/>
            <a:ext cx="1994397" cy="3657600"/>
          </a:xfrm>
          <a:prstGeom prst="rect">
            <a:avLst/>
          </a:prstGeom>
        </p:spPr>
      </p:pic>
      <p:pic>
        <p:nvPicPr>
          <p:cNvPr id="4" name="Picture 3"/>
          <p:cNvPicPr>
            <a:picLocks noChangeAspect="1"/>
          </p:cNvPicPr>
          <p:nvPr/>
        </p:nvPicPr>
        <p:blipFill>
          <a:blip r:embed="rId6"/>
          <a:stretch>
            <a:fillRect/>
          </a:stretch>
        </p:blipFill>
        <p:spPr>
          <a:xfrm>
            <a:off x="64770" y="2986278"/>
            <a:ext cx="2749984" cy="3657600"/>
          </a:xfrm>
          <a:prstGeom prst="rect">
            <a:avLst/>
          </a:prstGeom>
        </p:spPr>
      </p:pic>
      <p:pic>
        <p:nvPicPr>
          <p:cNvPr id="9" name="Picture 8"/>
          <p:cNvPicPr>
            <a:picLocks noChangeAspect="1"/>
          </p:cNvPicPr>
          <p:nvPr/>
        </p:nvPicPr>
        <p:blipFill>
          <a:blip r:embed="rId7"/>
          <a:stretch>
            <a:fillRect/>
          </a:stretch>
        </p:blipFill>
        <p:spPr>
          <a:xfrm>
            <a:off x="4828032" y="1463040"/>
            <a:ext cx="7885787" cy="3657600"/>
          </a:xfrm>
          <a:prstGeom prst="rect">
            <a:avLst/>
          </a:prstGeom>
        </p:spPr>
      </p:pic>
      <p:pic>
        <p:nvPicPr>
          <p:cNvPr id="10" name="Picture 9"/>
          <p:cNvPicPr>
            <a:picLocks noChangeAspect="1"/>
          </p:cNvPicPr>
          <p:nvPr/>
        </p:nvPicPr>
        <p:blipFill>
          <a:blip r:embed="rId8"/>
          <a:stretch>
            <a:fillRect/>
          </a:stretch>
        </p:blipFill>
        <p:spPr>
          <a:xfrm>
            <a:off x="4828032" y="1463040"/>
            <a:ext cx="7885787" cy="3657600"/>
          </a:xfrm>
          <a:prstGeom prst="rect">
            <a:avLst/>
          </a:prstGeom>
        </p:spPr>
      </p:pic>
      <p:sp>
        <p:nvSpPr>
          <p:cNvPr id="26" name="Shape 109"/>
          <p:cNvSpPr/>
          <p:nvPr/>
        </p:nvSpPr>
        <p:spPr>
          <a:xfrm>
            <a:off x="5312971" y="2161304"/>
            <a:ext cx="2378856" cy="779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err="1" smtClean="0"/>
              <a:t>Lindblad</a:t>
            </a:r>
            <a:r>
              <a:rPr lang="en-US" sz="2200" dirty="0" smtClean="0"/>
              <a:t> driving</a:t>
            </a:r>
            <a:br>
              <a:rPr lang="en-US" sz="2200" dirty="0" smtClean="0"/>
            </a:br>
            <a:r>
              <a:rPr lang="en-US" sz="2200" dirty="0" smtClean="0"/>
              <a:t>becomes nonlocal</a:t>
            </a:r>
            <a:endParaRPr sz="2200" dirty="0"/>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5009" y="2210821"/>
            <a:ext cx="651698" cy="640080"/>
          </a:xfrm>
          <a:prstGeom prst="rect">
            <a:avLst/>
          </a:prstGeom>
        </p:spPr>
      </p:pic>
      <p:sp>
        <p:nvSpPr>
          <p:cNvPr id="29" name="Shape 109"/>
          <p:cNvSpPr/>
          <p:nvPr/>
        </p:nvSpPr>
        <p:spPr>
          <a:xfrm>
            <a:off x="1990904" y="5182195"/>
            <a:ext cx="1170192" cy="779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err="1" smtClean="0"/>
              <a:t>Lindblad</a:t>
            </a:r>
            <a:r>
              <a:rPr lang="en-US" sz="2200" dirty="0" smtClean="0"/>
              <a:t/>
            </a:r>
            <a:br>
              <a:rPr lang="en-US" sz="2200" dirty="0" smtClean="0"/>
            </a:br>
            <a:r>
              <a:rPr lang="en-US" sz="2200" dirty="0" smtClean="0"/>
              <a:t>driving</a:t>
            </a:r>
            <a:endParaRPr sz="2200" dirty="0"/>
          </a:p>
        </p:txBody>
      </p:sp>
      <p:sp>
        <p:nvSpPr>
          <p:cNvPr id="13" name="Rectangle 12"/>
          <p:cNvSpPr/>
          <p:nvPr/>
        </p:nvSpPr>
        <p:spPr>
          <a:xfrm>
            <a:off x="114769" y="1254633"/>
            <a:ext cx="10643720" cy="400110"/>
          </a:xfrm>
          <a:prstGeom prst="rect">
            <a:avLst/>
          </a:prstGeom>
        </p:spPr>
        <p:txBody>
          <a:bodyPr wrap="square">
            <a:spAutoFit/>
          </a:bodyPr>
          <a:lstStyle/>
          <a:p>
            <a:pPr algn="l"/>
            <a:r>
              <a:rPr lang="de-DE" sz="2000" dirty="0" err="1" smtClean="0">
                <a:latin typeface="arial" panose="020B0604020202020204" pitchFamily="34" charset="0"/>
              </a:rPr>
              <a:t>Güttge</a:t>
            </a:r>
            <a:r>
              <a:rPr lang="de-DE" sz="2000" dirty="0" smtClean="0">
                <a:latin typeface="arial" panose="020B0604020202020204" pitchFamily="34" charset="0"/>
              </a:rPr>
              <a:t>, Anders, </a:t>
            </a:r>
            <a:r>
              <a:rPr lang="de-DE" sz="2000" dirty="0" err="1" smtClean="0">
                <a:latin typeface="arial" panose="020B0604020202020204" pitchFamily="34" charset="0"/>
              </a:rPr>
              <a:t>Schollwöck</a:t>
            </a:r>
            <a:r>
              <a:rPr lang="de-DE" sz="2000" dirty="0">
                <a:latin typeface="arial" panose="020B0604020202020204" pitchFamily="34" charset="0"/>
              </a:rPr>
              <a:t>, </a:t>
            </a:r>
            <a:r>
              <a:rPr lang="de-DE" sz="2000" dirty="0" err="1" smtClean="0">
                <a:latin typeface="arial" panose="020B0604020202020204" pitchFamily="34" charset="0"/>
              </a:rPr>
              <a:t>Eidelstein</a:t>
            </a:r>
            <a:r>
              <a:rPr lang="de-DE" sz="2000" dirty="0" smtClean="0">
                <a:latin typeface="arial" panose="020B0604020202020204" pitchFamily="34" charset="0"/>
              </a:rPr>
              <a:t>, Schiller, PRB (2013)</a:t>
            </a:r>
            <a:r>
              <a:rPr lang="de-DE" sz="2000" dirty="0" smtClean="0"/>
              <a:t> </a:t>
            </a:r>
            <a:endParaRPr lang="en-GB" sz="2000" dirty="0"/>
          </a:p>
        </p:txBody>
      </p:sp>
      <p:sp>
        <p:nvSpPr>
          <p:cNvPr id="31" name="Shape 110"/>
          <p:cNvSpPr/>
          <p:nvPr/>
        </p:nvSpPr>
        <p:spPr>
          <a:xfrm>
            <a:off x="7437991" y="5708861"/>
            <a:ext cx="2701059"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lvl="0">
              <a:defRPr sz="1800"/>
            </a:pPr>
            <a:r>
              <a:rPr sz="2200" dirty="0"/>
              <a:t>effective NRG </a:t>
            </a:r>
            <a:r>
              <a:rPr sz="2200" dirty="0" smtClean="0"/>
              <a:t>basis</a:t>
            </a:r>
            <a:r>
              <a:rPr lang="en-US" sz="2200" baseline="30000" dirty="0" smtClean="0"/>
              <a:t>1</a:t>
            </a:r>
            <a:endParaRPr sz="2200" baseline="30000" dirty="0"/>
          </a:p>
        </p:txBody>
      </p:sp>
      <p:sp>
        <p:nvSpPr>
          <p:cNvPr id="32" name="Shape 111"/>
          <p:cNvSpPr/>
          <p:nvPr/>
        </p:nvSpPr>
        <p:spPr>
          <a:xfrm>
            <a:off x="7735645" y="6311146"/>
            <a:ext cx="2127184"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sz="2200" dirty="0" smtClean="0"/>
              <a:t>DMRG </a:t>
            </a:r>
            <a:r>
              <a:rPr sz="2200" dirty="0"/>
              <a:t>methods</a:t>
            </a:r>
          </a:p>
        </p:txBody>
      </p:sp>
      <p:pic>
        <p:nvPicPr>
          <p:cNvPr id="33" name="Picture 32"/>
          <p:cNvPicPr/>
          <p:nvPr/>
        </p:nvPicPr>
        <p:blipFill>
          <a:blip r:embed="rId10">
            <a:extLst/>
          </a:blip>
          <a:stretch>
            <a:fillRect/>
          </a:stretch>
        </p:blipFill>
        <p:spPr>
          <a:xfrm>
            <a:off x="10039825" y="5258169"/>
            <a:ext cx="1956641" cy="1320248"/>
          </a:xfrm>
          <a:prstGeom prst="rect">
            <a:avLst/>
          </a:prstGeom>
          <a:effectLst/>
        </p:spPr>
      </p:pic>
      <p:pic>
        <p:nvPicPr>
          <p:cNvPr id="34" name="Picture 33"/>
          <p:cNvPicPr/>
          <p:nvPr/>
        </p:nvPicPr>
        <p:blipFill>
          <a:blip r:embed="rId11">
            <a:extLst/>
          </a:blip>
          <a:stretch>
            <a:fillRect/>
          </a:stretch>
        </p:blipFill>
        <p:spPr>
          <a:xfrm rot="16200000">
            <a:off x="8564078" y="5360137"/>
            <a:ext cx="407897" cy="266094"/>
          </a:xfrm>
          <a:prstGeom prst="rect">
            <a:avLst/>
          </a:prstGeom>
          <a:effectLst/>
        </p:spPr>
      </p:pic>
      <p:pic>
        <p:nvPicPr>
          <p:cNvPr id="35" name="Picture 34"/>
          <p:cNvPicPr/>
          <p:nvPr/>
        </p:nvPicPr>
        <p:blipFill>
          <a:blip r:embed="rId10">
            <a:extLst/>
          </a:blip>
          <a:stretch>
            <a:fillRect/>
          </a:stretch>
        </p:blipFill>
        <p:spPr>
          <a:xfrm flipH="1">
            <a:off x="5606029" y="5258864"/>
            <a:ext cx="1952619" cy="1320248"/>
          </a:xfrm>
          <a:prstGeom prst="rect">
            <a:avLst/>
          </a:prstGeom>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28" grpId="0"/>
      <p:bldP spid="26" grpId="0"/>
      <p:bldP spid="29" grpId="0"/>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3168" y="4194048"/>
            <a:ext cx="8735247" cy="4987880"/>
          </a:xfrm>
          <a:prstGeom prst="rect">
            <a:avLst/>
          </a:prstGeom>
        </p:spPr>
      </p:pic>
      <p:graphicFrame>
        <p:nvGraphicFramePr>
          <p:cNvPr id="24" name="Table 48"/>
          <p:cNvGraphicFramePr/>
          <p:nvPr>
            <p:extLst>
              <p:ext uri="{D42A27DB-BD31-4B8C-83A1-F6EECF244321}">
                <p14:modId xmlns:p14="http://schemas.microsoft.com/office/powerpoint/2010/main" val="1778382785"/>
              </p:ext>
            </p:extLst>
          </p:nvPr>
        </p:nvGraphicFramePr>
        <p:xfrm>
          <a:off x="-19050" y="-7556"/>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30" name="Shape 130"/>
          <p:cNvSpPr>
            <a:spLocks noGrp="1"/>
          </p:cNvSpPr>
          <p:nvPr>
            <p:ph type="title"/>
          </p:nvPr>
        </p:nvSpPr>
        <p:spPr>
          <a:xfrm>
            <a:off x="0" y="0"/>
            <a:ext cx="13004800" cy="1176453"/>
          </a:xfrm>
          <a:prstGeom prst="rect">
            <a:avLst/>
          </a:prstGeom>
        </p:spPr>
        <p:txBody>
          <a:bodyPr>
            <a:normAutofit/>
          </a:bodyPr>
          <a:lstStyle/>
          <a:p>
            <a:pPr lvl="0">
              <a:defRPr sz="1800"/>
            </a:pPr>
            <a:r>
              <a:rPr sz="6000" dirty="0" smtClean="0">
                <a:solidFill>
                  <a:schemeClr val="bg1"/>
                </a:solidFill>
              </a:rPr>
              <a:t>Chain </a:t>
            </a:r>
            <a:r>
              <a:rPr lang="en-US" sz="6000" dirty="0">
                <a:solidFill>
                  <a:schemeClr val="bg1"/>
                </a:solidFill>
              </a:rPr>
              <a:t>d</a:t>
            </a:r>
            <a:r>
              <a:rPr lang="en-US" sz="6000" dirty="0" smtClean="0">
                <a:solidFill>
                  <a:schemeClr val="bg1"/>
                </a:solidFill>
              </a:rPr>
              <a:t>oubling to keep </a:t>
            </a:r>
            <a:r>
              <a:rPr lang="en-US" sz="6000" dirty="0" err="1" smtClean="0">
                <a:solidFill>
                  <a:schemeClr val="bg1"/>
                </a:solidFill>
              </a:rPr>
              <a:t>Lindblad</a:t>
            </a:r>
            <a:r>
              <a:rPr lang="en-US" sz="6000" dirty="0" smtClean="0">
                <a:solidFill>
                  <a:schemeClr val="bg1"/>
                </a:solidFill>
              </a:rPr>
              <a:t> local</a:t>
            </a:r>
            <a:endParaRPr sz="6000" baseline="31999" dirty="0">
              <a:solidFill>
                <a:schemeClr val="bg1"/>
              </a:solidFill>
            </a:endParaRPr>
          </a:p>
        </p:txBody>
      </p:sp>
      <p:pic>
        <p:nvPicPr>
          <p:cNvPr id="134" name="pasted-image.pdf"/>
          <p:cNvPicPr>
            <a:picLocks noChangeAspect="1"/>
          </p:cNvPicPr>
          <p:nvPr/>
        </p:nvPicPr>
        <p:blipFill>
          <a:blip r:embed="rId4">
            <a:extLst/>
          </a:blip>
          <a:stretch>
            <a:fillRect/>
          </a:stretch>
        </p:blipFill>
        <p:spPr>
          <a:xfrm>
            <a:off x="1648827" y="2010086"/>
            <a:ext cx="9144000" cy="716097"/>
          </a:xfrm>
          <a:prstGeom prst="rect">
            <a:avLst/>
          </a:prstGeom>
          <a:ln w="12700">
            <a:miter lim="400000"/>
          </a:ln>
        </p:spPr>
      </p:pic>
      <p:grpSp>
        <p:nvGrpSpPr>
          <p:cNvPr id="139" name="Group 139"/>
          <p:cNvGrpSpPr/>
          <p:nvPr/>
        </p:nvGrpSpPr>
        <p:grpSpPr>
          <a:xfrm>
            <a:off x="273981" y="2952782"/>
            <a:ext cx="8088894" cy="1092203"/>
            <a:chOff x="-38101" y="-38101"/>
            <a:chExt cx="8088893" cy="1092202"/>
          </a:xfrm>
        </p:grpSpPr>
        <p:pic>
          <p:nvPicPr>
            <p:cNvPr id="135" name="pasted-image.pdf"/>
            <p:cNvPicPr/>
            <p:nvPr/>
          </p:nvPicPr>
          <p:blipFill>
            <a:blip r:embed="rId5">
              <a:extLst/>
            </a:blip>
            <a:stretch>
              <a:fillRect/>
            </a:stretch>
          </p:blipFill>
          <p:spPr>
            <a:xfrm>
              <a:off x="5035772" y="506005"/>
              <a:ext cx="1308101" cy="330201"/>
            </a:xfrm>
            <a:prstGeom prst="rect">
              <a:avLst/>
            </a:prstGeom>
            <a:ln w="12700" cap="flat">
              <a:noFill/>
              <a:miter lim="400000"/>
            </a:ln>
            <a:effectLst/>
          </p:spPr>
        </p:pic>
        <p:grpSp>
          <p:nvGrpSpPr>
            <p:cNvPr id="138" name="Group 138"/>
            <p:cNvGrpSpPr/>
            <p:nvPr/>
          </p:nvGrpSpPr>
          <p:grpSpPr>
            <a:xfrm>
              <a:off x="-38101" y="-38101"/>
              <a:ext cx="8088893" cy="1092202"/>
              <a:chOff x="-38100" y="-38100"/>
              <a:chExt cx="8088892" cy="1092201"/>
            </a:xfrm>
          </p:grpSpPr>
          <p:pic>
            <p:nvPicPr>
              <p:cNvPr id="136" name="Picture 135"/>
              <p:cNvPicPr/>
              <p:nvPr/>
            </p:nvPicPr>
            <p:blipFill>
              <a:blip r:embed="rId6">
                <a:extLst/>
              </a:blip>
              <a:stretch>
                <a:fillRect/>
              </a:stretch>
            </p:blipFill>
            <p:spPr>
              <a:xfrm>
                <a:off x="-38100" y="-38100"/>
                <a:ext cx="8088892" cy="1092201"/>
              </a:xfrm>
              <a:prstGeom prst="rect">
                <a:avLst/>
              </a:prstGeom>
              <a:effectLst>
                <a:outerShdw blurRad="38100" dist="25400" dir="5400000" rotWithShape="0">
                  <a:srgbClr val="000000">
                    <a:alpha val="50000"/>
                  </a:srgbClr>
                </a:outerShdw>
              </a:effectLst>
            </p:spPr>
          </p:pic>
          <p:sp>
            <p:nvSpPr>
              <p:cNvPr id="137" name="Shape 137"/>
              <p:cNvSpPr/>
              <p:nvPr/>
            </p:nvSpPr>
            <p:spPr>
              <a:xfrm>
                <a:off x="190338" y="118151"/>
                <a:ext cx="6476130" cy="7797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lvl="0" algn="l">
                  <a:defRPr sz="1800"/>
                </a:pPr>
                <a:r>
                  <a:rPr sz="2200" dirty="0" smtClean="0"/>
                  <a:t>Solution: Equivalent </a:t>
                </a:r>
                <a:r>
                  <a:rPr sz="2200" dirty="0" err="1" smtClean="0"/>
                  <a:t>Lindblad</a:t>
                </a:r>
                <a:r>
                  <a:rPr sz="2200" dirty="0" smtClean="0"/>
                  <a:t> equation reproducing</a:t>
                </a:r>
              </a:p>
              <a:p>
                <a:pPr lvl="0" algn="l">
                  <a:defRPr sz="1800"/>
                </a:pPr>
                <a:r>
                  <a:rPr sz="2200" dirty="0" smtClean="0"/>
                  <a:t>the same hybridization, but with</a:t>
                </a:r>
                <a:endParaRPr sz="2200" dirty="0"/>
              </a:p>
            </p:txBody>
          </p:sp>
        </p:grpSp>
      </p:grpSp>
      <p:sp>
        <p:nvSpPr>
          <p:cNvPr id="140" name="Shape 140"/>
          <p:cNvSpPr/>
          <p:nvPr/>
        </p:nvSpPr>
        <p:spPr>
          <a:xfrm>
            <a:off x="8910725" y="2706980"/>
            <a:ext cx="3844749"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defRPr sz="1800"/>
            </a:pPr>
            <a:r>
              <a:rPr sz="2000" dirty="0" smtClean="0"/>
              <a:t>Antonius </a:t>
            </a:r>
            <a:r>
              <a:rPr sz="2000" dirty="0" err="1"/>
              <a:t>Dorda</a:t>
            </a:r>
            <a:r>
              <a:rPr sz="2000" dirty="0"/>
              <a:t>, Enrico </a:t>
            </a:r>
            <a:r>
              <a:rPr sz="2000" dirty="0" err="1"/>
              <a:t>Arrigoni</a:t>
            </a:r>
            <a:r>
              <a:rPr sz="2000" dirty="0"/>
              <a:t>, </a:t>
            </a:r>
            <a:r>
              <a:rPr lang="en-US" sz="2000" dirty="0" smtClean="0"/>
              <a:t/>
            </a:r>
            <a:br>
              <a:rPr lang="en-US" sz="2000" dirty="0" smtClean="0"/>
            </a:br>
            <a:r>
              <a:rPr sz="2000" dirty="0" smtClean="0"/>
              <a:t>private communication</a:t>
            </a:r>
            <a:r>
              <a:rPr lang="en-US" sz="2000" dirty="0" smtClean="0"/>
              <a:t>:</a:t>
            </a:r>
            <a:endParaRPr sz="2000" dirty="0"/>
          </a:p>
        </p:txBody>
      </p:sp>
      <p:sp>
        <p:nvSpPr>
          <p:cNvPr id="18" name="Shape 150"/>
          <p:cNvSpPr/>
          <p:nvPr/>
        </p:nvSpPr>
        <p:spPr>
          <a:xfrm>
            <a:off x="113169" y="1319100"/>
            <a:ext cx="11667352" cy="5705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lgn="l">
              <a:spcBef>
                <a:spcPts val="3200"/>
              </a:spcBef>
              <a:buSzPct val="75000"/>
              <a:defRPr sz="1800"/>
            </a:pPr>
            <a:r>
              <a:rPr sz="2200" dirty="0"/>
              <a:t>Mapping the Hamiltonian onto a chain destroys locality of the </a:t>
            </a:r>
            <a:r>
              <a:rPr sz="2200" dirty="0" err="1"/>
              <a:t>Lindblad</a:t>
            </a:r>
            <a:r>
              <a:rPr sz="2200" dirty="0"/>
              <a:t> driving</a:t>
            </a:r>
          </a:p>
        </p:txBody>
      </p:sp>
      <p:grpSp>
        <p:nvGrpSpPr>
          <p:cNvPr id="19" name="Group 168"/>
          <p:cNvGrpSpPr>
            <a:grpSpLocks noChangeAspect="1"/>
          </p:cNvGrpSpPr>
          <p:nvPr/>
        </p:nvGrpSpPr>
        <p:grpSpPr>
          <a:xfrm>
            <a:off x="9430343" y="5157664"/>
            <a:ext cx="3652582" cy="2194560"/>
            <a:chOff x="0" y="0"/>
            <a:chExt cx="4025900" cy="2418858"/>
          </a:xfrm>
        </p:grpSpPr>
        <p:pic>
          <p:nvPicPr>
            <p:cNvPr id="20" name="pasted-image.pdf"/>
            <p:cNvPicPr/>
            <p:nvPr/>
          </p:nvPicPr>
          <p:blipFill>
            <a:blip r:embed="rId7">
              <a:extLst/>
            </a:blip>
            <a:srcRect/>
            <a:stretch>
              <a:fillRect/>
            </a:stretch>
          </p:blipFill>
          <p:spPr>
            <a:xfrm>
              <a:off x="157595" y="1402858"/>
              <a:ext cx="2273301" cy="1016001"/>
            </a:xfrm>
            <a:prstGeom prst="rect">
              <a:avLst/>
            </a:prstGeom>
            <a:ln w="12700" cap="flat">
              <a:noFill/>
              <a:miter lim="400000"/>
            </a:ln>
            <a:effectLst/>
          </p:spPr>
        </p:pic>
        <p:pic>
          <p:nvPicPr>
            <p:cNvPr id="21" name="pasted-image.pdf"/>
            <p:cNvPicPr/>
            <p:nvPr/>
          </p:nvPicPr>
          <p:blipFill>
            <a:blip r:embed="rId8">
              <a:extLst/>
            </a:blip>
            <a:stretch>
              <a:fillRect/>
            </a:stretch>
          </p:blipFill>
          <p:spPr>
            <a:xfrm>
              <a:off x="0" y="0"/>
              <a:ext cx="4025900" cy="1155700"/>
            </a:xfrm>
            <a:prstGeom prst="rect">
              <a:avLst/>
            </a:prstGeom>
            <a:ln w="12700" cap="flat">
              <a:noFill/>
              <a:miter lim="400000"/>
            </a:ln>
            <a:effectLst/>
          </p:spPr>
        </p:pic>
      </p:grpSp>
      <p:sp>
        <p:nvSpPr>
          <p:cNvPr id="2" name="TextBox 1"/>
          <p:cNvSpPr txBox="1"/>
          <p:nvPr/>
        </p:nvSpPr>
        <p:spPr>
          <a:xfrm>
            <a:off x="2794970" y="9102147"/>
            <a:ext cx="987451" cy="65659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driven</a:t>
            </a:r>
            <a:br>
              <a:rPr kumimoji="0" lang="en-US" sz="18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to empty</a:t>
            </a:r>
            <a:endParaRPr kumimoji="0" lang="en-GB"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3" name="TextBox 22"/>
          <p:cNvSpPr txBox="1"/>
          <p:nvPr/>
        </p:nvSpPr>
        <p:spPr>
          <a:xfrm>
            <a:off x="3777444" y="9102147"/>
            <a:ext cx="833562" cy="65659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driven</a:t>
            </a:r>
            <a:br>
              <a:rPr kumimoji="0" lang="en-US" sz="18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to</a:t>
            </a:r>
            <a:r>
              <a:rPr kumimoji="0" lang="en-US" sz="1800" b="0" i="0" u="none" strike="noStrike" cap="none" spc="0" normalizeH="0" dirty="0" smtClean="0">
                <a:ln>
                  <a:noFill/>
                </a:ln>
                <a:solidFill>
                  <a:srgbClr val="000000"/>
                </a:solidFill>
                <a:effectLst/>
                <a:uFillTx/>
                <a:latin typeface="+mn-lt"/>
                <a:ea typeface="+mn-ea"/>
                <a:cs typeface="+mn-cs"/>
                <a:sym typeface="Helvetica Light"/>
              </a:rPr>
              <a:t> filled</a:t>
            </a:r>
            <a:endParaRPr kumimoji="0" lang="en-GB"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 name="Rectangle 3"/>
          <p:cNvSpPr/>
          <p:nvPr/>
        </p:nvSpPr>
        <p:spPr>
          <a:xfrm>
            <a:off x="1238865" y="4876801"/>
            <a:ext cx="696006" cy="3986868"/>
          </a:xfrm>
          <a:prstGeom prst="rect">
            <a:avLst/>
          </a:prstGeom>
          <a:ln w="12700" cap="flat" cmpd="sng">
            <a:solidFill>
              <a:schemeClr val="bg1"/>
            </a:solidFill>
            <a:miter lim="400000"/>
          </a:ln>
          <a:effectLst/>
        </p:spPr>
        <p:style>
          <a:lnRef idx="0">
            <a:scrgbClr r="0" g="0" b="0"/>
          </a:lnRef>
          <a:fillRef idx="1001">
            <a:schemeClr val="lt1"/>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Rectangle 21"/>
          <p:cNvSpPr/>
          <p:nvPr/>
        </p:nvSpPr>
        <p:spPr>
          <a:xfrm>
            <a:off x="4553339" y="4313448"/>
            <a:ext cx="2188118" cy="4824259"/>
          </a:xfrm>
          <a:prstGeom prst="rect">
            <a:avLst/>
          </a:prstGeom>
          <a:ln w="12700" cap="flat" cmpd="sng">
            <a:solidFill>
              <a:schemeClr val="bg1"/>
            </a:solidFill>
            <a:miter lim="400000"/>
          </a:ln>
          <a:effectLst/>
        </p:spPr>
        <p:style>
          <a:lnRef idx="0">
            <a:scrgbClr r="0" g="0" b="0"/>
          </a:lnRef>
          <a:fillRef idx="1001">
            <a:schemeClr val="lt1"/>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Rectangle 24"/>
          <p:cNvSpPr/>
          <p:nvPr/>
        </p:nvSpPr>
        <p:spPr>
          <a:xfrm>
            <a:off x="2205042" y="8861430"/>
            <a:ext cx="578014" cy="698161"/>
          </a:xfrm>
          <a:prstGeom prst="rect">
            <a:avLst/>
          </a:prstGeom>
          <a:ln w="12700" cap="flat" cmpd="sng">
            <a:solidFill>
              <a:schemeClr val="bg1"/>
            </a:solidFill>
            <a:miter lim="400000"/>
          </a:ln>
          <a:effectLst/>
        </p:spPr>
        <p:style>
          <a:lnRef idx="0">
            <a:scrgbClr r="0" g="0" b="0"/>
          </a:lnRef>
          <a:fillRef idx="1001">
            <a:schemeClr val="lt1"/>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Rectangle 25"/>
          <p:cNvSpPr/>
          <p:nvPr/>
        </p:nvSpPr>
        <p:spPr>
          <a:xfrm>
            <a:off x="6746871" y="4219968"/>
            <a:ext cx="2152759" cy="4631515"/>
          </a:xfrm>
          <a:prstGeom prst="rect">
            <a:avLst/>
          </a:prstGeom>
          <a:ln w="12700" cap="flat" cmpd="sng">
            <a:solidFill>
              <a:schemeClr val="bg1"/>
            </a:solidFill>
            <a:miter lim="400000"/>
          </a:ln>
          <a:effectLst/>
        </p:spPr>
        <p:style>
          <a:lnRef idx="0">
            <a:scrgbClr r="0" g="0" b="0"/>
          </a:lnRef>
          <a:fillRef idx="1001">
            <a:schemeClr val="lt1"/>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TextBox 26"/>
          <p:cNvSpPr txBox="1"/>
          <p:nvPr/>
        </p:nvSpPr>
        <p:spPr>
          <a:xfrm>
            <a:off x="61953" y="9102147"/>
            <a:ext cx="137217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sz="1800" dirty="0" smtClean="0">
                <a:solidFill>
                  <a:srgbClr val="000000"/>
                </a:solidFill>
              </a:rPr>
              <a:t>driven to </a:t>
            </a:r>
            <a:br>
              <a:rPr lang="en-US" sz="1800" dirty="0" smtClean="0">
                <a:solidFill>
                  <a:srgbClr val="000000"/>
                </a:solidFill>
              </a:rPr>
            </a:br>
            <a:r>
              <a:rPr lang="en-US" sz="1800" dirty="0" smtClean="0">
                <a:solidFill>
                  <a:srgbClr val="000000"/>
                </a:solidFill>
              </a:rPr>
              <a:t>partial filling</a:t>
            </a:r>
            <a:endParaRPr kumimoji="0" lang="en-GB"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8" name="Rectangle 27"/>
          <p:cNvSpPr/>
          <p:nvPr/>
        </p:nvSpPr>
        <p:spPr>
          <a:xfrm>
            <a:off x="1946786" y="4283535"/>
            <a:ext cx="2664219" cy="4854172"/>
          </a:xfrm>
          <a:prstGeom prst="rect">
            <a:avLst/>
          </a:prstGeom>
          <a:ln w="12700" cap="flat" cmpd="sng">
            <a:solidFill>
              <a:schemeClr val="bg1"/>
            </a:solidFill>
            <a:miter lim="400000"/>
          </a:ln>
          <a:effectLst/>
        </p:spPr>
        <p:style>
          <a:lnRef idx="0">
            <a:scrgbClr r="0" g="0" b="0"/>
          </a:lnRef>
          <a:fillRef idx="1001">
            <a:schemeClr val="lt1"/>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TextBox 29"/>
          <p:cNvSpPr txBox="1"/>
          <p:nvPr/>
        </p:nvSpPr>
        <p:spPr>
          <a:xfrm>
            <a:off x="4925421" y="9102147"/>
            <a:ext cx="987451" cy="65659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driven</a:t>
            </a:r>
            <a:br>
              <a:rPr kumimoji="0" lang="en-US" sz="18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to empty</a:t>
            </a:r>
            <a:endParaRPr kumimoji="0" lang="en-GB"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1" name="TextBox 30"/>
          <p:cNvSpPr txBox="1"/>
          <p:nvPr/>
        </p:nvSpPr>
        <p:spPr>
          <a:xfrm>
            <a:off x="5907895" y="9102147"/>
            <a:ext cx="833562" cy="65659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driven</a:t>
            </a:r>
            <a:br>
              <a:rPr kumimoji="0" lang="en-US" sz="18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to</a:t>
            </a:r>
            <a:r>
              <a:rPr kumimoji="0" lang="en-US" sz="1800" b="0" i="0" u="none" strike="noStrike" cap="none" spc="0" normalizeH="0" dirty="0" smtClean="0">
                <a:ln>
                  <a:noFill/>
                </a:ln>
                <a:solidFill>
                  <a:srgbClr val="000000"/>
                </a:solidFill>
                <a:effectLst/>
                <a:uFillTx/>
                <a:latin typeface="+mn-lt"/>
                <a:ea typeface="+mn-ea"/>
                <a:cs typeface="+mn-cs"/>
                <a:sym typeface="Helvetica Light"/>
              </a:rPr>
              <a:t> filled</a:t>
            </a:r>
            <a:endParaRPr kumimoji="0" lang="en-GB"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2" name="TextBox 31"/>
          <p:cNvSpPr txBox="1"/>
          <p:nvPr/>
        </p:nvSpPr>
        <p:spPr>
          <a:xfrm>
            <a:off x="7015968" y="9102147"/>
            <a:ext cx="987451" cy="65659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driven</a:t>
            </a:r>
            <a:br>
              <a:rPr kumimoji="0" lang="en-US" sz="18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to empty</a:t>
            </a:r>
            <a:endParaRPr kumimoji="0" lang="en-GB"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3" name="TextBox 32"/>
          <p:cNvSpPr txBox="1"/>
          <p:nvPr/>
        </p:nvSpPr>
        <p:spPr>
          <a:xfrm>
            <a:off x="7998442" y="9102147"/>
            <a:ext cx="833562" cy="65659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driven</a:t>
            </a:r>
            <a:br>
              <a:rPr kumimoji="0" lang="en-US" sz="18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1800" b="0" i="0" u="none" strike="noStrike" cap="none" spc="0" normalizeH="0" baseline="0" dirty="0" smtClean="0">
                <a:ln>
                  <a:noFill/>
                </a:ln>
                <a:solidFill>
                  <a:srgbClr val="000000"/>
                </a:solidFill>
                <a:effectLst/>
                <a:uFillTx/>
                <a:latin typeface="+mn-lt"/>
                <a:ea typeface="+mn-ea"/>
                <a:cs typeface="+mn-cs"/>
                <a:sym typeface="Helvetica Light"/>
              </a:rPr>
              <a:t>to</a:t>
            </a:r>
            <a:r>
              <a:rPr kumimoji="0" lang="en-US" sz="1800" b="0" i="0" u="none" strike="noStrike" cap="none" spc="0" normalizeH="0" dirty="0" smtClean="0">
                <a:ln>
                  <a:noFill/>
                </a:ln>
                <a:solidFill>
                  <a:srgbClr val="000000"/>
                </a:solidFill>
                <a:effectLst/>
                <a:uFillTx/>
                <a:latin typeface="+mn-lt"/>
                <a:ea typeface="+mn-ea"/>
                <a:cs typeface="+mn-cs"/>
                <a:sym typeface="Helvetica Light"/>
              </a:rPr>
              <a:t> filled</a:t>
            </a:r>
            <a:endParaRPr kumimoji="0" lang="en-GB"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5" name="TextBox 4"/>
          <p:cNvSpPr txBox="1"/>
          <p:nvPr/>
        </p:nvSpPr>
        <p:spPr>
          <a:xfrm>
            <a:off x="9193768" y="3523403"/>
            <a:ext cx="3069751"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000000"/>
                </a:solidFill>
                <a:effectLst/>
                <a:uFillTx/>
                <a:latin typeface="+mn-lt"/>
                <a:ea typeface="+mn-ea"/>
                <a:cs typeface="+mn-cs"/>
                <a:sym typeface="Helvetica Light"/>
              </a:rPr>
              <a:t>“double leads”, </a:t>
            </a:r>
            <a:br>
              <a:rPr kumimoji="0" lang="en-US" sz="22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2200" b="0" i="0" u="none" strike="noStrike" cap="none" spc="0" normalizeH="0" baseline="0" dirty="0" smtClean="0">
                <a:ln>
                  <a:noFill/>
                </a:ln>
                <a:solidFill>
                  <a:srgbClr val="000000"/>
                </a:solidFill>
                <a:effectLst/>
                <a:uFillTx/>
                <a:latin typeface="+mn-lt"/>
                <a:ea typeface="+mn-ea"/>
                <a:cs typeface="+mn-cs"/>
                <a:sym typeface="Helvetica Light"/>
              </a:rPr>
              <a:t>absorb information</a:t>
            </a:r>
            <a:br>
              <a:rPr kumimoji="0" lang="en-US" sz="22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2200" b="0" i="0" u="none" strike="noStrike" cap="none" spc="0" normalizeH="0" baseline="0" dirty="0" smtClean="0">
                <a:ln>
                  <a:noFill/>
                </a:ln>
                <a:solidFill>
                  <a:srgbClr val="000000"/>
                </a:solidFill>
                <a:effectLst/>
                <a:uFillTx/>
                <a:latin typeface="+mn-lt"/>
                <a:ea typeface="+mn-ea"/>
                <a:cs typeface="+mn-cs"/>
                <a:sym typeface="Helvetica Light"/>
              </a:rPr>
              <a:t>on occupation functions</a:t>
            </a:r>
            <a:br>
              <a:rPr kumimoji="0" lang="en-US" sz="22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2200" b="0" i="0" u="none" strike="noStrike" cap="none" spc="0" normalizeH="0" baseline="0" dirty="0" smtClean="0">
                <a:ln>
                  <a:noFill/>
                </a:ln>
                <a:solidFill>
                  <a:srgbClr val="000000"/>
                </a:solidFill>
                <a:effectLst/>
                <a:uFillTx/>
                <a:latin typeface="+mn-lt"/>
                <a:ea typeface="+mn-ea"/>
                <a:cs typeface="+mn-cs"/>
                <a:sym typeface="Helvetica Light"/>
              </a:rPr>
              <a:t>into couplings</a:t>
            </a:r>
            <a:endParaRPr kumimoji="0" lang="en-GB" sz="2200" b="0" i="0" u="none" strike="noStrike" cap="none" spc="0" normalizeH="0" baseline="0" dirty="0">
              <a:ln>
                <a:noFill/>
              </a:ln>
              <a:solidFill>
                <a:srgbClr val="000000"/>
              </a:solidFill>
              <a:effectLst/>
              <a:uFillTx/>
              <a:latin typeface="+mn-lt"/>
              <a:ea typeface="+mn-ea"/>
              <a:cs typeface="+mn-cs"/>
              <a:sym typeface="Helvetica Light"/>
            </a:endParaRPr>
          </a:p>
        </p:txBody>
      </p:sp>
      <p:grpSp>
        <p:nvGrpSpPr>
          <p:cNvPr id="34" name="Group 165"/>
          <p:cNvGrpSpPr>
            <a:grpSpLocks noChangeAspect="1"/>
          </p:cNvGrpSpPr>
          <p:nvPr/>
        </p:nvGrpSpPr>
        <p:grpSpPr>
          <a:xfrm>
            <a:off x="9382832" y="7724385"/>
            <a:ext cx="3282062" cy="1828800"/>
            <a:chOff x="-38100" y="-38100"/>
            <a:chExt cx="3687322" cy="2054614"/>
          </a:xfrm>
        </p:grpSpPr>
        <p:grpSp>
          <p:nvGrpSpPr>
            <p:cNvPr id="35" name="Group 161"/>
            <p:cNvGrpSpPr/>
            <p:nvPr/>
          </p:nvGrpSpPr>
          <p:grpSpPr>
            <a:xfrm>
              <a:off x="314887" y="848114"/>
              <a:ext cx="3327098" cy="1168401"/>
              <a:chOff x="0" y="-38099"/>
              <a:chExt cx="3327096" cy="1168400"/>
            </a:xfrm>
          </p:grpSpPr>
          <p:pic>
            <p:nvPicPr>
              <p:cNvPr id="38" name="pasted-image.pdf"/>
              <p:cNvPicPr/>
              <p:nvPr/>
            </p:nvPicPr>
            <p:blipFill>
              <a:blip r:embed="rId9">
                <a:extLst/>
              </a:blip>
              <a:srcRect r="46243"/>
              <a:stretch>
                <a:fillRect/>
              </a:stretch>
            </p:blipFill>
            <p:spPr>
              <a:xfrm>
                <a:off x="0" y="292100"/>
                <a:ext cx="1570242" cy="508000"/>
              </a:xfrm>
              <a:prstGeom prst="rect">
                <a:avLst/>
              </a:prstGeom>
              <a:ln w="12700" cap="flat">
                <a:noFill/>
                <a:miter lim="400000"/>
              </a:ln>
              <a:effectLst/>
            </p:spPr>
          </p:pic>
          <p:pic>
            <p:nvPicPr>
              <p:cNvPr id="39" name="Picture 38"/>
              <p:cNvPicPr/>
              <p:nvPr/>
            </p:nvPicPr>
            <p:blipFill>
              <a:blip r:embed="rId10">
                <a:extLst/>
              </a:blip>
              <a:stretch>
                <a:fillRect/>
              </a:stretch>
            </p:blipFill>
            <p:spPr>
              <a:xfrm>
                <a:off x="1600200" y="-38100"/>
                <a:ext cx="1726897" cy="1168401"/>
              </a:xfrm>
              <a:prstGeom prst="rect">
                <a:avLst/>
              </a:prstGeom>
              <a:effectLst/>
            </p:spPr>
          </p:pic>
          <p:pic>
            <p:nvPicPr>
              <p:cNvPr id="40" name="pasted-image.pdf"/>
              <p:cNvPicPr/>
              <p:nvPr/>
            </p:nvPicPr>
            <p:blipFill>
              <a:blip r:embed="rId11">
                <a:extLst/>
              </a:blip>
              <a:stretch>
                <a:fillRect/>
              </a:stretch>
            </p:blipFill>
            <p:spPr>
              <a:xfrm>
                <a:off x="1706240" y="241300"/>
                <a:ext cx="1511301" cy="609600"/>
              </a:xfrm>
              <a:prstGeom prst="rect">
                <a:avLst/>
              </a:prstGeom>
              <a:ln w="12700" cap="flat">
                <a:noFill/>
                <a:miter lim="400000"/>
              </a:ln>
              <a:effectLst/>
            </p:spPr>
          </p:pic>
        </p:grpSp>
        <p:pic>
          <p:nvPicPr>
            <p:cNvPr id="36" name="pasted-image.pdf"/>
            <p:cNvPicPr/>
            <p:nvPr/>
          </p:nvPicPr>
          <p:blipFill>
            <a:blip r:embed="rId12">
              <a:extLst/>
            </a:blip>
            <a:stretch>
              <a:fillRect/>
            </a:stretch>
          </p:blipFill>
          <p:spPr>
            <a:xfrm>
              <a:off x="271592" y="170057"/>
              <a:ext cx="3060701" cy="406401"/>
            </a:xfrm>
            <a:prstGeom prst="rect">
              <a:avLst/>
            </a:prstGeom>
            <a:ln w="12700" cap="flat">
              <a:noFill/>
              <a:miter lim="400000"/>
            </a:ln>
            <a:effectLst/>
          </p:spPr>
        </p:pic>
        <p:pic>
          <p:nvPicPr>
            <p:cNvPr id="37" name="Picture 36"/>
            <p:cNvPicPr/>
            <p:nvPr/>
          </p:nvPicPr>
          <p:blipFill>
            <a:blip r:embed="rId13">
              <a:extLst/>
            </a:blip>
            <a:stretch>
              <a:fillRect/>
            </a:stretch>
          </p:blipFill>
          <p:spPr>
            <a:xfrm>
              <a:off x="-38100" y="-38100"/>
              <a:ext cx="3687323" cy="825500"/>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animBg="1" advAuto="0"/>
      <p:bldP spid="140" grpId="0" animBg="1"/>
      <p:bldP spid="2" grpId="0" animBg="1"/>
      <p:bldP spid="23" grpId="0" animBg="1"/>
      <p:bldP spid="4" grpId="0" animBg="1"/>
      <p:bldP spid="22" grpId="0" animBg="1"/>
      <p:bldP spid="25" grpId="0" animBg="1"/>
      <p:bldP spid="26" grpId="0" animBg="1"/>
      <p:bldP spid="28" grpId="0" animBg="1"/>
      <p:bldP spid="30" grpId="0" animBg="1"/>
      <p:bldP spid="31" grpId="0" animBg="1"/>
      <p:bldP spid="32" grpId="0" animBg="1"/>
      <p:bldP spid="33" grpId="0" animBg="1"/>
      <p:bldP spid="5" grpId="0"/>
      <p:bldP spid="34"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28032" y="1463040"/>
            <a:ext cx="7885787" cy="3657600"/>
          </a:xfrm>
          <a:prstGeom prst="rect">
            <a:avLst/>
          </a:prstGeom>
        </p:spPr>
      </p:pic>
      <p:graphicFrame>
        <p:nvGraphicFramePr>
          <p:cNvPr id="24"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02" name="Shape 102"/>
          <p:cNvSpPr>
            <a:spLocks noGrp="1"/>
          </p:cNvSpPr>
          <p:nvPr>
            <p:ph type="title"/>
          </p:nvPr>
        </p:nvSpPr>
        <p:spPr>
          <a:xfrm>
            <a:off x="-19050" y="-14748"/>
            <a:ext cx="13042900" cy="1176453"/>
          </a:xfrm>
          <a:prstGeom prst="rect">
            <a:avLst/>
          </a:prstGeom>
        </p:spPr>
        <p:txBody>
          <a:bodyPr>
            <a:normAutofit/>
          </a:bodyPr>
          <a:lstStyle/>
          <a:p>
            <a:pPr lvl="0" defTabSz="554990">
              <a:defRPr sz="1800"/>
            </a:pPr>
            <a:r>
              <a:rPr lang="en-US" sz="5700" dirty="0" smtClean="0">
                <a:solidFill>
                  <a:schemeClr val="bg1"/>
                </a:solidFill>
              </a:rPr>
              <a:t>Log-linear double chain</a:t>
            </a:r>
            <a:endParaRPr sz="5700" dirty="0">
              <a:solidFill>
                <a:schemeClr val="bg1"/>
              </a:solidFill>
            </a:endParaRPr>
          </a:p>
        </p:txBody>
      </p:sp>
      <p:sp>
        <p:nvSpPr>
          <p:cNvPr id="110" name="Shape 110"/>
          <p:cNvSpPr/>
          <p:nvPr/>
        </p:nvSpPr>
        <p:spPr>
          <a:xfrm>
            <a:off x="7490087" y="5708861"/>
            <a:ext cx="2596865"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lvl="0">
              <a:defRPr sz="1800"/>
            </a:pPr>
            <a:r>
              <a:rPr sz="2200" dirty="0"/>
              <a:t>effective NRG </a:t>
            </a:r>
            <a:r>
              <a:rPr sz="2200" dirty="0" smtClean="0"/>
              <a:t>basis</a:t>
            </a:r>
            <a:endParaRPr sz="2200" baseline="31999" dirty="0"/>
          </a:p>
        </p:txBody>
      </p:sp>
      <p:sp>
        <p:nvSpPr>
          <p:cNvPr id="111" name="Shape 111"/>
          <p:cNvSpPr/>
          <p:nvPr/>
        </p:nvSpPr>
        <p:spPr>
          <a:xfrm>
            <a:off x="7735645" y="6311146"/>
            <a:ext cx="2127184"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sz="2200" dirty="0" smtClean="0"/>
              <a:t>DMRG </a:t>
            </a:r>
            <a:r>
              <a:rPr sz="2200" dirty="0"/>
              <a:t>methods</a:t>
            </a:r>
          </a:p>
        </p:txBody>
      </p:sp>
      <p:pic>
        <p:nvPicPr>
          <p:cNvPr id="112" name="Picture 111"/>
          <p:cNvPicPr/>
          <p:nvPr/>
        </p:nvPicPr>
        <p:blipFill>
          <a:blip r:embed="rId4">
            <a:extLst/>
          </a:blip>
          <a:stretch>
            <a:fillRect/>
          </a:stretch>
        </p:blipFill>
        <p:spPr>
          <a:xfrm>
            <a:off x="10039825" y="5258169"/>
            <a:ext cx="1956641" cy="1320248"/>
          </a:xfrm>
          <a:prstGeom prst="rect">
            <a:avLst/>
          </a:prstGeom>
          <a:effectLst/>
        </p:spPr>
      </p:pic>
      <p:pic>
        <p:nvPicPr>
          <p:cNvPr id="114" name="Picture 113"/>
          <p:cNvPicPr/>
          <p:nvPr/>
        </p:nvPicPr>
        <p:blipFill>
          <a:blip r:embed="rId5">
            <a:extLst/>
          </a:blip>
          <a:stretch>
            <a:fillRect/>
          </a:stretch>
        </p:blipFill>
        <p:spPr>
          <a:xfrm rot="16200000">
            <a:off x="8564078" y="5360137"/>
            <a:ext cx="407897" cy="266094"/>
          </a:xfrm>
          <a:prstGeom prst="rect">
            <a:avLst/>
          </a:prstGeom>
          <a:effectLst/>
        </p:spPr>
      </p:pic>
      <p:pic>
        <p:nvPicPr>
          <p:cNvPr id="116" name="Picture 115"/>
          <p:cNvPicPr/>
          <p:nvPr/>
        </p:nvPicPr>
        <p:blipFill>
          <a:blip r:embed="rId4">
            <a:extLst/>
          </a:blip>
          <a:stretch>
            <a:fillRect/>
          </a:stretch>
        </p:blipFill>
        <p:spPr>
          <a:xfrm flipH="1">
            <a:off x="5606029" y="5258864"/>
            <a:ext cx="1952619" cy="1320248"/>
          </a:xfrm>
          <a:prstGeom prst="rect">
            <a:avLst/>
          </a:prstGeom>
          <a:effectLst/>
        </p:spPr>
      </p:pic>
      <p:pic>
        <p:nvPicPr>
          <p:cNvPr id="27" name="Picture 26"/>
          <p:cNvPicPr/>
          <p:nvPr/>
        </p:nvPicPr>
        <p:blipFill>
          <a:blip r:embed="rId6">
            <a:extLst/>
          </a:blip>
          <a:stretch>
            <a:fillRect/>
          </a:stretch>
        </p:blipFill>
        <p:spPr>
          <a:xfrm>
            <a:off x="3157981" y="4564326"/>
            <a:ext cx="1346201" cy="352235"/>
          </a:xfrm>
          <a:prstGeom prst="rect">
            <a:avLst/>
          </a:prstGeom>
          <a:effectLst/>
        </p:spPr>
      </p:pic>
      <p:sp>
        <p:nvSpPr>
          <p:cNvPr id="28" name="Shape 109"/>
          <p:cNvSpPr/>
          <p:nvPr/>
        </p:nvSpPr>
        <p:spPr>
          <a:xfrm>
            <a:off x="2949725" y="4101248"/>
            <a:ext cx="1720023"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smtClean="0"/>
              <a:t>ma</a:t>
            </a:r>
            <a:r>
              <a:rPr sz="2200" dirty="0" smtClean="0"/>
              <a:t>p</a:t>
            </a:r>
            <a:r>
              <a:rPr lang="en-US" sz="2200" dirty="0" smtClean="0"/>
              <a:t> to </a:t>
            </a:r>
            <a:r>
              <a:rPr sz="2200" dirty="0" smtClean="0"/>
              <a:t>chain</a:t>
            </a:r>
            <a:endParaRPr sz="2200" dirty="0"/>
          </a:p>
        </p:txBody>
      </p:sp>
      <p:pic>
        <p:nvPicPr>
          <p:cNvPr id="2" name="Picture 1"/>
          <p:cNvPicPr>
            <a:picLocks noChangeAspect="1"/>
          </p:cNvPicPr>
          <p:nvPr/>
        </p:nvPicPr>
        <p:blipFill>
          <a:blip r:embed="rId7"/>
          <a:stretch>
            <a:fillRect/>
          </a:stretch>
        </p:blipFill>
        <p:spPr>
          <a:xfrm>
            <a:off x="68580" y="2986278"/>
            <a:ext cx="1994397" cy="3657600"/>
          </a:xfrm>
          <a:prstGeom prst="rect">
            <a:avLst/>
          </a:prstGeom>
        </p:spPr>
      </p:pic>
      <p:pic>
        <p:nvPicPr>
          <p:cNvPr id="4" name="Picture 3"/>
          <p:cNvPicPr>
            <a:picLocks noChangeAspect="1"/>
          </p:cNvPicPr>
          <p:nvPr/>
        </p:nvPicPr>
        <p:blipFill>
          <a:blip r:embed="rId8"/>
          <a:stretch>
            <a:fillRect/>
          </a:stretch>
        </p:blipFill>
        <p:spPr>
          <a:xfrm>
            <a:off x="64770" y="2986278"/>
            <a:ext cx="2749984" cy="3657600"/>
          </a:xfrm>
          <a:prstGeom prst="rect">
            <a:avLst/>
          </a:prstGeom>
        </p:spPr>
      </p:pic>
      <p:sp>
        <p:nvSpPr>
          <p:cNvPr id="29" name="Shape 109"/>
          <p:cNvSpPr/>
          <p:nvPr/>
        </p:nvSpPr>
        <p:spPr>
          <a:xfrm>
            <a:off x="1990904" y="5182195"/>
            <a:ext cx="1170192" cy="779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err="1" smtClean="0"/>
              <a:t>Lindblad</a:t>
            </a:r>
            <a:r>
              <a:rPr lang="en-US" sz="2200" dirty="0" smtClean="0"/>
              <a:t/>
            </a:r>
            <a:br>
              <a:rPr lang="en-US" sz="2200" dirty="0" smtClean="0"/>
            </a:br>
            <a:r>
              <a:rPr lang="en-US" sz="2200" dirty="0" smtClean="0"/>
              <a:t>driving</a:t>
            </a:r>
            <a:endParaRPr sz="2200" dirty="0"/>
          </a:p>
        </p:txBody>
      </p:sp>
      <p:pic>
        <p:nvPicPr>
          <p:cNvPr id="5" name="Picture 4"/>
          <p:cNvPicPr>
            <a:picLocks noChangeAspect="1"/>
          </p:cNvPicPr>
          <p:nvPr/>
        </p:nvPicPr>
        <p:blipFill>
          <a:blip r:embed="rId9"/>
          <a:stretch>
            <a:fillRect/>
          </a:stretch>
        </p:blipFill>
        <p:spPr>
          <a:xfrm>
            <a:off x="4828032" y="1463040"/>
            <a:ext cx="7885787" cy="3657600"/>
          </a:xfrm>
          <a:prstGeom prst="rect">
            <a:avLst/>
          </a:prstGeom>
        </p:spPr>
      </p:pic>
      <p:sp>
        <p:nvSpPr>
          <p:cNvPr id="31" name="Shape 111"/>
          <p:cNvSpPr/>
          <p:nvPr/>
        </p:nvSpPr>
        <p:spPr>
          <a:xfrm>
            <a:off x="64770" y="7647201"/>
            <a:ext cx="12101068" cy="17953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600"/>
            </a:lvl1pPr>
          </a:lstStyle>
          <a:p>
            <a:pPr lvl="0" algn="l">
              <a:defRPr sz="1800"/>
            </a:pPr>
            <a:r>
              <a:rPr lang="en-US" sz="2200" dirty="0" smtClean="0"/>
              <a:t>Option 1. Compute steady-state density matrix using</a:t>
            </a:r>
          </a:p>
          <a:p>
            <a:pPr lvl="0" algn="l">
              <a:defRPr sz="1800"/>
            </a:pPr>
            <a:r>
              <a:rPr lang="en-US" sz="2200" dirty="0" smtClean="0"/>
              <a:t/>
            </a:r>
            <a:br>
              <a:rPr lang="en-US" sz="2200" dirty="0" smtClean="0"/>
            </a:br>
            <a:r>
              <a:rPr lang="en-US" sz="2200" dirty="0" smtClean="0"/>
              <a:t>(a) quantum trajectory methods (à la Andrew Daley)</a:t>
            </a:r>
          </a:p>
          <a:p>
            <a:pPr lvl="0" algn="l">
              <a:defRPr sz="1800"/>
            </a:pPr>
            <a:r>
              <a:rPr lang="en-US" sz="2200" dirty="0" smtClean="0"/>
              <a:t/>
            </a:r>
            <a:br>
              <a:rPr lang="en-US" sz="2200" dirty="0" smtClean="0"/>
            </a:br>
            <a:r>
              <a:rPr lang="en-US" sz="2200" dirty="0" smtClean="0"/>
              <a:t>(b) matrix operator methods (à la Mari-Carmen </a:t>
            </a:r>
            <a:r>
              <a:rPr lang="en-US" sz="2200" dirty="0" err="1" smtClean="0"/>
              <a:t>Bañuls</a:t>
            </a:r>
            <a:r>
              <a:rPr lang="en-US" sz="2200" dirty="0" smtClean="0"/>
              <a:t>, Pietro </a:t>
            </a:r>
            <a:r>
              <a:rPr lang="en-US" sz="2200" dirty="0" err="1" smtClean="0"/>
              <a:t>Silvi</a:t>
            </a:r>
            <a:r>
              <a:rPr lang="en-US" sz="2200" dirty="0" smtClean="0"/>
              <a:t>) </a:t>
            </a:r>
            <a:endParaRPr sz="2200" dirty="0"/>
          </a:p>
        </p:txBody>
      </p:sp>
      <p:sp>
        <p:nvSpPr>
          <p:cNvPr id="32" name="Shape 111"/>
          <p:cNvSpPr/>
          <p:nvPr/>
        </p:nvSpPr>
        <p:spPr>
          <a:xfrm>
            <a:off x="7404380" y="6327648"/>
            <a:ext cx="2675412" cy="441146"/>
          </a:xfrm>
          <a:prstGeom prst="rect">
            <a:avLst/>
          </a:prstGeom>
          <a:solidFill>
            <a:schemeClr val="bg1"/>
          </a:solid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sz="2200" dirty="0" smtClean="0"/>
              <a:t> </a:t>
            </a:r>
            <a:r>
              <a:rPr lang="en-US" sz="2200" dirty="0" smtClean="0"/>
              <a:t>MPS/MPO me</a:t>
            </a:r>
            <a:r>
              <a:rPr sz="2200" dirty="0" smtClean="0"/>
              <a:t>thods</a:t>
            </a:r>
            <a:endParaRPr sz="2200" dirty="0"/>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6328" y="2260645"/>
            <a:ext cx="853903" cy="640080"/>
          </a:xfrm>
          <a:prstGeom prst="rect">
            <a:avLst/>
          </a:prstGeom>
        </p:spPr>
      </p:pic>
      <p:sp>
        <p:nvSpPr>
          <p:cNvPr id="40" name="Shape 111"/>
          <p:cNvSpPr/>
          <p:nvPr/>
        </p:nvSpPr>
        <p:spPr>
          <a:xfrm>
            <a:off x="9563087" y="8349904"/>
            <a:ext cx="3422392" cy="4103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600"/>
            </a:lvl1pPr>
          </a:lstStyle>
          <a:p>
            <a:pPr lvl="0" algn="l">
              <a:defRPr sz="1800"/>
            </a:pPr>
            <a:r>
              <a:rPr lang="en-US" sz="2000" dirty="0" smtClean="0"/>
              <a:t>(not efficient for this problem)</a:t>
            </a:r>
            <a:endParaRPr sz="2000" dirty="0"/>
          </a:p>
        </p:txBody>
      </p:sp>
      <p:sp>
        <p:nvSpPr>
          <p:cNvPr id="41" name="Shape 111"/>
          <p:cNvSpPr/>
          <p:nvPr/>
        </p:nvSpPr>
        <p:spPr>
          <a:xfrm>
            <a:off x="9644064" y="8954070"/>
            <a:ext cx="3341415" cy="7181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600"/>
            </a:lvl1pPr>
          </a:lstStyle>
          <a:p>
            <a:pPr lvl="0" algn="l">
              <a:defRPr sz="1800"/>
            </a:pPr>
            <a:r>
              <a:rPr lang="en-US" sz="2000" dirty="0" smtClean="0"/>
              <a:t>(collaboration with  </a:t>
            </a:r>
            <a:br>
              <a:rPr lang="en-US" sz="2000" dirty="0" smtClean="0"/>
            </a:br>
            <a:r>
              <a:rPr lang="en-US" sz="2000" dirty="0" smtClean="0"/>
              <a:t>Albert Werner, Jens, </a:t>
            </a:r>
            <a:r>
              <a:rPr lang="en-US" sz="2000" dirty="0" err="1" smtClean="0"/>
              <a:t>Eisert</a:t>
            </a:r>
            <a:r>
              <a:rPr lang="en-US" sz="2000" dirty="0" smtClean="0"/>
              <a:t>)</a:t>
            </a:r>
            <a:endParaRPr sz="2000" dirty="0"/>
          </a:p>
        </p:txBody>
      </p:sp>
      <p:pic>
        <p:nvPicPr>
          <p:cNvPr id="46" name="Picture 45"/>
          <p:cNvPicPr/>
          <p:nvPr/>
        </p:nvPicPr>
        <p:blipFill>
          <a:blip r:embed="rId6">
            <a:extLst/>
          </a:blip>
          <a:stretch>
            <a:fillRect/>
          </a:stretch>
        </p:blipFill>
        <p:spPr>
          <a:xfrm rot="10800000">
            <a:off x="8634979" y="8444160"/>
            <a:ext cx="628651" cy="221857"/>
          </a:xfrm>
          <a:prstGeom prst="rect">
            <a:avLst/>
          </a:prstGeom>
          <a:effectLst/>
        </p:spPr>
      </p:pic>
      <p:pic>
        <p:nvPicPr>
          <p:cNvPr id="47" name="Picture 46"/>
          <p:cNvPicPr/>
          <p:nvPr/>
        </p:nvPicPr>
        <p:blipFill>
          <a:blip r:embed="rId6">
            <a:extLst/>
          </a:blip>
          <a:stretch>
            <a:fillRect/>
          </a:stretch>
        </p:blipFill>
        <p:spPr>
          <a:xfrm rot="10800000">
            <a:off x="8673342" y="9094663"/>
            <a:ext cx="628651" cy="221857"/>
          </a:xfrm>
          <a:prstGeom prst="rect">
            <a:avLst/>
          </a:prstGeom>
          <a:effectLst/>
        </p:spPr>
      </p:pic>
      <p:pic>
        <p:nvPicPr>
          <p:cNvPr id="6" name="Picture 5"/>
          <p:cNvPicPr>
            <a:picLocks noChangeAspect="1"/>
          </p:cNvPicPr>
          <p:nvPr/>
        </p:nvPicPr>
        <p:blipFill>
          <a:blip r:embed="rId11"/>
          <a:stretch>
            <a:fillRect/>
          </a:stretch>
        </p:blipFill>
        <p:spPr>
          <a:xfrm>
            <a:off x="4828032" y="1463040"/>
            <a:ext cx="7885787" cy="3657600"/>
          </a:xfrm>
          <a:prstGeom prst="rect">
            <a:avLst/>
          </a:prstGeom>
        </p:spPr>
      </p:pic>
      <p:sp>
        <p:nvSpPr>
          <p:cNvPr id="26" name="Shape 109"/>
          <p:cNvSpPr/>
          <p:nvPr/>
        </p:nvSpPr>
        <p:spPr>
          <a:xfrm>
            <a:off x="5462049" y="2164675"/>
            <a:ext cx="2080698" cy="779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err="1" smtClean="0"/>
              <a:t>Lindblad</a:t>
            </a:r>
            <a:r>
              <a:rPr lang="en-US" sz="2200" dirty="0" smtClean="0"/>
              <a:t> driving</a:t>
            </a:r>
            <a:br>
              <a:rPr lang="en-US" sz="2200" dirty="0" smtClean="0"/>
            </a:br>
            <a:r>
              <a:rPr lang="en-US" sz="2200" dirty="0" smtClean="0"/>
              <a:t>remains local</a:t>
            </a:r>
            <a:endParaRPr sz="2200" dirty="0"/>
          </a:p>
        </p:txBody>
      </p:sp>
      <p:sp>
        <p:nvSpPr>
          <p:cNvPr id="30" name="Shape 109"/>
          <p:cNvSpPr/>
          <p:nvPr/>
        </p:nvSpPr>
        <p:spPr>
          <a:xfrm>
            <a:off x="10019694" y="1761662"/>
            <a:ext cx="1623842" cy="779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smtClean="0"/>
              <a:t>recombine</a:t>
            </a:r>
            <a:br>
              <a:rPr lang="en-US" sz="2200" dirty="0" smtClean="0"/>
            </a:br>
            <a:r>
              <a:rPr lang="en-US" sz="2200" dirty="0" smtClean="0"/>
              <a:t>NRG chains</a:t>
            </a:r>
            <a:endParaRPr sz="2200" dirty="0"/>
          </a:p>
        </p:txBody>
      </p:sp>
    </p:spTree>
    <p:extLst>
      <p:ext uri="{BB962C8B-B14F-4D97-AF65-F5344CB8AC3E}">
        <p14:creationId xmlns:p14="http://schemas.microsoft.com/office/powerpoint/2010/main" val="36747989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animBg="1"/>
      <p:bldP spid="40" grpId="0"/>
      <p:bldP spid="41" grpId="0"/>
      <p:bldP spid="26"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28032" y="1463040"/>
            <a:ext cx="7907511" cy="3657600"/>
          </a:xfrm>
          <a:prstGeom prst="rect">
            <a:avLst/>
          </a:prstGeom>
        </p:spPr>
      </p:pic>
      <p:sp>
        <p:nvSpPr>
          <p:cNvPr id="42" name="Shape 111"/>
          <p:cNvSpPr/>
          <p:nvPr/>
        </p:nvSpPr>
        <p:spPr>
          <a:xfrm>
            <a:off x="11389770" y="7574156"/>
            <a:ext cx="1634080" cy="4103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600"/>
            </a:lvl1pPr>
          </a:lstStyle>
          <a:p>
            <a:pPr lvl="0" algn="l">
              <a:defRPr sz="1800"/>
            </a:pPr>
            <a:r>
              <a:rPr lang="en-US" sz="2000" dirty="0" smtClean="0"/>
              <a:t>(today’s talk)</a:t>
            </a:r>
            <a:endParaRPr sz="2000" dirty="0"/>
          </a:p>
        </p:txBody>
      </p:sp>
      <p:pic>
        <p:nvPicPr>
          <p:cNvPr id="48" name="Picture 47"/>
          <p:cNvPicPr/>
          <p:nvPr/>
        </p:nvPicPr>
        <p:blipFill>
          <a:blip r:embed="rId4">
            <a:extLst/>
          </a:blip>
          <a:stretch>
            <a:fillRect/>
          </a:stretch>
        </p:blipFill>
        <p:spPr>
          <a:xfrm rot="10800000">
            <a:off x="10689158" y="7704901"/>
            <a:ext cx="628651" cy="221857"/>
          </a:xfrm>
          <a:prstGeom prst="rect">
            <a:avLst/>
          </a:prstGeom>
          <a:effectLst/>
        </p:spPr>
      </p:pic>
      <p:graphicFrame>
        <p:nvGraphicFramePr>
          <p:cNvPr id="24"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02" name="Shape 102"/>
          <p:cNvSpPr>
            <a:spLocks noGrp="1"/>
          </p:cNvSpPr>
          <p:nvPr>
            <p:ph type="title"/>
          </p:nvPr>
        </p:nvSpPr>
        <p:spPr>
          <a:xfrm>
            <a:off x="-19050" y="-14748"/>
            <a:ext cx="13042900" cy="1176453"/>
          </a:xfrm>
          <a:prstGeom prst="rect">
            <a:avLst/>
          </a:prstGeom>
        </p:spPr>
        <p:txBody>
          <a:bodyPr>
            <a:normAutofit/>
          </a:bodyPr>
          <a:lstStyle/>
          <a:p>
            <a:pPr lvl="0" defTabSz="554990">
              <a:defRPr sz="1800"/>
            </a:pPr>
            <a:r>
              <a:rPr lang="en-US" sz="5700" dirty="0" smtClean="0">
                <a:solidFill>
                  <a:schemeClr val="bg1"/>
                </a:solidFill>
              </a:rPr>
              <a:t>Quench from initial product state</a:t>
            </a:r>
            <a:endParaRPr sz="5700" dirty="0">
              <a:solidFill>
                <a:schemeClr val="bg1"/>
              </a:solidFill>
            </a:endParaRPr>
          </a:p>
        </p:txBody>
      </p:sp>
      <p:sp>
        <p:nvSpPr>
          <p:cNvPr id="110" name="Shape 110"/>
          <p:cNvSpPr/>
          <p:nvPr/>
        </p:nvSpPr>
        <p:spPr>
          <a:xfrm>
            <a:off x="7273756" y="6601518"/>
            <a:ext cx="3060133" cy="10259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lvl="0">
              <a:defRPr sz="1800"/>
            </a:pPr>
            <a:r>
              <a:rPr lang="en-US" sz="2000" dirty="0"/>
              <a:t> </a:t>
            </a:r>
            <a:r>
              <a:rPr lang="en-US" sz="2000" dirty="0" smtClean="0"/>
              <a:t> ground state of impurity, </a:t>
            </a:r>
            <a:br>
              <a:rPr lang="en-US" sz="2000" dirty="0" smtClean="0"/>
            </a:br>
            <a:r>
              <a:rPr lang="en-US" sz="2000" dirty="0" smtClean="0"/>
              <a:t>renormalized by</a:t>
            </a:r>
            <a:br>
              <a:rPr lang="en-US" sz="2000" dirty="0" smtClean="0"/>
            </a:br>
            <a:r>
              <a:rPr lang="en-US" sz="2000" dirty="0" smtClean="0"/>
              <a:t>high-energy lead states</a:t>
            </a:r>
            <a:endParaRPr sz="2000" baseline="31999" dirty="0"/>
          </a:p>
        </p:txBody>
      </p:sp>
      <p:pic>
        <p:nvPicPr>
          <p:cNvPr id="27" name="Picture 26"/>
          <p:cNvPicPr/>
          <p:nvPr/>
        </p:nvPicPr>
        <p:blipFill>
          <a:blip r:embed="rId4">
            <a:extLst/>
          </a:blip>
          <a:stretch>
            <a:fillRect/>
          </a:stretch>
        </p:blipFill>
        <p:spPr>
          <a:xfrm>
            <a:off x="3157981" y="4564326"/>
            <a:ext cx="1346201" cy="352235"/>
          </a:xfrm>
          <a:prstGeom prst="rect">
            <a:avLst/>
          </a:prstGeom>
          <a:effectLst/>
        </p:spPr>
      </p:pic>
      <p:sp>
        <p:nvSpPr>
          <p:cNvPr id="28" name="Shape 109"/>
          <p:cNvSpPr/>
          <p:nvPr/>
        </p:nvSpPr>
        <p:spPr>
          <a:xfrm>
            <a:off x="2949725" y="4101248"/>
            <a:ext cx="1720023"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smtClean="0"/>
              <a:t>ma</a:t>
            </a:r>
            <a:r>
              <a:rPr sz="2200" dirty="0" smtClean="0"/>
              <a:t>p</a:t>
            </a:r>
            <a:r>
              <a:rPr lang="en-US" sz="2200" dirty="0" smtClean="0"/>
              <a:t> to </a:t>
            </a:r>
            <a:r>
              <a:rPr sz="2200" dirty="0" smtClean="0"/>
              <a:t>chain</a:t>
            </a:r>
            <a:endParaRPr sz="2200" dirty="0"/>
          </a:p>
        </p:txBody>
      </p:sp>
      <p:pic>
        <p:nvPicPr>
          <p:cNvPr id="2" name="Picture 1"/>
          <p:cNvPicPr>
            <a:picLocks noChangeAspect="1"/>
          </p:cNvPicPr>
          <p:nvPr/>
        </p:nvPicPr>
        <p:blipFill>
          <a:blip r:embed="rId5"/>
          <a:stretch>
            <a:fillRect/>
          </a:stretch>
        </p:blipFill>
        <p:spPr>
          <a:xfrm>
            <a:off x="68580" y="2986278"/>
            <a:ext cx="1994397" cy="3657600"/>
          </a:xfrm>
          <a:prstGeom prst="rect">
            <a:avLst/>
          </a:prstGeom>
        </p:spPr>
      </p:pic>
      <p:sp>
        <p:nvSpPr>
          <p:cNvPr id="33" name="Shape 111"/>
          <p:cNvSpPr/>
          <p:nvPr/>
        </p:nvSpPr>
        <p:spPr>
          <a:xfrm>
            <a:off x="73151" y="7675162"/>
            <a:ext cx="12990665"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600"/>
            </a:lvl1pPr>
          </a:lstStyle>
          <a:p>
            <a:pPr lvl="0" algn="l">
              <a:defRPr sz="1800"/>
            </a:pPr>
            <a:r>
              <a:rPr lang="en-US" sz="2200" dirty="0" smtClean="0"/>
              <a:t>Option 2. Switch off </a:t>
            </a:r>
            <a:r>
              <a:rPr lang="en-US" sz="2200" dirty="0" err="1" smtClean="0"/>
              <a:t>Lindblad</a:t>
            </a:r>
            <a:r>
              <a:rPr lang="en-US" sz="2200" dirty="0" smtClean="0"/>
              <a:t> driving!</a:t>
            </a:r>
            <a:endParaRPr sz="2200" dirty="0"/>
          </a:p>
        </p:txBody>
      </p:sp>
      <p:sp>
        <p:nvSpPr>
          <p:cNvPr id="35" name="Shape 109"/>
          <p:cNvSpPr/>
          <p:nvPr/>
        </p:nvSpPr>
        <p:spPr>
          <a:xfrm>
            <a:off x="3748680" y="2962445"/>
            <a:ext cx="2848537"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smtClean="0"/>
              <a:t>MPS methods suffice!</a:t>
            </a:r>
            <a:endParaRPr sz="2200" dirty="0"/>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6328" y="2260645"/>
            <a:ext cx="853903" cy="640080"/>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2304" y="2276839"/>
            <a:ext cx="853903" cy="640080"/>
          </a:xfrm>
          <a:prstGeom prst="rect">
            <a:avLst/>
          </a:prstGeom>
        </p:spPr>
      </p:pic>
      <p:sp>
        <p:nvSpPr>
          <p:cNvPr id="30" name="Shape 109"/>
          <p:cNvSpPr/>
          <p:nvPr/>
        </p:nvSpPr>
        <p:spPr>
          <a:xfrm>
            <a:off x="10019694" y="1761662"/>
            <a:ext cx="1623842" cy="779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lang="en-US" sz="2200" dirty="0" smtClean="0"/>
              <a:t>recombine</a:t>
            </a:r>
            <a:br>
              <a:rPr lang="en-US" sz="2200" dirty="0" smtClean="0"/>
            </a:br>
            <a:r>
              <a:rPr lang="en-US" sz="2200" dirty="0" smtClean="0"/>
              <a:t>NRG chains</a:t>
            </a:r>
            <a:endParaRPr sz="2200" dirty="0"/>
          </a:p>
        </p:txBody>
      </p:sp>
      <p:pic>
        <p:nvPicPr>
          <p:cNvPr id="49" name="pasted-image.pdf"/>
          <p:cNvPicPr/>
          <p:nvPr/>
        </p:nvPicPr>
        <p:blipFill>
          <a:blip r:embed="rId7">
            <a:extLst/>
          </a:blip>
          <a:stretch>
            <a:fillRect/>
          </a:stretch>
        </p:blipFill>
        <p:spPr>
          <a:xfrm>
            <a:off x="5894374" y="5478064"/>
            <a:ext cx="5753101" cy="368301"/>
          </a:xfrm>
          <a:prstGeom prst="rect">
            <a:avLst/>
          </a:prstGeom>
          <a:ln w="12700">
            <a:miter lim="400000"/>
          </a:ln>
        </p:spPr>
      </p:pic>
      <p:pic>
        <p:nvPicPr>
          <p:cNvPr id="34" name="Picture 33"/>
          <p:cNvPicPr/>
          <p:nvPr/>
        </p:nvPicPr>
        <p:blipFill>
          <a:blip r:embed="rId4">
            <a:extLst/>
          </a:blip>
          <a:stretch>
            <a:fillRect/>
          </a:stretch>
        </p:blipFill>
        <p:spPr>
          <a:xfrm rot="16200000">
            <a:off x="8468776" y="6078694"/>
            <a:ext cx="689142" cy="356506"/>
          </a:xfrm>
          <a:prstGeom prst="rect">
            <a:avLst/>
          </a:prstGeom>
          <a:effectLst/>
        </p:spPr>
      </p:pic>
      <p:sp>
        <p:nvSpPr>
          <p:cNvPr id="37" name="Shape 184"/>
          <p:cNvSpPr/>
          <p:nvPr/>
        </p:nvSpPr>
        <p:spPr>
          <a:xfrm>
            <a:off x="5488696" y="5912375"/>
            <a:ext cx="2527635" cy="4103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lgn="l">
              <a:buSzPct val="75000"/>
              <a:defRPr sz="1800"/>
            </a:pPr>
            <a:r>
              <a:rPr sz="2000" dirty="0" smtClean="0"/>
              <a:t>„holes</a:t>
            </a:r>
            <a:r>
              <a:rPr lang="en-US" sz="2000" dirty="0" smtClean="0"/>
              <a:t> states</a:t>
            </a:r>
            <a:r>
              <a:rPr sz="2000" dirty="0" smtClean="0"/>
              <a:t>“: empty         </a:t>
            </a:r>
            <a:r>
              <a:rPr lang="en-US" sz="2000" dirty="0" smtClean="0"/>
              <a:t>     </a:t>
            </a:r>
            <a:r>
              <a:rPr sz="2000" dirty="0" smtClean="0"/>
              <a:t> </a:t>
            </a:r>
            <a:endParaRPr sz="2000" dirty="0"/>
          </a:p>
        </p:txBody>
      </p:sp>
      <p:sp>
        <p:nvSpPr>
          <p:cNvPr id="6" name="Rectangle 5"/>
          <p:cNvSpPr/>
          <p:nvPr/>
        </p:nvSpPr>
        <p:spPr>
          <a:xfrm>
            <a:off x="9655812" y="5863529"/>
            <a:ext cx="2733441" cy="400110"/>
          </a:xfrm>
          <a:prstGeom prst="rect">
            <a:avLst/>
          </a:prstGeom>
        </p:spPr>
        <p:txBody>
          <a:bodyPr wrap="none">
            <a:spAutoFit/>
          </a:bodyPr>
          <a:lstStyle/>
          <a:p>
            <a:r>
              <a:rPr lang="en-GB" sz="2000" dirty="0"/>
              <a:t>„particles states“: filled</a:t>
            </a:r>
          </a:p>
        </p:txBody>
      </p:sp>
      <p:sp>
        <p:nvSpPr>
          <p:cNvPr id="9" name="Rectangle 8"/>
          <p:cNvSpPr/>
          <p:nvPr/>
        </p:nvSpPr>
        <p:spPr>
          <a:xfrm>
            <a:off x="451965" y="8208241"/>
            <a:ext cx="12792244" cy="430887"/>
          </a:xfrm>
          <a:prstGeom prst="rect">
            <a:avLst/>
          </a:prstGeom>
        </p:spPr>
        <p:txBody>
          <a:bodyPr wrap="square">
            <a:spAutoFit/>
          </a:bodyPr>
          <a:lstStyle/>
          <a:p>
            <a:pPr lvl="0" algn="l">
              <a:defRPr sz="1800"/>
            </a:pPr>
            <a:r>
              <a:rPr lang="en-GB" sz="2200" dirty="0"/>
              <a:t>- start from decoupled initial </a:t>
            </a:r>
            <a:r>
              <a:rPr lang="en-GB" sz="2200" u="sng" dirty="0"/>
              <a:t>product</a:t>
            </a:r>
            <a:r>
              <a:rPr lang="en-GB" sz="2200" dirty="0"/>
              <a:t> </a:t>
            </a:r>
            <a:r>
              <a:rPr lang="en-GB" sz="2200" dirty="0" smtClean="0"/>
              <a:t>state</a:t>
            </a:r>
            <a:endParaRPr lang="en-GB" sz="2200" dirty="0"/>
          </a:p>
        </p:txBody>
      </p:sp>
      <p:sp>
        <p:nvSpPr>
          <p:cNvPr id="10" name="Rectangle 9"/>
          <p:cNvSpPr/>
          <p:nvPr/>
        </p:nvSpPr>
        <p:spPr>
          <a:xfrm>
            <a:off x="451965" y="8758468"/>
            <a:ext cx="12940030" cy="769441"/>
          </a:xfrm>
          <a:prstGeom prst="rect">
            <a:avLst/>
          </a:prstGeom>
        </p:spPr>
        <p:txBody>
          <a:bodyPr wrap="square">
            <a:spAutoFit/>
          </a:bodyPr>
          <a:lstStyle/>
          <a:p>
            <a:pPr algn="l"/>
            <a:r>
              <a:rPr lang="en-GB" sz="2200" dirty="0" smtClean="0"/>
              <a:t>- </a:t>
            </a:r>
            <a:r>
              <a:rPr lang="en-GB" sz="2200" dirty="0"/>
              <a:t>quench: turn on coupling at t=0, compute unitary evolution by </a:t>
            </a:r>
            <a:r>
              <a:rPr lang="en-GB" sz="2200" dirty="0" err="1"/>
              <a:t>tDMRG</a:t>
            </a:r>
            <a:r>
              <a:rPr lang="en-GB" sz="2200" dirty="0"/>
              <a:t> 	 </a:t>
            </a:r>
            <a:br>
              <a:rPr lang="en-GB" sz="2200" dirty="0"/>
            </a:br>
            <a:r>
              <a:rPr lang="en-GB" sz="2200" dirty="0"/>
              <a:t>    (à la Peter </a:t>
            </a:r>
            <a:r>
              <a:rPr lang="en-GB" sz="2200" dirty="0" err="1"/>
              <a:t>Schmitteckert</a:t>
            </a:r>
            <a:r>
              <a:rPr lang="en-GB" sz="2200" dirty="0"/>
              <a:t>, Fabian </a:t>
            </a:r>
            <a:r>
              <a:rPr lang="en-GB" sz="2200" dirty="0" err="1"/>
              <a:t>Heidrich-Meisner</a:t>
            </a:r>
            <a:r>
              <a:rPr lang="en-GB" sz="2200" dirty="0"/>
              <a:t>, but with ‘better’ starting </a:t>
            </a:r>
            <a:r>
              <a:rPr lang="en-GB" sz="2200" dirty="0" smtClean="0"/>
              <a:t>point)</a:t>
            </a:r>
            <a:endParaRPr lang="en-GB" sz="2200" dirty="0"/>
          </a:p>
        </p:txBody>
      </p:sp>
      <p:sp>
        <p:nvSpPr>
          <p:cNvPr id="44" name="Shape 111"/>
          <p:cNvSpPr/>
          <p:nvPr/>
        </p:nvSpPr>
        <p:spPr>
          <a:xfrm>
            <a:off x="3390286" y="5463043"/>
            <a:ext cx="1958749"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600"/>
            </a:lvl1pPr>
          </a:lstStyle>
          <a:p>
            <a:pPr lvl="0" algn="l">
              <a:defRPr sz="1800"/>
            </a:pPr>
            <a:r>
              <a:rPr lang="en-US" sz="2200" dirty="0" smtClean="0"/>
              <a:t>Initial state: </a:t>
            </a:r>
            <a:endParaRPr sz="2200" dirty="0"/>
          </a:p>
        </p:txBody>
      </p:sp>
    </p:spTree>
    <p:extLst>
      <p:ext uri="{BB962C8B-B14F-4D97-AF65-F5344CB8AC3E}">
        <p14:creationId xmlns:p14="http://schemas.microsoft.com/office/powerpoint/2010/main" val="135524849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5" grpId="0"/>
      <p:bldP spid="37" grpId="0" animBg="1"/>
      <p:bldP spid="6" grpId="0"/>
      <p:bldP spid="9" grpId="0"/>
      <p:bldP spid="10"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119823" y="1320552"/>
            <a:ext cx="226512" cy="3474720"/>
          </a:xfrm>
          <a:prstGeom prst="rect">
            <a:avLst/>
          </a:prstGeom>
        </p:spPr>
      </p:pic>
      <p:sp>
        <p:nvSpPr>
          <p:cNvPr id="35" name="Shape 35"/>
          <p:cNvSpPr/>
          <p:nvPr/>
        </p:nvSpPr>
        <p:spPr>
          <a:xfrm>
            <a:off x="85386" y="2660518"/>
            <a:ext cx="4510850"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44500" lvl="0" indent="-444500" algn="l">
              <a:buSzPct val="75000"/>
              <a:buChar char="•"/>
              <a:defRPr sz="1800"/>
            </a:pPr>
            <a:r>
              <a:rPr sz="2200" dirty="0"/>
              <a:t>Purification</a:t>
            </a:r>
            <a:r>
              <a:rPr sz="2200" dirty="0" smtClean="0"/>
              <a:t>:</a:t>
            </a:r>
            <a:r>
              <a:rPr sz="2800" dirty="0" smtClean="0"/>
              <a:t>                        </a:t>
            </a:r>
            <a:endParaRPr sz="2800" dirty="0"/>
          </a:p>
        </p:txBody>
      </p:sp>
      <p:pic>
        <p:nvPicPr>
          <p:cNvPr id="36" name="Picture 35"/>
          <p:cNvPicPr/>
          <p:nvPr/>
        </p:nvPicPr>
        <p:blipFill>
          <a:blip r:embed="rId4">
            <a:extLst/>
          </a:blip>
          <a:stretch>
            <a:fillRect/>
          </a:stretch>
        </p:blipFill>
        <p:spPr>
          <a:xfrm>
            <a:off x="8947852" y="4938657"/>
            <a:ext cx="3600246" cy="1230330"/>
          </a:xfrm>
          <a:prstGeom prst="rect">
            <a:avLst/>
          </a:prstGeom>
        </p:spPr>
      </p:pic>
      <p:pic>
        <p:nvPicPr>
          <p:cNvPr id="38" name="pasted-image.pdf"/>
          <p:cNvPicPr/>
          <p:nvPr/>
        </p:nvPicPr>
        <p:blipFill>
          <a:blip r:embed="rId5">
            <a:extLst/>
          </a:blip>
          <a:stretch>
            <a:fillRect/>
          </a:stretch>
        </p:blipFill>
        <p:spPr>
          <a:xfrm>
            <a:off x="2712030" y="2751526"/>
            <a:ext cx="6362701" cy="711200"/>
          </a:xfrm>
          <a:prstGeom prst="rect">
            <a:avLst/>
          </a:prstGeom>
          <a:ln w="12700">
            <a:miter lim="400000"/>
          </a:ln>
        </p:spPr>
      </p:pic>
      <p:pic>
        <p:nvPicPr>
          <p:cNvPr id="40" name="pasted-image.pdf"/>
          <p:cNvPicPr>
            <a:picLocks noChangeAspect="1"/>
          </p:cNvPicPr>
          <p:nvPr/>
        </p:nvPicPr>
        <p:blipFill>
          <a:blip r:embed="rId6">
            <a:extLst/>
          </a:blip>
          <a:stretch>
            <a:fillRect/>
          </a:stretch>
        </p:blipFill>
        <p:spPr>
          <a:xfrm>
            <a:off x="1664484" y="5179229"/>
            <a:ext cx="5486400" cy="548641"/>
          </a:xfrm>
          <a:prstGeom prst="rect">
            <a:avLst/>
          </a:prstGeom>
          <a:ln w="12700">
            <a:miter lim="400000"/>
          </a:ln>
        </p:spPr>
      </p:pic>
      <p:pic>
        <p:nvPicPr>
          <p:cNvPr id="41" name="pasted-image.pdf"/>
          <p:cNvPicPr>
            <a:picLocks noChangeAspect="1"/>
          </p:cNvPicPr>
          <p:nvPr/>
        </p:nvPicPr>
        <p:blipFill>
          <a:blip r:embed="rId7">
            <a:extLst/>
          </a:blip>
          <a:stretch>
            <a:fillRect/>
          </a:stretch>
        </p:blipFill>
        <p:spPr>
          <a:xfrm>
            <a:off x="9363675" y="5242671"/>
            <a:ext cx="2560320" cy="434550"/>
          </a:xfrm>
          <a:prstGeom prst="rect">
            <a:avLst/>
          </a:prstGeom>
          <a:ln w="12700">
            <a:miter lim="400000"/>
          </a:ln>
        </p:spPr>
      </p:pic>
      <p:pic>
        <p:nvPicPr>
          <p:cNvPr id="44" name="pasted-image.pdf"/>
          <p:cNvPicPr/>
          <p:nvPr/>
        </p:nvPicPr>
        <p:blipFill>
          <a:blip r:embed="rId8">
            <a:extLst/>
          </a:blip>
          <a:stretch>
            <a:fillRect/>
          </a:stretch>
        </p:blipFill>
        <p:spPr>
          <a:xfrm>
            <a:off x="238657" y="6597695"/>
            <a:ext cx="8204200" cy="1663700"/>
          </a:xfrm>
          <a:prstGeom prst="rect">
            <a:avLst/>
          </a:prstGeom>
          <a:ln w="12700">
            <a:miter lim="400000"/>
          </a:ln>
        </p:spPr>
      </p:pic>
      <p:pic>
        <p:nvPicPr>
          <p:cNvPr id="45" name="Picture 44"/>
          <p:cNvPicPr/>
          <p:nvPr/>
        </p:nvPicPr>
        <p:blipFill>
          <a:blip r:embed="rId9">
            <a:extLst/>
          </a:blip>
          <a:stretch>
            <a:fillRect/>
          </a:stretch>
        </p:blipFill>
        <p:spPr>
          <a:xfrm>
            <a:off x="9373488" y="5672666"/>
            <a:ext cx="409375" cy="832962"/>
          </a:xfrm>
          <a:prstGeom prst="rect">
            <a:avLst/>
          </a:prstGeom>
        </p:spPr>
      </p:pic>
      <p:sp>
        <p:nvSpPr>
          <p:cNvPr id="47" name="Shape 47"/>
          <p:cNvSpPr/>
          <p:nvPr/>
        </p:nvSpPr>
        <p:spPr>
          <a:xfrm>
            <a:off x="8735717" y="6433799"/>
            <a:ext cx="3210815"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pPr lvl="0">
              <a:defRPr sz="1800"/>
            </a:pPr>
            <a:r>
              <a:rPr sz="2000" dirty="0"/>
              <a:t>„holes“  </a:t>
            </a:r>
            <a:r>
              <a:rPr lang="en-US" sz="2000" dirty="0" smtClean="0"/>
              <a:t>      </a:t>
            </a:r>
            <a:r>
              <a:rPr sz="2000" dirty="0" smtClean="0"/>
              <a:t>   </a:t>
            </a:r>
            <a:r>
              <a:rPr lang="en-US" sz="2000" dirty="0" smtClean="0"/>
              <a:t> </a:t>
            </a:r>
            <a:r>
              <a:rPr sz="2000" dirty="0" smtClean="0"/>
              <a:t> </a:t>
            </a:r>
            <a:r>
              <a:rPr lang="en-US" sz="2000" dirty="0" smtClean="0"/>
              <a:t>    </a:t>
            </a:r>
            <a:r>
              <a:rPr sz="2000" dirty="0" smtClean="0"/>
              <a:t>„</a:t>
            </a:r>
            <a:r>
              <a:rPr sz="2000" dirty="0"/>
              <a:t>particles“</a:t>
            </a:r>
          </a:p>
        </p:txBody>
      </p:sp>
      <p:pic>
        <p:nvPicPr>
          <p:cNvPr id="48" name="Picture 47"/>
          <p:cNvPicPr/>
          <p:nvPr/>
        </p:nvPicPr>
        <p:blipFill>
          <a:blip r:embed="rId10">
            <a:extLst/>
          </a:blip>
          <a:stretch>
            <a:fillRect/>
          </a:stretch>
        </p:blipFill>
        <p:spPr>
          <a:xfrm>
            <a:off x="7453352" y="5344557"/>
            <a:ext cx="1038036" cy="351063"/>
          </a:xfrm>
          <a:prstGeom prst="rect">
            <a:avLst/>
          </a:prstGeom>
        </p:spPr>
      </p:pic>
      <p:pic>
        <p:nvPicPr>
          <p:cNvPr id="50" name="Picture 49"/>
          <p:cNvPicPr/>
          <p:nvPr/>
        </p:nvPicPr>
        <p:blipFill>
          <a:blip r:embed="rId11">
            <a:extLst/>
          </a:blip>
          <a:stretch>
            <a:fillRect/>
          </a:stretch>
        </p:blipFill>
        <p:spPr>
          <a:xfrm>
            <a:off x="10739736" y="5696693"/>
            <a:ext cx="410006" cy="833032"/>
          </a:xfrm>
          <a:prstGeom prst="rect">
            <a:avLst/>
          </a:prstGeom>
        </p:spPr>
      </p:pic>
      <p:sp>
        <p:nvSpPr>
          <p:cNvPr id="52" name="Shape 52"/>
          <p:cNvSpPr/>
          <p:nvPr/>
        </p:nvSpPr>
        <p:spPr>
          <a:xfrm>
            <a:off x="166189" y="1311996"/>
            <a:ext cx="5745880" cy="53803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457200" lvl="0" indent="-457200" algn="l" defTabSz="457200">
              <a:lnSpc>
                <a:spcPct val="70000"/>
              </a:lnSpc>
              <a:spcBef>
                <a:spcPts val="1200"/>
              </a:spcBef>
              <a:tabLst>
                <a:tab pos="139700" algn="l"/>
                <a:tab pos="457200" algn="l"/>
              </a:tabLst>
              <a:defRPr sz="1800"/>
            </a:pPr>
            <a:r>
              <a:rPr sz="2000" dirty="0" smtClean="0"/>
              <a:t>de </a:t>
            </a:r>
            <a:r>
              <a:rPr sz="2000" dirty="0"/>
              <a:t>Vega, </a:t>
            </a:r>
            <a:r>
              <a:rPr sz="2000" dirty="0" err="1"/>
              <a:t>Bañuls</a:t>
            </a:r>
            <a:r>
              <a:rPr sz="2000" dirty="0"/>
              <a:t>, </a:t>
            </a:r>
            <a:r>
              <a:rPr sz="2000" dirty="0" smtClean="0"/>
              <a:t>P</a:t>
            </a:r>
            <a:r>
              <a:rPr lang="en-US" sz="2000" dirty="0" smtClean="0"/>
              <a:t>RA </a:t>
            </a:r>
            <a:r>
              <a:rPr sz="2000" dirty="0" smtClean="0"/>
              <a:t>(2015) </a:t>
            </a:r>
            <a:r>
              <a:rPr sz="2000" dirty="0">
                <a:latin typeface="Helvetica"/>
                <a:ea typeface="Helvetica"/>
                <a:cs typeface="Helvetica"/>
                <a:sym typeface="Helvetica"/>
              </a:rPr>
              <a:t/>
            </a:r>
            <a:br>
              <a:rPr sz="2000" dirty="0">
                <a:latin typeface="Helvetica"/>
                <a:ea typeface="Helvetica"/>
                <a:cs typeface="Helvetica"/>
                <a:sym typeface="Helvetica"/>
              </a:rPr>
            </a:br>
            <a:endParaRPr sz="2000" dirty="0">
              <a:latin typeface="Helvetica"/>
              <a:ea typeface="Helvetica"/>
              <a:cs typeface="Helvetica"/>
              <a:sym typeface="Helvetica"/>
            </a:endParaRPr>
          </a:p>
        </p:txBody>
      </p:sp>
      <p:graphicFrame>
        <p:nvGraphicFramePr>
          <p:cNvPr id="19"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32" name="Shape 32"/>
          <p:cNvSpPr>
            <a:spLocks noGrp="1"/>
          </p:cNvSpPr>
          <p:nvPr>
            <p:ph type="title"/>
          </p:nvPr>
        </p:nvSpPr>
        <p:spPr>
          <a:xfrm>
            <a:off x="952500" y="0"/>
            <a:ext cx="11099800" cy="1171154"/>
          </a:xfrm>
          <a:prstGeom prst="rect">
            <a:avLst/>
          </a:prstGeom>
        </p:spPr>
        <p:txBody>
          <a:bodyPr anchor="ctr"/>
          <a:lstStyle>
            <a:lvl1pPr>
              <a:defRPr sz="6000"/>
            </a:lvl1pPr>
          </a:lstStyle>
          <a:p>
            <a:pPr lvl="0">
              <a:defRPr sz="1800"/>
            </a:pPr>
            <a:r>
              <a:rPr sz="6000" dirty="0" err="1">
                <a:solidFill>
                  <a:schemeClr val="bg1"/>
                </a:solidFill>
              </a:rPr>
              <a:t>Thermofield</a:t>
            </a:r>
            <a:r>
              <a:rPr sz="6000" dirty="0">
                <a:solidFill>
                  <a:schemeClr val="bg1"/>
                </a:solidFill>
              </a:rPr>
              <a:t> Approach</a:t>
            </a:r>
          </a:p>
        </p:txBody>
      </p:sp>
      <p:pic>
        <p:nvPicPr>
          <p:cNvPr id="2" name="Picture 1"/>
          <p:cNvPicPr>
            <a:picLocks noChangeAspect="1"/>
          </p:cNvPicPr>
          <p:nvPr/>
        </p:nvPicPr>
        <p:blipFill>
          <a:blip r:embed="rId12"/>
          <a:stretch>
            <a:fillRect/>
          </a:stretch>
        </p:blipFill>
        <p:spPr>
          <a:xfrm>
            <a:off x="9730838" y="1216572"/>
            <a:ext cx="1078732" cy="3569683"/>
          </a:xfrm>
          <a:prstGeom prst="rect">
            <a:avLst/>
          </a:prstGeom>
        </p:spPr>
      </p:pic>
      <p:pic>
        <p:nvPicPr>
          <p:cNvPr id="6" name="Picture 5"/>
          <p:cNvPicPr>
            <a:picLocks noChangeAspect="1"/>
          </p:cNvPicPr>
          <p:nvPr/>
        </p:nvPicPr>
        <p:blipFill>
          <a:blip r:embed="rId13"/>
          <a:stretch>
            <a:fillRect/>
          </a:stretch>
        </p:blipFill>
        <p:spPr>
          <a:xfrm>
            <a:off x="12210184" y="1302982"/>
            <a:ext cx="207636" cy="3474720"/>
          </a:xfrm>
          <a:prstGeom prst="rect">
            <a:avLst/>
          </a:prstGeom>
        </p:spPr>
      </p:pic>
      <p:pic>
        <p:nvPicPr>
          <p:cNvPr id="7" name="Picture 6"/>
          <p:cNvPicPr>
            <a:picLocks noChangeAspect="1"/>
          </p:cNvPicPr>
          <p:nvPr/>
        </p:nvPicPr>
        <p:blipFill>
          <a:blip r:embed="rId14"/>
          <a:stretch>
            <a:fillRect/>
          </a:stretch>
        </p:blipFill>
        <p:spPr>
          <a:xfrm>
            <a:off x="12496613" y="1305876"/>
            <a:ext cx="206795" cy="3474720"/>
          </a:xfrm>
          <a:prstGeom prst="rect">
            <a:avLst/>
          </a:prstGeom>
        </p:spPr>
      </p:pic>
      <p:sp>
        <p:nvSpPr>
          <p:cNvPr id="29" name="Shape 35"/>
          <p:cNvSpPr/>
          <p:nvPr/>
        </p:nvSpPr>
        <p:spPr>
          <a:xfrm>
            <a:off x="109952" y="3572535"/>
            <a:ext cx="4166205"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44500" lvl="0" indent="-444500" algn="l">
              <a:buSzPct val="75000"/>
              <a:buChar char="•"/>
              <a:defRPr sz="1800"/>
            </a:pPr>
            <a:r>
              <a:rPr sz="2200" dirty="0" smtClean="0"/>
              <a:t>Rotation:</a:t>
            </a:r>
            <a:r>
              <a:rPr sz="2800" dirty="0" smtClean="0"/>
              <a:t>                         </a:t>
            </a:r>
            <a:endParaRPr sz="2800" dirty="0"/>
          </a:p>
        </p:txBody>
      </p:sp>
      <p:pic>
        <p:nvPicPr>
          <p:cNvPr id="30" name="pasted-image.pdf"/>
          <p:cNvPicPr/>
          <p:nvPr/>
        </p:nvPicPr>
        <p:blipFill>
          <a:blip r:embed="rId15">
            <a:extLst/>
          </a:blip>
          <a:stretch>
            <a:fillRect/>
          </a:stretch>
        </p:blipFill>
        <p:spPr>
          <a:xfrm>
            <a:off x="2340237" y="3630168"/>
            <a:ext cx="5486400" cy="939801"/>
          </a:xfrm>
          <a:prstGeom prst="rect">
            <a:avLst/>
          </a:prstGeom>
          <a:ln w="12700">
            <a:miter lim="400000"/>
          </a:ln>
        </p:spPr>
      </p:pic>
      <p:sp>
        <p:nvSpPr>
          <p:cNvPr id="37" name="Rectangle 36"/>
          <p:cNvSpPr/>
          <p:nvPr/>
        </p:nvSpPr>
        <p:spPr>
          <a:xfrm>
            <a:off x="12685276" y="1353206"/>
            <a:ext cx="268722" cy="3474720"/>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Rectangle 45"/>
          <p:cNvSpPr/>
          <p:nvPr/>
        </p:nvSpPr>
        <p:spPr>
          <a:xfrm>
            <a:off x="12413133" y="1418518"/>
            <a:ext cx="45719" cy="3474720"/>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p:cNvSpPr/>
          <p:nvPr/>
        </p:nvSpPr>
        <p:spPr>
          <a:xfrm>
            <a:off x="11324563" y="1320552"/>
            <a:ext cx="268722" cy="3474720"/>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2" name="Picture 11"/>
          <p:cNvPicPr>
            <a:picLocks noChangeAspect="1"/>
          </p:cNvPicPr>
          <p:nvPr/>
        </p:nvPicPr>
        <p:blipFill>
          <a:blip r:embed="rId16"/>
          <a:stretch>
            <a:fillRect/>
          </a:stretch>
        </p:blipFill>
        <p:spPr>
          <a:xfrm>
            <a:off x="2351057" y="1934582"/>
            <a:ext cx="5102295" cy="784913"/>
          </a:xfrm>
          <a:prstGeom prst="rect">
            <a:avLst/>
          </a:prstGeom>
        </p:spPr>
      </p:pic>
      <p:sp>
        <p:nvSpPr>
          <p:cNvPr id="11" name="Rectangle 10"/>
          <p:cNvSpPr/>
          <p:nvPr/>
        </p:nvSpPr>
        <p:spPr>
          <a:xfrm>
            <a:off x="5843364" y="1866008"/>
            <a:ext cx="1993267" cy="677838"/>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Rectangle 33"/>
          <p:cNvSpPr/>
          <p:nvPr/>
        </p:nvSpPr>
        <p:spPr>
          <a:xfrm>
            <a:off x="6357938" y="2618332"/>
            <a:ext cx="2795586" cy="677838"/>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Rectangle 48"/>
          <p:cNvSpPr/>
          <p:nvPr/>
        </p:nvSpPr>
        <p:spPr>
          <a:xfrm>
            <a:off x="-40492" y="6459823"/>
            <a:ext cx="7493843" cy="821282"/>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Shape 42"/>
          <p:cNvSpPr/>
          <p:nvPr/>
        </p:nvSpPr>
        <p:spPr>
          <a:xfrm>
            <a:off x="85386" y="6520634"/>
            <a:ext cx="7751245" cy="53347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444500" lvl="0" indent="-444500" algn="l">
              <a:buSzPct val="75000"/>
              <a:buChar char="•"/>
              <a:defRPr sz="1800"/>
            </a:pPr>
            <a:r>
              <a:rPr sz="2200" dirty="0" smtClean="0"/>
              <a:t>Hamiltonian</a:t>
            </a:r>
            <a:r>
              <a:rPr lang="en-US" sz="2200" dirty="0" smtClean="0"/>
              <a:t> in doubled space depends Fermi functions</a:t>
            </a:r>
            <a:r>
              <a:rPr sz="2800" dirty="0" smtClean="0"/>
              <a:t>                         </a:t>
            </a:r>
            <a:endParaRPr sz="2800" dirty="0"/>
          </a:p>
        </p:txBody>
      </p:sp>
      <p:pic>
        <p:nvPicPr>
          <p:cNvPr id="13" name="Picture 12"/>
          <p:cNvPicPr>
            <a:picLocks noChangeAspect="1"/>
          </p:cNvPicPr>
          <p:nvPr/>
        </p:nvPicPr>
        <p:blipFill>
          <a:blip r:embed="rId17"/>
          <a:stretch>
            <a:fillRect/>
          </a:stretch>
        </p:blipFill>
        <p:spPr>
          <a:xfrm>
            <a:off x="3533026" y="8960375"/>
            <a:ext cx="8875640" cy="822960"/>
          </a:xfrm>
          <a:prstGeom prst="rect">
            <a:avLst/>
          </a:prstGeom>
        </p:spPr>
      </p:pic>
      <p:sp>
        <p:nvSpPr>
          <p:cNvPr id="51" name="Shape 35"/>
          <p:cNvSpPr/>
          <p:nvPr/>
        </p:nvSpPr>
        <p:spPr>
          <a:xfrm>
            <a:off x="84812" y="8576781"/>
            <a:ext cx="4930837"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44500" lvl="0" indent="-444500" algn="l">
              <a:buSzPct val="75000"/>
              <a:buChar char="•"/>
              <a:defRPr sz="1800"/>
            </a:pPr>
            <a:r>
              <a:rPr lang="en-US" sz="2200" dirty="0" smtClean="0"/>
              <a:t>Steady-state </a:t>
            </a:r>
            <a:br>
              <a:rPr lang="en-US" sz="2200" dirty="0" smtClean="0"/>
            </a:br>
            <a:r>
              <a:rPr lang="en-US" sz="2200" dirty="0" err="1" smtClean="0"/>
              <a:t>nonequilibrium</a:t>
            </a:r>
            <a:r>
              <a:rPr lang="en-US" sz="2200" dirty="0" smtClean="0"/>
              <a:t>: </a:t>
            </a:r>
            <a:r>
              <a:rPr sz="2800" dirty="0" smtClean="0"/>
              <a:t>                        </a:t>
            </a:r>
            <a:endParaRPr sz="2800" dirty="0"/>
          </a:p>
        </p:txBody>
      </p:sp>
    </p:spTree>
    <p:extLst>
      <p:ext uri="{BB962C8B-B14F-4D97-AF65-F5344CB8AC3E}">
        <p14:creationId xmlns:p14="http://schemas.microsoft.com/office/powerpoint/2010/main" val="39869723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7" grpId="0" animBg="1"/>
      <p:bldP spid="29" grpId="0" animBg="1"/>
      <p:bldP spid="11" grpId="0" animBg="1"/>
      <p:bldP spid="42" grpId="0" animBg="1"/>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119823" y="1320552"/>
            <a:ext cx="226512" cy="3474720"/>
          </a:xfrm>
          <a:prstGeom prst="rect">
            <a:avLst/>
          </a:prstGeom>
        </p:spPr>
      </p:pic>
      <p:sp>
        <p:nvSpPr>
          <p:cNvPr id="35" name="Shape 35"/>
          <p:cNvSpPr/>
          <p:nvPr/>
        </p:nvSpPr>
        <p:spPr>
          <a:xfrm>
            <a:off x="85386" y="2660518"/>
            <a:ext cx="4510850"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44500" lvl="0" indent="-444500" algn="l">
              <a:buSzPct val="75000"/>
              <a:buChar char="•"/>
              <a:defRPr sz="1800"/>
            </a:pPr>
            <a:r>
              <a:rPr sz="2200" dirty="0"/>
              <a:t>Purification</a:t>
            </a:r>
            <a:r>
              <a:rPr sz="2200" dirty="0" smtClean="0"/>
              <a:t>:</a:t>
            </a:r>
            <a:r>
              <a:rPr sz="2800" dirty="0" smtClean="0"/>
              <a:t>                        </a:t>
            </a:r>
            <a:endParaRPr sz="2800" dirty="0"/>
          </a:p>
        </p:txBody>
      </p:sp>
      <p:pic>
        <p:nvPicPr>
          <p:cNvPr id="36" name="Picture 35"/>
          <p:cNvPicPr/>
          <p:nvPr/>
        </p:nvPicPr>
        <p:blipFill>
          <a:blip r:embed="rId4">
            <a:extLst/>
          </a:blip>
          <a:stretch>
            <a:fillRect/>
          </a:stretch>
        </p:blipFill>
        <p:spPr>
          <a:xfrm>
            <a:off x="8947852" y="4938657"/>
            <a:ext cx="3600246" cy="1230330"/>
          </a:xfrm>
          <a:prstGeom prst="rect">
            <a:avLst/>
          </a:prstGeom>
        </p:spPr>
      </p:pic>
      <p:pic>
        <p:nvPicPr>
          <p:cNvPr id="38" name="pasted-image.pdf"/>
          <p:cNvPicPr/>
          <p:nvPr/>
        </p:nvPicPr>
        <p:blipFill>
          <a:blip r:embed="rId5">
            <a:extLst/>
          </a:blip>
          <a:stretch>
            <a:fillRect/>
          </a:stretch>
        </p:blipFill>
        <p:spPr>
          <a:xfrm>
            <a:off x="2712030" y="2751526"/>
            <a:ext cx="6362701" cy="711200"/>
          </a:xfrm>
          <a:prstGeom prst="rect">
            <a:avLst/>
          </a:prstGeom>
          <a:ln w="12700">
            <a:miter lim="400000"/>
          </a:ln>
        </p:spPr>
      </p:pic>
      <p:pic>
        <p:nvPicPr>
          <p:cNvPr id="40" name="pasted-image.pdf"/>
          <p:cNvPicPr>
            <a:picLocks noChangeAspect="1"/>
          </p:cNvPicPr>
          <p:nvPr/>
        </p:nvPicPr>
        <p:blipFill>
          <a:blip r:embed="rId6">
            <a:extLst/>
          </a:blip>
          <a:stretch>
            <a:fillRect/>
          </a:stretch>
        </p:blipFill>
        <p:spPr>
          <a:xfrm>
            <a:off x="1664484" y="5179229"/>
            <a:ext cx="5486400" cy="548641"/>
          </a:xfrm>
          <a:prstGeom prst="rect">
            <a:avLst/>
          </a:prstGeom>
          <a:ln w="12700">
            <a:miter lim="400000"/>
          </a:ln>
        </p:spPr>
      </p:pic>
      <p:pic>
        <p:nvPicPr>
          <p:cNvPr id="41" name="pasted-image.pdf"/>
          <p:cNvPicPr>
            <a:picLocks noChangeAspect="1"/>
          </p:cNvPicPr>
          <p:nvPr/>
        </p:nvPicPr>
        <p:blipFill>
          <a:blip r:embed="rId7">
            <a:extLst/>
          </a:blip>
          <a:stretch>
            <a:fillRect/>
          </a:stretch>
        </p:blipFill>
        <p:spPr>
          <a:xfrm>
            <a:off x="9363675" y="5242671"/>
            <a:ext cx="2560320" cy="434550"/>
          </a:xfrm>
          <a:prstGeom prst="rect">
            <a:avLst/>
          </a:prstGeom>
          <a:ln w="12700">
            <a:miter lim="400000"/>
          </a:ln>
        </p:spPr>
      </p:pic>
      <p:sp>
        <p:nvSpPr>
          <p:cNvPr id="42" name="Shape 42"/>
          <p:cNvSpPr/>
          <p:nvPr/>
        </p:nvSpPr>
        <p:spPr>
          <a:xfrm>
            <a:off x="166189" y="6663950"/>
            <a:ext cx="4725653"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44500" lvl="0" indent="-444500" algn="l">
              <a:buSzPct val="75000"/>
              <a:buChar char="•"/>
              <a:defRPr sz="1800"/>
            </a:pPr>
            <a:r>
              <a:rPr sz="2200" dirty="0"/>
              <a:t>Hamiltonian</a:t>
            </a:r>
            <a:r>
              <a:rPr sz="2800" dirty="0"/>
              <a:t>:  </a:t>
            </a:r>
            <a:r>
              <a:rPr sz="2800" dirty="0" smtClean="0"/>
              <a:t>                        </a:t>
            </a:r>
            <a:endParaRPr sz="2800" dirty="0"/>
          </a:p>
        </p:txBody>
      </p:sp>
      <p:pic>
        <p:nvPicPr>
          <p:cNvPr id="43" name="pasted-image.pdf"/>
          <p:cNvPicPr/>
          <p:nvPr/>
        </p:nvPicPr>
        <p:blipFill>
          <a:blip r:embed="rId8">
            <a:extLst/>
          </a:blip>
          <a:stretch>
            <a:fillRect/>
          </a:stretch>
        </p:blipFill>
        <p:spPr>
          <a:xfrm>
            <a:off x="2900194" y="6710423"/>
            <a:ext cx="4178300" cy="609600"/>
          </a:xfrm>
          <a:prstGeom prst="rect">
            <a:avLst/>
          </a:prstGeom>
          <a:ln w="12700">
            <a:miter lim="400000"/>
          </a:ln>
        </p:spPr>
      </p:pic>
      <p:pic>
        <p:nvPicPr>
          <p:cNvPr id="44" name="pasted-image.pdf"/>
          <p:cNvPicPr/>
          <p:nvPr/>
        </p:nvPicPr>
        <p:blipFill>
          <a:blip r:embed="rId9">
            <a:extLst/>
          </a:blip>
          <a:stretch>
            <a:fillRect/>
          </a:stretch>
        </p:blipFill>
        <p:spPr>
          <a:xfrm>
            <a:off x="238657" y="7669273"/>
            <a:ext cx="8204200" cy="1663700"/>
          </a:xfrm>
          <a:prstGeom prst="rect">
            <a:avLst/>
          </a:prstGeom>
          <a:ln w="12700">
            <a:miter lim="400000"/>
          </a:ln>
        </p:spPr>
      </p:pic>
      <p:pic>
        <p:nvPicPr>
          <p:cNvPr id="45" name="Picture 44"/>
          <p:cNvPicPr/>
          <p:nvPr/>
        </p:nvPicPr>
        <p:blipFill>
          <a:blip r:embed="rId10">
            <a:extLst/>
          </a:blip>
          <a:stretch>
            <a:fillRect/>
          </a:stretch>
        </p:blipFill>
        <p:spPr>
          <a:xfrm>
            <a:off x="9373488" y="5672666"/>
            <a:ext cx="409375" cy="832962"/>
          </a:xfrm>
          <a:prstGeom prst="rect">
            <a:avLst/>
          </a:prstGeom>
        </p:spPr>
      </p:pic>
      <p:sp>
        <p:nvSpPr>
          <p:cNvPr id="47" name="Shape 47"/>
          <p:cNvSpPr/>
          <p:nvPr/>
        </p:nvSpPr>
        <p:spPr>
          <a:xfrm>
            <a:off x="8735717" y="6505239"/>
            <a:ext cx="3210815"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pPr lvl="0">
              <a:defRPr sz="1800"/>
            </a:pPr>
            <a:r>
              <a:rPr sz="2000" dirty="0"/>
              <a:t>„holes“  </a:t>
            </a:r>
            <a:r>
              <a:rPr lang="en-US" sz="2000" dirty="0" smtClean="0"/>
              <a:t>      </a:t>
            </a:r>
            <a:r>
              <a:rPr sz="2000" dirty="0" smtClean="0"/>
              <a:t>   </a:t>
            </a:r>
            <a:r>
              <a:rPr lang="en-US" sz="2000" dirty="0" smtClean="0"/>
              <a:t> </a:t>
            </a:r>
            <a:r>
              <a:rPr sz="2000" dirty="0" smtClean="0"/>
              <a:t> </a:t>
            </a:r>
            <a:r>
              <a:rPr lang="en-US" sz="2000" dirty="0" smtClean="0"/>
              <a:t>    </a:t>
            </a:r>
            <a:r>
              <a:rPr sz="2000" dirty="0" smtClean="0"/>
              <a:t>„</a:t>
            </a:r>
            <a:r>
              <a:rPr sz="2000" dirty="0"/>
              <a:t>particles“</a:t>
            </a:r>
          </a:p>
        </p:txBody>
      </p:sp>
      <p:pic>
        <p:nvPicPr>
          <p:cNvPr id="48" name="Picture 47"/>
          <p:cNvPicPr/>
          <p:nvPr/>
        </p:nvPicPr>
        <p:blipFill>
          <a:blip r:embed="rId11">
            <a:extLst/>
          </a:blip>
          <a:stretch>
            <a:fillRect/>
          </a:stretch>
        </p:blipFill>
        <p:spPr>
          <a:xfrm>
            <a:off x="7453352" y="5344557"/>
            <a:ext cx="1038036" cy="351063"/>
          </a:xfrm>
          <a:prstGeom prst="rect">
            <a:avLst/>
          </a:prstGeom>
        </p:spPr>
      </p:pic>
      <p:pic>
        <p:nvPicPr>
          <p:cNvPr id="50" name="Picture 49"/>
          <p:cNvPicPr/>
          <p:nvPr/>
        </p:nvPicPr>
        <p:blipFill>
          <a:blip r:embed="rId12">
            <a:extLst/>
          </a:blip>
          <a:stretch>
            <a:fillRect/>
          </a:stretch>
        </p:blipFill>
        <p:spPr>
          <a:xfrm>
            <a:off x="10739736" y="5696693"/>
            <a:ext cx="410006" cy="833032"/>
          </a:xfrm>
          <a:prstGeom prst="rect">
            <a:avLst/>
          </a:prstGeom>
        </p:spPr>
      </p:pic>
      <p:sp>
        <p:nvSpPr>
          <p:cNvPr id="52" name="Shape 52"/>
          <p:cNvSpPr/>
          <p:nvPr/>
        </p:nvSpPr>
        <p:spPr>
          <a:xfrm>
            <a:off x="166189" y="1311996"/>
            <a:ext cx="5745880" cy="53803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457200" lvl="0" indent="-457200" algn="l" defTabSz="457200">
              <a:lnSpc>
                <a:spcPct val="70000"/>
              </a:lnSpc>
              <a:spcBef>
                <a:spcPts val="1200"/>
              </a:spcBef>
              <a:tabLst>
                <a:tab pos="139700" algn="l"/>
                <a:tab pos="457200" algn="l"/>
              </a:tabLst>
              <a:defRPr sz="1800"/>
            </a:pPr>
            <a:r>
              <a:rPr sz="2000" dirty="0" smtClean="0"/>
              <a:t>de </a:t>
            </a:r>
            <a:r>
              <a:rPr sz="2000" dirty="0"/>
              <a:t>Vega, </a:t>
            </a:r>
            <a:r>
              <a:rPr sz="2000" dirty="0" err="1"/>
              <a:t>Bañuls</a:t>
            </a:r>
            <a:r>
              <a:rPr sz="2000" dirty="0"/>
              <a:t>, </a:t>
            </a:r>
            <a:r>
              <a:rPr sz="2000" dirty="0" smtClean="0"/>
              <a:t>P</a:t>
            </a:r>
            <a:r>
              <a:rPr lang="en-US" sz="2000" dirty="0" smtClean="0"/>
              <a:t>RA </a:t>
            </a:r>
            <a:r>
              <a:rPr sz="2000" dirty="0" smtClean="0"/>
              <a:t>(2015) </a:t>
            </a:r>
            <a:r>
              <a:rPr sz="2000" dirty="0">
                <a:latin typeface="Helvetica"/>
                <a:ea typeface="Helvetica"/>
                <a:cs typeface="Helvetica"/>
                <a:sym typeface="Helvetica"/>
              </a:rPr>
              <a:t/>
            </a:r>
            <a:br>
              <a:rPr sz="2000" dirty="0">
                <a:latin typeface="Helvetica"/>
                <a:ea typeface="Helvetica"/>
                <a:cs typeface="Helvetica"/>
                <a:sym typeface="Helvetica"/>
              </a:rPr>
            </a:br>
            <a:endParaRPr sz="2000" dirty="0">
              <a:latin typeface="Helvetica"/>
              <a:ea typeface="Helvetica"/>
              <a:cs typeface="Helvetica"/>
              <a:sym typeface="Helvetica"/>
            </a:endParaRPr>
          </a:p>
        </p:txBody>
      </p:sp>
      <p:graphicFrame>
        <p:nvGraphicFramePr>
          <p:cNvPr id="19"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32" name="Shape 32"/>
          <p:cNvSpPr>
            <a:spLocks noGrp="1"/>
          </p:cNvSpPr>
          <p:nvPr>
            <p:ph type="title"/>
          </p:nvPr>
        </p:nvSpPr>
        <p:spPr>
          <a:xfrm>
            <a:off x="952500" y="0"/>
            <a:ext cx="11099800" cy="1171154"/>
          </a:xfrm>
          <a:prstGeom prst="rect">
            <a:avLst/>
          </a:prstGeom>
        </p:spPr>
        <p:txBody>
          <a:bodyPr anchor="ctr"/>
          <a:lstStyle>
            <a:lvl1pPr>
              <a:defRPr sz="6000"/>
            </a:lvl1pPr>
          </a:lstStyle>
          <a:p>
            <a:pPr lvl="0">
              <a:defRPr sz="1800"/>
            </a:pPr>
            <a:r>
              <a:rPr sz="6000" dirty="0" err="1">
                <a:solidFill>
                  <a:schemeClr val="bg1"/>
                </a:solidFill>
              </a:rPr>
              <a:t>Thermofield</a:t>
            </a:r>
            <a:r>
              <a:rPr sz="6000" dirty="0">
                <a:solidFill>
                  <a:schemeClr val="bg1"/>
                </a:solidFill>
              </a:rPr>
              <a:t> Approach</a:t>
            </a:r>
          </a:p>
        </p:txBody>
      </p:sp>
      <p:pic>
        <p:nvPicPr>
          <p:cNvPr id="2" name="Picture 1"/>
          <p:cNvPicPr>
            <a:picLocks noChangeAspect="1"/>
          </p:cNvPicPr>
          <p:nvPr/>
        </p:nvPicPr>
        <p:blipFill>
          <a:blip r:embed="rId13"/>
          <a:stretch>
            <a:fillRect/>
          </a:stretch>
        </p:blipFill>
        <p:spPr>
          <a:xfrm>
            <a:off x="9730838" y="1216572"/>
            <a:ext cx="1078732" cy="3569683"/>
          </a:xfrm>
          <a:prstGeom prst="rect">
            <a:avLst/>
          </a:prstGeom>
        </p:spPr>
      </p:pic>
      <p:pic>
        <p:nvPicPr>
          <p:cNvPr id="6" name="Picture 5"/>
          <p:cNvPicPr>
            <a:picLocks noChangeAspect="1"/>
          </p:cNvPicPr>
          <p:nvPr/>
        </p:nvPicPr>
        <p:blipFill>
          <a:blip r:embed="rId14"/>
          <a:stretch>
            <a:fillRect/>
          </a:stretch>
        </p:blipFill>
        <p:spPr>
          <a:xfrm>
            <a:off x="12210184" y="1302982"/>
            <a:ext cx="207636" cy="3474720"/>
          </a:xfrm>
          <a:prstGeom prst="rect">
            <a:avLst/>
          </a:prstGeom>
        </p:spPr>
      </p:pic>
      <p:pic>
        <p:nvPicPr>
          <p:cNvPr id="7" name="Picture 6"/>
          <p:cNvPicPr>
            <a:picLocks noChangeAspect="1"/>
          </p:cNvPicPr>
          <p:nvPr/>
        </p:nvPicPr>
        <p:blipFill>
          <a:blip r:embed="rId15"/>
          <a:stretch>
            <a:fillRect/>
          </a:stretch>
        </p:blipFill>
        <p:spPr>
          <a:xfrm>
            <a:off x="12496613" y="1305876"/>
            <a:ext cx="206795" cy="3474720"/>
          </a:xfrm>
          <a:prstGeom prst="rect">
            <a:avLst/>
          </a:prstGeom>
        </p:spPr>
      </p:pic>
      <p:sp>
        <p:nvSpPr>
          <p:cNvPr id="27" name="Shape 47"/>
          <p:cNvSpPr/>
          <p:nvPr/>
        </p:nvSpPr>
        <p:spPr>
          <a:xfrm>
            <a:off x="8968958" y="7691045"/>
            <a:ext cx="3525004"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pPr lvl="0">
              <a:defRPr sz="1800"/>
            </a:pPr>
            <a:r>
              <a:rPr lang="en-US" sz="2200" dirty="0" smtClean="0"/>
              <a:t>kinetic term remains simple</a:t>
            </a:r>
            <a:endParaRPr sz="2200" dirty="0"/>
          </a:p>
        </p:txBody>
      </p:sp>
      <p:sp>
        <p:nvSpPr>
          <p:cNvPr id="28" name="Shape 47"/>
          <p:cNvSpPr/>
          <p:nvPr/>
        </p:nvSpPr>
        <p:spPr>
          <a:xfrm>
            <a:off x="9055819" y="8381651"/>
            <a:ext cx="3603551" cy="779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pPr lvl="0">
              <a:defRPr sz="1800"/>
            </a:pPr>
            <a:r>
              <a:rPr lang="en-US" sz="2200" dirty="0" smtClean="0"/>
              <a:t> hybridization now depends </a:t>
            </a:r>
            <a:br>
              <a:rPr lang="en-US" sz="2200" dirty="0" smtClean="0"/>
            </a:br>
            <a:r>
              <a:rPr lang="en-US" sz="2200" dirty="0" smtClean="0"/>
              <a:t>on Fermi functions</a:t>
            </a:r>
            <a:endParaRPr sz="2200" dirty="0"/>
          </a:p>
        </p:txBody>
      </p:sp>
      <p:sp>
        <p:nvSpPr>
          <p:cNvPr id="29" name="Shape 35"/>
          <p:cNvSpPr/>
          <p:nvPr/>
        </p:nvSpPr>
        <p:spPr>
          <a:xfrm>
            <a:off x="109952" y="3572535"/>
            <a:ext cx="4166205"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44500" lvl="0" indent="-444500" algn="l">
              <a:buSzPct val="75000"/>
              <a:buChar char="•"/>
              <a:defRPr sz="1800"/>
            </a:pPr>
            <a:r>
              <a:rPr sz="2200" dirty="0" smtClean="0"/>
              <a:t>Rotation:</a:t>
            </a:r>
            <a:r>
              <a:rPr sz="2800" dirty="0" smtClean="0"/>
              <a:t>                         </a:t>
            </a:r>
            <a:endParaRPr sz="2800" dirty="0"/>
          </a:p>
        </p:txBody>
      </p:sp>
      <p:pic>
        <p:nvPicPr>
          <p:cNvPr id="30" name="pasted-image.pdf"/>
          <p:cNvPicPr/>
          <p:nvPr/>
        </p:nvPicPr>
        <p:blipFill>
          <a:blip r:embed="rId16">
            <a:extLst/>
          </a:blip>
          <a:stretch>
            <a:fillRect/>
          </a:stretch>
        </p:blipFill>
        <p:spPr>
          <a:xfrm>
            <a:off x="2340237" y="3630168"/>
            <a:ext cx="5486400" cy="939801"/>
          </a:xfrm>
          <a:prstGeom prst="rect">
            <a:avLst/>
          </a:prstGeom>
          <a:ln w="12700">
            <a:miter lim="400000"/>
          </a:ln>
        </p:spPr>
      </p:pic>
      <p:sp>
        <p:nvSpPr>
          <p:cNvPr id="37" name="Rectangle 36"/>
          <p:cNvSpPr/>
          <p:nvPr/>
        </p:nvSpPr>
        <p:spPr>
          <a:xfrm>
            <a:off x="12685276" y="1353206"/>
            <a:ext cx="268722" cy="3474720"/>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Rectangle 45"/>
          <p:cNvSpPr/>
          <p:nvPr/>
        </p:nvSpPr>
        <p:spPr>
          <a:xfrm>
            <a:off x="12413133" y="1418518"/>
            <a:ext cx="45719" cy="3474720"/>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p:cNvSpPr/>
          <p:nvPr/>
        </p:nvSpPr>
        <p:spPr>
          <a:xfrm>
            <a:off x="11324563" y="1320552"/>
            <a:ext cx="268722" cy="3474720"/>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2" name="Picture 11"/>
          <p:cNvPicPr>
            <a:picLocks noChangeAspect="1"/>
          </p:cNvPicPr>
          <p:nvPr/>
        </p:nvPicPr>
        <p:blipFill>
          <a:blip r:embed="rId17"/>
          <a:stretch>
            <a:fillRect/>
          </a:stretch>
        </p:blipFill>
        <p:spPr>
          <a:xfrm>
            <a:off x="2351057" y="1934582"/>
            <a:ext cx="5102295" cy="784913"/>
          </a:xfrm>
          <a:prstGeom prst="rect">
            <a:avLst/>
          </a:prstGeom>
        </p:spPr>
      </p:pic>
      <p:sp>
        <p:nvSpPr>
          <p:cNvPr id="11" name="Rectangle 10"/>
          <p:cNvSpPr/>
          <p:nvPr/>
        </p:nvSpPr>
        <p:spPr>
          <a:xfrm>
            <a:off x="5843364" y="1866008"/>
            <a:ext cx="1993267" cy="677838"/>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Rectangle 33"/>
          <p:cNvSpPr/>
          <p:nvPr/>
        </p:nvSpPr>
        <p:spPr>
          <a:xfrm>
            <a:off x="6357938" y="2618332"/>
            <a:ext cx="2795586" cy="677838"/>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5972987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2" grpId="0" animBg="1"/>
      <p:bldP spid="47" grpId="0" animBg="1"/>
      <p:bldP spid="27" grpId="0" animBg="1"/>
      <p:bldP spid="28" grpId="0" animBg="1"/>
      <p:bldP spid="2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52401" y="184149"/>
            <a:ext cx="8439149" cy="1008063"/>
          </a:xfrm>
        </p:spPr>
        <p:txBody>
          <a:bodyPr/>
          <a:lstStyle/>
          <a:p>
            <a:r>
              <a:rPr lang="en-US" altLang="en-US" dirty="0" smtClean="0"/>
              <a:t>Our method of choice: NRG-DMRG</a:t>
            </a:r>
            <a:endParaRPr lang="en-US" altLang="en-US" dirty="0"/>
          </a:p>
        </p:txBody>
      </p:sp>
      <p:sp>
        <p:nvSpPr>
          <p:cNvPr id="99335" name="Text Box 7"/>
          <p:cNvSpPr txBox="1">
            <a:spLocks/>
          </p:cNvSpPr>
          <p:nvPr/>
        </p:nvSpPr>
        <p:spPr bwMode="auto">
          <a:xfrm>
            <a:off x="450850" y="5700713"/>
            <a:ext cx="8636000" cy="280076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rtl="0" fontAlgn="base">
              <a:spcBef>
                <a:spcPct val="0"/>
              </a:spcBef>
              <a:spcAft>
                <a:spcPct val="0"/>
              </a:spcAft>
              <a:buFontTx/>
              <a:buChar char="-"/>
            </a:pPr>
            <a:r>
              <a:rPr lang="en-US" altLang="en-US" sz="2200" kern="1200" dirty="0" smtClean="0">
                <a:solidFill>
                  <a:srgbClr val="000000"/>
                </a:solidFill>
                <a:sym typeface="Comic Sans MS" panose="030F0702030302020204" pitchFamily="66" charset="0"/>
              </a:rPr>
              <a:t> How does NRG work?</a:t>
            </a:r>
          </a:p>
          <a:p>
            <a:pPr algn="l" defTabSz="914400" rtl="0" fontAlgn="base">
              <a:spcBef>
                <a:spcPct val="0"/>
              </a:spcBef>
              <a:spcAft>
                <a:spcPct val="0"/>
              </a:spcAft>
              <a:buFontTx/>
              <a:buChar char="-"/>
            </a:pPr>
            <a:endParaRPr lang="en-US" altLang="en-US" sz="2200" kern="1200" dirty="0" smtClean="0">
              <a:solidFill>
                <a:srgbClr val="000000"/>
              </a:solidFill>
              <a:sym typeface="Comic Sans MS" panose="030F0702030302020204" pitchFamily="66" charset="0"/>
            </a:endParaRPr>
          </a:p>
          <a:p>
            <a:pPr algn="l" defTabSz="914400" rtl="0" fontAlgn="base">
              <a:spcBef>
                <a:spcPct val="0"/>
              </a:spcBef>
              <a:spcAft>
                <a:spcPct val="0"/>
              </a:spcAft>
              <a:buFontTx/>
              <a:buChar char="-"/>
            </a:pPr>
            <a:r>
              <a:rPr lang="en-US" altLang="en-US" sz="2200" kern="1200" dirty="0" smtClean="0">
                <a:solidFill>
                  <a:srgbClr val="000000"/>
                </a:solidFill>
                <a:sym typeface="Comic Sans MS" panose="030F0702030302020204" pitchFamily="66" charset="0"/>
              </a:rPr>
              <a:t> How does DMRG work?</a:t>
            </a:r>
          </a:p>
          <a:p>
            <a:pPr algn="l" defTabSz="914400" rtl="0" fontAlgn="base">
              <a:spcBef>
                <a:spcPct val="0"/>
              </a:spcBef>
              <a:spcAft>
                <a:spcPct val="0"/>
              </a:spcAft>
              <a:buFontTx/>
              <a:buChar char="-"/>
            </a:pPr>
            <a:endParaRPr lang="en-US" altLang="en-US" sz="2200" kern="1200" dirty="0" smtClean="0">
              <a:solidFill>
                <a:srgbClr val="000000"/>
              </a:solidFill>
              <a:sym typeface="Comic Sans MS" panose="030F0702030302020204" pitchFamily="66" charset="0"/>
            </a:endParaRPr>
          </a:p>
          <a:p>
            <a:pPr algn="l" defTabSz="914400" rtl="0" fontAlgn="base">
              <a:spcBef>
                <a:spcPct val="0"/>
              </a:spcBef>
              <a:spcAft>
                <a:spcPct val="0"/>
              </a:spcAft>
              <a:buFontTx/>
              <a:buChar char="-"/>
            </a:pPr>
            <a:r>
              <a:rPr lang="en-US" altLang="en-US" sz="2200" kern="1200" dirty="0" smtClean="0">
                <a:solidFill>
                  <a:srgbClr val="000000"/>
                </a:solidFill>
                <a:sym typeface="Comic Sans MS" panose="030F0702030302020204" pitchFamily="66" charset="0"/>
              </a:rPr>
              <a:t> Relation between NRG and DMRG</a:t>
            </a:r>
          </a:p>
          <a:p>
            <a:pPr algn="l" defTabSz="914400" rtl="0" fontAlgn="base">
              <a:spcBef>
                <a:spcPct val="0"/>
              </a:spcBef>
              <a:spcAft>
                <a:spcPct val="0"/>
              </a:spcAft>
              <a:buFontTx/>
              <a:buChar char="-"/>
            </a:pPr>
            <a:endParaRPr lang="en-US" altLang="en-US" sz="2200" kern="1200" dirty="0" smtClean="0">
              <a:solidFill>
                <a:srgbClr val="000000"/>
              </a:solidFill>
              <a:sym typeface="Comic Sans MS" panose="030F0702030302020204" pitchFamily="66" charset="0"/>
            </a:endParaRPr>
          </a:p>
          <a:p>
            <a:pPr algn="l" defTabSz="914400" rtl="0" fontAlgn="base">
              <a:spcBef>
                <a:spcPct val="0"/>
              </a:spcBef>
              <a:spcAft>
                <a:spcPct val="0"/>
              </a:spcAft>
              <a:buFontTx/>
              <a:buChar char="-"/>
            </a:pPr>
            <a:r>
              <a:rPr lang="en-US" altLang="en-US" sz="2200" kern="1200" dirty="0" smtClean="0">
                <a:solidFill>
                  <a:srgbClr val="000000"/>
                </a:solidFill>
                <a:sym typeface="Comic Sans MS" panose="030F0702030302020204" pitchFamily="66" charset="0"/>
              </a:rPr>
              <a:t> </a:t>
            </a:r>
            <a:r>
              <a:rPr lang="en-US" altLang="en-US" sz="2200" u="sng" kern="1200" dirty="0" err="1" smtClean="0">
                <a:solidFill>
                  <a:srgbClr val="FF0000"/>
                </a:solidFill>
                <a:sym typeface="Comic Sans MS" panose="030F0702030302020204" pitchFamily="66" charset="0"/>
              </a:rPr>
              <a:t>Nonequilibrium</a:t>
            </a:r>
            <a:r>
              <a:rPr lang="en-US" altLang="en-US" sz="2200" u="sng" kern="1200" dirty="0" smtClean="0">
                <a:solidFill>
                  <a:srgbClr val="FF0000"/>
                </a:solidFill>
                <a:sym typeface="Comic Sans MS" panose="030F0702030302020204" pitchFamily="66" charset="0"/>
              </a:rPr>
              <a:t> steady-state transport</a:t>
            </a:r>
          </a:p>
          <a:p>
            <a:pPr algn="l" defTabSz="914400" rtl="0" fontAlgn="base">
              <a:spcBef>
                <a:spcPct val="0"/>
              </a:spcBef>
              <a:spcAft>
                <a:spcPct val="0"/>
              </a:spcAft>
            </a:pPr>
            <a:r>
              <a:rPr lang="en-US" altLang="en-US" sz="2200" kern="1200" dirty="0" smtClean="0">
                <a:solidFill>
                  <a:srgbClr val="000000"/>
                </a:solidFill>
                <a:sym typeface="Comic Sans MS" panose="030F0702030302020204" pitchFamily="66" charset="0"/>
              </a:rPr>
              <a:t>	</a:t>
            </a:r>
          </a:p>
        </p:txBody>
      </p:sp>
      <p:sp>
        <p:nvSpPr>
          <p:cNvPr id="99336" name="Text Box 8"/>
          <p:cNvSpPr txBox="1">
            <a:spLocks/>
          </p:cNvSpPr>
          <p:nvPr/>
        </p:nvSpPr>
        <p:spPr bwMode="auto">
          <a:xfrm>
            <a:off x="-273050" y="2219325"/>
            <a:ext cx="6488113" cy="124936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0"/>
              </a:spcBef>
              <a:spcAft>
                <a:spcPct val="0"/>
              </a:spcAft>
            </a:pPr>
            <a:r>
              <a:rPr lang="en-US" altLang="en-US" sz="2200" kern="1200" smtClean="0">
                <a:solidFill>
                  <a:srgbClr val="000000"/>
                </a:solidFill>
                <a:sym typeface="Comic Sans MS" panose="030F0702030302020204" pitchFamily="66" charset="0"/>
              </a:rPr>
              <a:t>Numerical renormalization group (NRG) </a:t>
            </a:r>
            <a:br>
              <a:rPr lang="en-US" altLang="en-US" sz="2200" kern="1200" smtClean="0">
                <a:solidFill>
                  <a:srgbClr val="000000"/>
                </a:solidFill>
                <a:sym typeface="Comic Sans MS" panose="030F0702030302020204" pitchFamily="66" charset="0"/>
              </a:rPr>
            </a:br>
            <a:r>
              <a:rPr lang="en-US" altLang="en-US" sz="2200" kern="1200" smtClean="0">
                <a:solidFill>
                  <a:srgbClr val="800080"/>
                </a:solidFill>
                <a:sym typeface="Comic Sans MS" panose="030F0702030302020204" pitchFamily="66" charset="0"/>
              </a:rPr>
              <a:t>[Wilson, ’75]</a:t>
            </a:r>
            <a:br>
              <a:rPr lang="en-US" altLang="en-US" sz="2200" kern="1200" smtClean="0">
                <a:solidFill>
                  <a:srgbClr val="800080"/>
                </a:solidFill>
                <a:sym typeface="Comic Sans MS" panose="030F0702030302020204" pitchFamily="66" charset="0"/>
              </a:rPr>
            </a:br>
            <a:r>
              <a:rPr lang="en-US" altLang="en-US" sz="2200" kern="1200" smtClean="0">
                <a:solidFill>
                  <a:srgbClr val="000000"/>
                </a:solidFill>
                <a:sym typeface="Comic Sans MS" panose="030F0702030302020204" pitchFamily="66" charset="0"/>
              </a:rPr>
              <a:t>Quantum impurity models</a:t>
            </a:r>
            <a:r>
              <a:rPr lang="en-US" altLang="en-US" sz="3200" kern="1200" smtClean="0">
                <a:solidFill>
                  <a:srgbClr val="000000"/>
                </a:solidFill>
                <a:sym typeface="Comic Sans MS" panose="030F0702030302020204" pitchFamily="66" charset="0"/>
              </a:rPr>
              <a:t>	</a:t>
            </a:r>
          </a:p>
        </p:txBody>
      </p:sp>
      <p:grpSp>
        <p:nvGrpSpPr>
          <p:cNvPr id="99344" name="Group 16"/>
          <p:cNvGrpSpPr>
            <a:grpSpLocks/>
          </p:cNvGrpSpPr>
          <p:nvPr/>
        </p:nvGrpSpPr>
        <p:grpSpPr bwMode="auto">
          <a:xfrm>
            <a:off x="1390650" y="4159250"/>
            <a:ext cx="3378200" cy="647700"/>
            <a:chOff x="5760" y="672"/>
            <a:chExt cx="2128" cy="408"/>
          </a:xfrm>
        </p:grpSpPr>
        <p:sp>
          <p:nvSpPr>
            <p:cNvPr id="99345" name="Line 17"/>
            <p:cNvSpPr>
              <a:spLocks noChangeShapeType="1"/>
            </p:cNvSpPr>
            <p:nvPr/>
          </p:nvSpPr>
          <p:spPr bwMode="auto">
            <a:xfrm>
              <a:off x="5768" y="884"/>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99346" name="Group 18"/>
            <p:cNvGrpSpPr>
              <a:grpSpLocks/>
            </p:cNvGrpSpPr>
            <p:nvPr/>
          </p:nvGrpSpPr>
          <p:grpSpPr bwMode="auto">
            <a:xfrm>
              <a:off x="5760" y="672"/>
              <a:ext cx="2128" cy="408"/>
              <a:chOff x="5940" y="672"/>
              <a:chExt cx="2128" cy="408"/>
            </a:xfrm>
          </p:grpSpPr>
          <p:sp>
            <p:nvSpPr>
              <p:cNvPr id="99347" name="Rectangle 19"/>
              <p:cNvSpPr>
                <a:spLocks/>
              </p:cNvSpPr>
              <p:nvPr/>
            </p:nvSpPr>
            <p:spPr bwMode="auto">
              <a:xfrm>
                <a:off x="7046" y="672"/>
                <a:ext cx="1022" cy="408"/>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4">
                <p14:nvContentPartPr>
                  <p14:cNvPr id="99348" name="Ink 20"/>
                  <p14:cNvContentPartPr>
                    <a14:cpLocks xmlns:a14="http://schemas.microsoft.com/office/drawing/2010/main" noRot="1" noChangeAspect="1" noEditPoints="1" noChangeArrowheads="1" noChangeShapeType="1"/>
                  </p14:cNvContentPartPr>
                  <p14:nvPr/>
                </p14:nvContentPartPr>
                <p14:xfrm>
                  <a:off x="6567" y="781"/>
                  <a:ext cx="354" cy="93"/>
                </p14:xfrm>
              </p:contentPart>
            </mc:Choice>
            <mc:Fallback xmlns="">
              <p:pic>
                <p:nvPicPr>
                  <p:cNvPr id="99348" name="Ink 20"/>
                  <p:cNvPicPr>
                    <a:picLocks noRot="1" noChangeAspect="1" noEditPoints="1" noChangeArrowheads="1" noChangeShapeType="1"/>
                  </p:cNvPicPr>
                  <p:nvPr/>
                </p:nvPicPr>
                <p:blipFill>
                  <a:blip r:embed="rId5"/>
                  <a:stretch>
                    <a:fillRect/>
                  </a:stretch>
                </p:blipFill>
                <p:spPr>
                  <a:xfrm>
                    <a:off x="6563" y="777"/>
                    <a:ext cx="362" cy="101"/>
                  </a:xfrm>
                  <a:prstGeom prst="rect">
                    <a:avLst/>
                  </a:prstGeom>
                </p:spPr>
              </p:pic>
            </mc:Fallback>
          </mc:AlternateContent>
          <p:sp>
            <p:nvSpPr>
              <p:cNvPr id="99349" name="Line 21"/>
              <p:cNvSpPr>
                <a:spLocks noChangeShapeType="1"/>
              </p:cNvSpPr>
              <p:nvPr/>
            </p:nvSpPr>
            <p:spPr bwMode="auto">
              <a:xfrm>
                <a:off x="5940" y="720"/>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9350" name="Line 22"/>
              <p:cNvSpPr>
                <a:spLocks noChangeShapeType="1"/>
              </p:cNvSpPr>
              <p:nvPr/>
            </p:nvSpPr>
            <p:spPr bwMode="auto">
              <a:xfrm>
                <a:off x="5944" y="796"/>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9351" name="Line 23"/>
              <p:cNvSpPr>
                <a:spLocks noChangeShapeType="1"/>
              </p:cNvSpPr>
              <p:nvPr/>
            </p:nvSpPr>
            <p:spPr bwMode="auto">
              <a:xfrm>
                <a:off x="5952" y="972"/>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99447" name="Group 119"/>
          <p:cNvGrpSpPr>
            <a:grpSpLocks/>
          </p:cNvGrpSpPr>
          <p:nvPr/>
        </p:nvGrpSpPr>
        <p:grpSpPr bwMode="auto">
          <a:xfrm>
            <a:off x="7007225" y="4379913"/>
            <a:ext cx="5472113" cy="250825"/>
            <a:chOff x="4414" y="3571"/>
            <a:chExt cx="3447" cy="136"/>
          </a:xfrm>
        </p:grpSpPr>
        <p:sp>
          <p:nvSpPr>
            <p:cNvPr id="99448" name="Line 120"/>
            <p:cNvSpPr>
              <a:spLocks noChangeShapeType="1"/>
            </p:cNvSpPr>
            <p:nvPr/>
          </p:nvSpPr>
          <p:spPr bwMode="auto">
            <a:xfrm>
              <a:off x="4414" y="3636"/>
              <a:ext cx="3447"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9449" name="Oval 121"/>
            <p:cNvSpPr>
              <a:spLocks/>
            </p:cNvSpPr>
            <p:nvPr/>
          </p:nvSpPr>
          <p:spPr bwMode="auto">
            <a:xfrm>
              <a:off x="4504"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9450" name="Oval 122"/>
            <p:cNvSpPr>
              <a:spLocks/>
            </p:cNvSpPr>
            <p:nvPr/>
          </p:nvSpPr>
          <p:spPr bwMode="auto">
            <a:xfrm>
              <a:off x="4958"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9451" name="Oval 123"/>
            <p:cNvSpPr>
              <a:spLocks/>
            </p:cNvSpPr>
            <p:nvPr/>
          </p:nvSpPr>
          <p:spPr bwMode="auto">
            <a:xfrm>
              <a:off x="5412"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9452" name="Oval 124"/>
            <p:cNvSpPr>
              <a:spLocks/>
            </p:cNvSpPr>
            <p:nvPr/>
          </p:nvSpPr>
          <p:spPr bwMode="auto">
            <a:xfrm>
              <a:off x="5865"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9453" name="Oval 125"/>
            <p:cNvSpPr>
              <a:spLocks/>
            </p:cNvSpPr>
            <p:nvPr/>
          </p:nvSpPr>
          <p:spPr bwMode="auto">
            <a:xfrm>
              <a:off x="6319"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9454" name="Oval 126"/>
            <p:cNvSpPr>
              <a:spLocks/>
            </p:cNvSpPr>
            <p:nvPr/>
          </p:nvSpPr>
          <p:spPr bwMode="auto">
            <a:xfrm>
              <a:off x="6772"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9455" name="Oval 127"/>
            <p:cNvSpPr>
              <a:spLocks/>
            </p:cNvSpPr>
            <p:nvPr/>
          </p:nvSpPr>
          <p:spPr bwMode="auto">
            <a:xfrm>
              <a:off x="7226"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9456" name="Oval 128"/>
            <p:cNvSpPr>
              <a:spLocks/>
            </p:cNvSpPr>
            <p:nvPr/>
          </p:nvSpPr>
          <p:spPr bwMode="auto">
            <a:xfrm>
              <a:off x="7679" y="3571"/>
              <a:ext cx="136" cy="136"/>
            </a:xfrm>
            <a:prstGeom prst="ellipse">
              <a:avLst/>
            </a:prstGeom>
            <a:blipFill dpi="0" rotWithShape="0">
              <a:blip r:embed="rId3"/>
              <a:srcRect/>
              <a:tile tx="0" ty="0" sx="100000" sy="100000" flip="none" algn="tl"/>
            </a:blip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99457" name="Group 129"/>
          <p:cNvGrpSpPr>
            <a:grpSpLocks/>
          </p:cNvGrpSpPr>
          <p:nvPr/>
        </p:nvGrpSpPr>
        <p:grpSpPr bwMode="auto">
          <a:xfrm>
            <a:off x="9671050" y="6100763"/>
            <a:ext cx="2447925" cy="2447925"/>
            <a:chOff x="6319" y="3889"/>
            <a:chExt cx="1542" cy="1542"/>
          </a:xfrm>
        </p:grpSpPr>
        <p:pic>
          <p:nvPicPr>
            <p:cNvPr id="99458" name="Picture 130" descr="potOfGo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9" y="3889"/>
              <a:ext cx="1542" cy="1542"/>
            </a:xfrm>
            <a:prstGeom prst="rect">
              <a:avLst/>
            </a:prstGeom>
            <a:noFill/>
            <a:extLst>
              <a:ext uri="{909E8E84-426E-40DD-AFC4-6F175D3DCCD1}">
                <a14:hiddenFill xmlns:a14="http://schemas.microsoft.com/office/drawing/2010/main">
                  <a:solidFill>
                    <a:srgbClr val="FFFFFF"/>
                  </a:solidFill>
                </a14:hiddenFill>
              </a:ext>
            </a:extLst>
          </p:spPr>
        </p:pic>
        <p:sp>
          <p:nvSpPr>
            <p:cNvPr id="99459" name="Text Box 131"/>
            <p:cNvSpPr txBox="1">
              <a:spLocks/>
            </p:cNvSpPr>
            <p:nvPr/>
          </p:nvSpPr>
          <p:spPr bwMode="auto">
            <a:xfrm>
              <a:off x="6772" y="4332"/>
              <a:ext cx="771" cy="69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0000FF"/>
                  </a:solidFill>
                  <a:sym typeface="Comic Sans MS" panose="030F0702030302020204" pitchFamily="66" charset="0"/>
                </a:rPr>
                <a:t>matrix  product states</a:t>
              </a:r>
            </a:p>
          </p:txBody>
        </p:sp>
      </p:grpSp>
      <p:pic>
        <p:nvPicPr>
          <p:cNvPr id="99461" name="Picture 133" descr="Blackbo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6588" y="123825"/>
            <a:ext cx="2808287" cy="2246313"/>
          </a:xfrm>
          <a:prstGeom prst="rect">
            <a:avLst/>
          </a:prstGeom>
          <a:noFill/>
          <a:extLst>
            <a:ext uri="{909E8E84-426E-40DD-AFC4-6F175D3DCCD1}">
              <a14:hiddenFill xmlns:a14="http://schemas.microsoft.com/office/drawing/2010/main">
                <a:solidFill>
                  <a:srgbClr val="FFFFFF"/>
                </a:solidFill>
              </a14:hiddenFill>
            </a:ext>
          </a:extLst>
        </p:spPr>
      </p:pic>
      <p:sp>
        <p:nvSpPr>
          <p:cNvPr id="99462" name="Text Box 134"/>
          <p:cNvSpPr txBox="1">
            <a:spLocks/>
          </p:cNvSpPr>
          <p:nvPr/>
        </p:nvSpPr>
        <p:spPr bwMode="auto">
          <a:xfrm>
            <a:off x="9886950" y="730250"/>
            <a:ext cx="1973263" cy="7620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FFFFFF"/>
                </a:solidFill>
                <a:sym typeface="Comic Sans MS" panose="030F0702030302020204" pitchFamily="66" charset="0"/>
              </a:rPr>
              <a:t>numerics inside</a:t>
            </a:r>
          </a:p>
        </p:txBody>
      </p:sp>
      <p:sp>
        <p:nvSpPr>
          <p:cNvPr id="99337" name="Text Box 9"/>
          <p:cNvSpPr txBox="1">
            <a:spLocks/>
          </p:cNvSpPr>
          <p:nvPr/>
        </p:nvSpPr>
        <p:spPr bwMode="auto">
          <a:xfrm>
            <a:off x="6573838" y="2212975"/>
            <a:ext cx="6435725" cy="109696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0"/>
              </a:spcBef>
              <a:spcAft>
                <a:spcPct val="0"/>
              </a:spcAft>
            </a:pPr>
            <a:r>
              <a:rPr lang="en-US" altLang="en-US" sz="2200" kern="1200" smtClean="0">
                <a:solidFill>
                  <a:srgbClr val="000000"/>
                </a:solidFill>
                <a:sym typeface="Comic Sans MS" panose="030F0702030302020204" pitchFamily="66" charset="0"/>
              </a:rPr>
              <a:t>Density matrix renormalization group</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(DMRG) </a:t>
            </a:r>
            <a:r>
              <a:rPr lang="en-US" altLang="en-US" sz="2200" kern="1200" smtClean="0">
                <a:solidFill>
                  <a:srgbClr val="800080"/>
                </a:solidFill>
                <a:sym typeface="Comic Sans MS" panose="030F0702030302020204" pitchFamily="66" charset="0"/>
              </a:rPr>
              <a:t>[White, ’92]</a:t>
            </a:r>
            <a:r>
              <a:rPr lang="en-US" altLang="en-US" sz="2200" kern="1200" smtClean="0">
                <a:solidFill>
                  <a:srgbClr val="000000"/>
                </a:solidFill>
                <a:sym typeface="Comic Sans MS" panose="030F0702030302020204" pitchFamily="66" charset="0"/>
              </a:rPr>
              <a:t/>
            </a:r>
            <a:br>
              <a:rPr lang="en-US" altLang="en-US" sz="2200" kern="1200" smtClean="0">
                <a:solidFill>
                  <a:srgbClr val="000000"/>
                </a:solidFill>
                <a:sym typeface="Comic Sans MS" panose="030F0702030302020204" pitchFamily="66" charset="0"/>
              </a:rPr>
            </a:br>
            <a:r>
              <a:rPr lang="en-US" altLang="en-US" sz="2200" kern="1200" smtClean="0">
                <a:solidFill>
                  <a:srgbClr val="000000"/>
                </a:solidFill>
                <a:sym typeface="Comic Sans MS" panose="030F0702030302020204" pitchFamily="66" charset="0"/>
              </a:rPr>
              <a:t>Quantum chain models</a:t>
            </a:r>
          </a:p>
        </p:txBody>
      </p:sp>
    </p:spTree>
    <p:extLst>
      <p:ext uri="{BB962C8B-B14F-4D97-AF65-F5344CB8AC3E}">
        <p14:creationId xmlns:p14="http://schemas.microsoft.com/office/powerpoint/2010/main" val="395428821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48"/>
          <p:cNvGraphicFramePr/>
          <p:nvPr>
            <p:extLst>
              <p:ext uri="{D42A27DB-BD31-4B8C-83A1-F6EECF244321}">
                <p14:modId xmlns:p14="http://schemas.microsoft.com/office/powerpoint/2010/main" val="953017424"/>
              </p:ext>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fontScale="90000"/>
          </a:bodyPr>
          <a:lstStyle>
            <a:lvl1pPr>
              <a:defRPr sz="6000"/>
            </a:lvl1pPr>
          </a:lstStyle>
          <a:p>
            <a:pPr lvl="0">
              <a:defRPr sz="1800"/>
            </a:pPr>
            <a:r>
              <a:rPr sz="6000" dirty="0">
                <a:solidFill>
                  <a:schemeClr val="bg1"/>
                </a:solidFill>
              </a:rPr>
              <a:t>Interacting Resonant Level </a:t>
            </a:r>
            <a:r>
              <a:rPr sz="6000" dirty="0" smtClean="0">
                <a:solidFill>
                  <a:schemeClr val="bg1"/>
                </a:solidFill>
              </a:rPr>
              <a:t>Model</a:t>
            </a:r>
            <a:r>
              <a:rPr lang="en-US" sz="6000" dirty="0" smtClean="0">
                <a:solidFill>
                  <a:schemeClr val="bg1"/>
                </a:solidFill>
              </a:rPr>
              <a:t> (IRLM)</a:t>
            </a:r>
            <a:endParaRPr sz="6000" dirty="0">
              <a:solidFill>
                <a:schemeClr val="bg1"/>
              </a:solidFill>
            </a:endParaRPr>
          </a:p>
        </p:txBody>
      </p:sp>
      <p:pic>
        <p:nvPicPr>
          <p:cNvPr id="175" name="RLM.pdf"/>
          <p:cNvPicPr/>
          <p:nvPr/>
        </p:nvPicPr>
        <p:blipFill>
          <a:blip r:embed="rId3">
            <a:extLst/>
          </a:blip>
          <a:stretch>
            <a:fillRect/>
          </a:stretch>
        </p:blipFill>
        <p:spPr>
          <a:xfrm>
            <a:off x="469714" y="1569479"/>
            <a:ext cx="4466625" cy="1255286"/>
          </a:xfrm>
          <a:prstGeom prst="rect">
            <a:avLst/>
          </a:prstGeom>
          <a:ln w="12700">
            <a:miter lim="400000"/>
          </a:ln>
        </p:spPr>
      </p:pic>
      <p:pic>
        <p:nvPicPr>
          <p:cNvPr id="178" name="Quench.pdf"/>
          <p:cNvPicPr/>
          <p:nvPr/>
        </p:nvPicPr>
        <p:blipFill>
          <a:blip r:embed="rId4">
            <a:extLst/>
          </a:blip>
          <a:stretch>
            <a:fillRect/>
          </a:stretch>
        </p:blipFill>
        <p:spPr>
          <a:xfrm>
            <a:off x="990600" y="3068505"/>
            <a:ext cx="3487311" cy="1198695"/>
          </a:xfrm>
          <a:prstGeom prst="rect">
            <a:avLst/>
          </a:prstGeom>
          <a:ln w="12700">
            <a:miter lim="400000"/>
          </a:ln>
        </p:spPr>
      </p:pic>
      <p:pic>
        <p:nvPicPr>
          <p:cNvPr id="2" name="Picture 1"/>
          <p:cNvPicPr>
            <a:picLocks noChangeAspect="1"/>
          </p:cNvPicPr>
          <p:nvPr/>
        </p:nvPicPr>
        <p:blipFill>
          <a:blip r:embed="rId5"/>
          <a:stretch>
            <a:fillRect/>
          </a:stretch>
        </p:blipFill>
        <p:spPr>
          <a:xfrm>
            <a:off x="6050280" y="5016201"/>
            <a:ext cx="7029490" cy="4731659"/>
          </a:xfrm>
          <a:prstGeom prst="rect">
            <a:avLst/>
          </a:prstGeom>
        </p:spPr>
      </p:pic>
      <p:pic>
        <p:nvPicPr>
          <p:cNvPr id="5" name="Picture 4"/>
          <p:cNvPicPr>
            <a:picLocks noChangeAspect="1"/>
          </p:cNvPicPr>
          <p:nvPr/>
        </p:nvPicPr>
        <p:blipFill>
          <a:blip r:embed="rId6"/>
          <a:stretch>
            <a:fillRect/>
          </a:stretch>
        </p:blipFill>
        <p:spPr>
          <a:xfrm>
            <a:off x="6050280" y="1405345"/>
            <a:ext cx="6743599" cy="3534364"/>
          </a:xfrm>
          <a:prstGeom prst="rect">
            <a:avLst/>
          </a:prstGeom>
        </p:spPr>
      </p:pic>
      <p:pic>
        <p:nvPicPr>
          <p:cNvPr id="6" name="Picture 5"/>
          <p:cNvPicPr>
            <a:picLocks noChangeAspect="1"/>
          </p:cNvPicPr>
          <p:nvPr/>
        </p:nvPicPr>
        <p:blipFill>
          <a:blip r:embed="rId7"/>
          <a:stretch>
            <a:fillRect/>
          </a:stretch>
        </p:blipFill>
        <p:spPr>
          <a:xfrm>
            <a:off x="454865" y="8435402"/>
            <a:ext cx="4724173" cy="1254319"/>
          </a:xfrm>
          <a:prstGeom prst="rect">
            <a:avLst/>
          </a:prstGeom>
        </p:spPr>
      </p:pic>
      <p:sp>
        <p:nvSpPr>
          <p:cNvPr id="7" name="Rectangle 6"/>
          <p:cNvSpPr/>
          <p:nvPr/>
        </p:nvSpPr>
        <p:spPr>
          <a:xfrm>
            <a:off x="305544" y="5054733"/>
            <a:ext cx="5493812" cy="3062377"/>
          </a:xfrm>
          <a:prstGeom prst="rect">
            <a:avLst/>
          </a:prstGeom>
        </p:spPr>
        <p:txBody>
          <a:bodyPr wrap="none">
            <a:spAutoFit/>
          </a:bodyPr>
          <a:lstStyle/>
          <a:p>
            <a:pPr algn="l">
              <a:spcAft>
                <a:spcPts val="1200"/>
              </a:spcAft>
            </a:pPr>
            <a:r>
              <a:rPr lang="en-GB" sz="2000" dirty="0" err="1"/>
              <a:t>Boulat</a:t>
            </a:r>
            <a:r>
              <a:rPr lang="en-GB" sz="2000" dirty="0"/>
              <a:t>, </a:t>
            </a:r>
            <a:r>
              <a:rPr lang="en-GB" sz="2000" dirty="0" err="1"/>
              <a:t>Saleur</a:t>
            </a:r>
            <a:r>
              <a:rPr lang="en-GB" sz="2000" dirty="0"/>
              <a:t>, </a:t>
            </a:r>
            <a:r>
              <a:rPr lang="en-GB" sz="2000" dirty="0" err="1" smtClean="0"/>
              <a:t>Schmitteckert</a:t>
            </a:r>
            <a:r>
              <a:rPr lang="en-GB" sz="2000" dirty="0"/>
              <a:t/>
            </a:r>
            <a:br>
              <a:rPr lang="en-GB" sz="2000" dirty="0"/>
            </a:br>
            <a:r>
              <a:rPr lang="en-GB" sz="2000" dirty="0" smtClean="0"/>
              <a:t>PRL </a:t>
            </a:r>
            <a:r>
              <a:rPr lang="en-GB" sz="2000" dirty="0"/>
              <a:t>101,140601 (2008</a:t>
            </a:r>
            <a:r>
              <a:rPr lang="en-GB" sz="2000" dirty="0" smtClean="0"/>
              <a:t>).</a:t>
            </a:r>
          </a:p>
          <a:p>
            <a:pPr algn="l">
              <a:spcAft>
                <a:spcPts val="1200"/>
              </a:spcAft>
            </a:pPr>
            <a:r>
              <a:rPr lang="en-US" sz="2200" dirty="0" smtClean="0"/>
              <a:t>Solved this model by two methods: </a:t>
            </a:r>
          </a:p>
          <a:p>
            <a:pPr algn="l">
              <a:lnSpc>
                <a:spcPct val="150000"/>
              </a:lnSpc>
              <a:spcAft>
                <a:spcPts val="1200"/>
              </a:spcAft>
            </a:pPr>
            <a:r>
              <a:rPr lang="en-US" sz="2200" dirty="0" smtClean="0"/>
              <a:t>1. Bethe ansatz</a:t>
            </a:r>
          </a:p>
          <a:p>
            <a:pPr algn="l">
              <a:spcAft>
                <a:spcPts val="1200"/>
              </a:spcAft>
            </a:pPr>
            <a:r>
              <a:rPr lang="en-GB" sz="2200" dirty="0" smtClean="0"/>
              <a:t>2</a:t>
            </a:r>
            <a:r>
              <a:rPr lang="en-GB" sz="2200" dirty="0"/>
              <a:t>. </a:t>
            </a:r>
            <a:r>
              <a:rPr lang="en-GB" sz="2200" dirty="0" smtClean="0"/>
              <a:t>tight-binding chain, </a:t>
            </a:r>
            <a:br>
              <a:rPr lang="en-GB" sz="2200" dirty="0" smtClean="0"/>
            </a:br>
            <a:r>
              <a:rPr lang="en-GB" sz="2200" dirty="0" smtClean="0"/>
              <a:t>    turn on dot-lead coupling at t=0</a:t>
            </a:r>
            <a:br>
              <a:rPr lang="en-GB" sz="2200" dirty="0" smtClean="0"/>
            </a:br>
            <a:r>
              <a:rPr lang="en-GB" sz="2200" dirty="0" smtClean="0"/>
              <a:t>    compute unitary evolution by </a:t>
            </a:r>
            <a:r>
              <a:rPr lang="en-GB" sz="2200" dirty="0" err="1" smtClean="0"/>
              <a:t>tDMRG</a:t>
            </a:r>
            <a:r>
              <a:rPr lang="en-GB" sz="2400" dirty="0" smtClean="0"/>
              <a:t>	</a:t>
            </a:r>
            <a:endParaRPr lang="en-GB" sz="2400" dirty="0"/>
          </a:p>
        </p:txBody>
      </p:sp>
      <p:sp>
        <p:nvSpPr>
          <p:cNvPr id="9" name="TextBox 8"/>
          <p:cNvSpPr txBox="1"/>
          <p:nvPr/>
        </p:nvSpPr>
        <p:spPr>
          <a:xfrm>
            <a:off x="7132551" y="1554749"/>
            <a:ext cx="609141"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dirty="0" smtClean="0">
                <a:solidFill>
                  <a:srgbClr val="000000"/>
                </a:solidFill>
              </a:rPr>
              <a:t>t’=t/2</a:t>
            </a:r>
            <a:endParaRPr kumimoji="0" lang="en-GB" sz="1800" b="0" i="0" u="none" strike="noStrike" cap="none" spc="0" normalizeH="0" baseline="0" dirty="0">
              <a:ln>
                <a:noFill/>
              </a:ln>
              <a:solidFill>
                <a:srgbClr val="000000"/>
              </a:solidFill>
              <a:effectLst/>
              <a:uFillTx/>
              <a:sym typeface="Helvetica Ligh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81" name="Shape 181"/>
          <p:cNvSpPr>
            <a:spLocks noGrp="1"/>
          </p:cNvSpPr>
          <p:nvPr>
            <p:ph type="title"/>
          </p:nvPr>
        </p:nvSpPr>
        <p:spPr>
          <a:xfrm>
            <a:off x="-2345" y="-14748"/>
            <a:ext cx="13009490" cy="1186340"/>
          </a:xfrm>
          <a:prstGeom prst="rect">
            <a:avLst/>
          </a:prstGeom>
        </p:spPr>
        <p:txBody>
          <a:bodyPr>
            <a:normAutofit/>
          </a:bodyPr>
          <a:lstStyle>
            <a:lvl1pPr>
              <a:defRPr sz="6000"/>
            </a:lvl1pPr>
          </a:lstStyle>
          <a:p>
            <a:pPr lvl="0">
              <a:defRPr sz="1800"/>
            </a:pPr>
            <a:r>
              <a:rPr sz="6000" dirty="0" smtClean="0">
                <a:solidFill>
                  <a:schemeClr val="bg1"/>
                </a:solidFill>
              </a:rPr>
              <a:t>I</a:t>
            </a:r>
            <a:r>
              <a:rPr lang="en-US" sz="6000" dirty="0" smtClean="0">
                <a:solidFill>
                  <a:schemeClr val="bg1"/>
                </a:solidFill>
              </a:rPr>
              <a:t>RLM: hybrid NRG+DMRG </a:t>
            </a:r>
            <a:endParaRPr sz="6000" dirty="0">
              <a:solidFill>
                <a:schemeClr val="bg1"/>
              </a:solidFill>
            </a:endParaRPr>
          </a:p>
        </p:txBody>
      </p:sp>
      <p:sp>
        <p:nvSpPr>
          <p:cNvPr id="189" name="Shape 189"/>
          <p:cNvSpPr/>
          <p:nvPr/>
        </p:nvSpPr>
        <p:spPr>
          <a:xfrm>
            <a:off x="504269" y="2708178"/>
            <a:ext cx="5613716" cy="44114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a:buSzPct val="75000"/>
              <a:defRPr sz="1800"/>
            </a:pPr>
            <a:r>
              <a:rPr sz="2200" dirty="0" smtClean="0"/>
              <a:t>Start</a:t>
            </a:r>
            <a:r>
              <a:rPr lang="en-US" sz="2200" dirty="0" smtClean="0"/>
              <a:t> with product state for decoupled leads:</a:t>
            </a:r>
            <a:endParaRPr sz="2200" dirty="0"/>
          </a:p>
        </p:txBody>
      </p:sp>
      <p:pic>
        <p:nvPicPr>
          <p:cNvPr id="193" name="pasted-image.pdf"/>
          <p:cNvPicPr/>
          <p:nvPr/>
        </p:nvPicPr>
        <p:blipFill>
          <a:blip r:embed="rId3">
            <a:extLst/>
          </a:blip>
          <a:stretch>
            <a:fillRect/>
          </a:stretch>
        </p:blipFill>
        <p:spPr>
          <a:xfrm>
            <a:off x="605545" y="3368599"/>
            <a:ext cx="5753101" cy="368301"/>
          </a:xfrm>
          <a:prstGeom prst="rect">
            <a:avLst/>
          </a:prstGeom>
          <a:ln w="12700">
            <a:miter lim="400000"/>
          </a:ln>
        </p:spPr>
      </p:pic>
      <p:pic>
        <p:nvPicPr>
          <p:cNvPr id="20" name="Picture 19"/>
          <p:cNvPicPr>
            <a:picLocks noChangeAspect="1"/>
          </p:cNvPicPr>
          <p:nvPr/>
        </p:nvPicPr>
        <p:blipFill>
          <a:blip r:embed="rId4"/>
          <a:stretch>
            <a:fillRect/>
          </a:stretch>
        </p:blipFill>
        <p:spPr>
          <a:xfrm>
            <a:off x="7614846" y="1191762"/>
            <a:ext cx="4911089" cy="4599558"/>
          </a:xfrm>
          <a:prstGeom prst="rect">
            <a:avLst/>
          </a:prstGeom>
        </p:spPr>
      </p:pic>
      <p:pic>
        <p:nvPicPr>
          <p:cNvPr id="21" name="RLM.pdf"/>
          <p:cNvPicPr/>
          <p:nvPr/>
        </p:nvPicPr>
        <p:blipFill>
          <a:blip r:embed="rId5">
            <a:extLst/>
          </a:blip>
          <a:stretch>
            <a:fillRect/>
          </a:stretch>
        </p:blipFill>
        <p:spPr>
          <a:xfrm>
            <a:off x="469714" y="1417081"/>
            <a:ext cx="4466625" cy="1255286"/>
          </a:xfrm>
          <a:prstGeom prst="rect">
            <a:avLst/>
          </a:prstGeom>
          <a:ln w="12700">
            <a:miter lim="400000"/>
          </a:ln>
        </p:spPr>
      </p:pic>
      <p:sp>
        <p:nvSpPr>
          <p:cNvPr id="3" name="Rectangle 2"/>
          <p:cNvSpPr/>
          <p:nvPr/>
        </p:nvSpPr>
        <p:spPr>
          <a:xfrm>
            <a:off x="97405" y="4022150"/>
            <a:ext cx="8744601" cy="1569660"/>
          </a:xfrm>
          <a:prstGeom prst="rect">
            <a:avLst/>
          </a:prstGeom>
        </p:spPr>
        <p:txBody>
          <a:bodyPr wrap="square">
            <a:spAutoFit/>
          </a:bodyPr>
          <a:lstStyle/>
          <a:p>
            <a:pPr marL="414866" lvl="0" indent="-414866" algn="l">
              <a:buSzPct val="75000"/>
              <a:buChar char="•"/>
              <a:defRPr sz="1800"/>
            </a:pPr>
            <a:r>
              <a:rPr lang="en-GB" sz="2400" dirty="0" smtClean="0"/>
              <a:t>switch on coupling to leads at t=0</a:t>
            </a:r>
          </a:p>
          <a:p>
            <a:pPr marL="414866" lvl="0" indent="-414866" algn="l">
              <a:buSzPct val="75000"/>
              <a:buChar char="•"/>
              <a:defRPr sz="1800"/>
            </a:pPr>
            <a:endParaRPr lang="en-GB" sz="2400" dirty="0" smtClean="0"/>
          </a:p>
          <a:p>
            <a:pPr marL="414866" lvl="0" indent="-414866" algn="l">
              <a:buSzPct val="75000"/>
              <a:buChar char="•"/>
              <a:defRPr sz="1800"/>
            </a:pPr>
            <a:r>
              <a:rPr lang="en-GB" sz="2400" dirty="0" smtClean="0"/>
              <a:t>time </a:t>
            </a:r>
            <a:r>
              <a:rPr lang="en-GB" sz="2400" dirty="0"/>
              <a:t>evolve with voltage-dependent </a:t>
            </a:r>
            <a:r>
              <a:rPr lang="en-GB" sz="2400" dirty="0" smtClean="0"/>
              <a:t/>
            </a:r>
            <a:br>
              <a:rPr lang="en-GB" sz="2400" dirty="0" smtClean="0"/>
            </a:br>
            <a:r>
              <a:rPr lang="en-GB" sz="2400" dirty="0" smtClean="0"/>
              <a:t>Hamiltonian </a:t>
            </a:r>
            <a:endParaRPr lang="en-GB" sz="2400" dirty="0"/>
          </a:p>
        </p:txBody>
      </p:sp>
      <p:pic>
        <p:nvPicPr>
          <p:cNvPr id="4" name="Picture 3"/>
          <p:cNvPicPr>
            <a:picLocks noChangeAspect="1"/>
          </p:cNvPicPr>
          <p:nvPr/>
        </p:nvPicPr>
        <p:blipFill>
          <a:blip r:embed="rId6"/>
          <a:stretch>
            <a:fillRect/>
          </a:stretch>
        </p:blipFill>
        <p:spPr>
          <a:xfrm>
            <a:off x="7401226" y="5728336"/>
            <a:ext cx="5557854" cy="4027903"/>
          </a:xfrm>
          <a:prstGeom prst="rect">
            <a:avLst/>
          </a:prstGeom>
        </p:spPr>
      </p:pic>
      <p:pic>
        <p:nvPicPr>
          <p:cNvPr id="5" name="Picture 4"/>
          <p:cNvPicPr>
            <a:picLocks noChangeAspect="1"/>
          </p:cNvPicPr>
          <p:nvPr/>
        </p:nvPicPr>
        <p:blipFill>
          <a:blip r:embed="rId7"/>
          <a:stretch>
            <a:fillRect/>
          </a:stretch>
        </p:blipFill>
        <p:spPr>
          <a:xfrm>
            <a:off x="1219200" y="5757092"/>
            <a:ext cx="5356028" cy="3950788"/>
          </a:xfrm>
          <a:prstGeom prst="rect">
            <a:avLst/>
          </a:prstGeom>
        </p:spPr>
      </p:pic>
      <p:sp>
        <p:nvSpPr>
          <p:cNvPr id="25" name="Shape 189"/>
          <p:cNvSpPr/>
          <p:nvPr/>
        </p:nvSpPr>
        <p:spPr>
          <a:xfrm>
            <a:off x="126814" y="3918183"/>
            <a:ext cx="7145132" cy="1795363"/>
          </a:xfrm>
          <a:prstGeom prst="rect">
            <a:avLst/>
          </a:prstGeom>
          <a:solidFill>
            <a:schemeClr val="bg1"/>
          </a:solidFill>
          <a:ln w="76200">
            <a:solidFill>
              <a:srgbClr val="FF0000"/>
            </a:solidFill>
            <a:miter lim="400000"/>
          </a:ln>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buSzPct val="75000"/>
              <a:defRPr sz="1800"/>
            </a:pPr>
            <a:endParaRPr lang="en-US" sz="2200" dirty="0" smtClean="0"/>
          </a:p>
          <a:p>
            <a:pPr lvl="0">
              <a:buSzPct val="75000"/>
              <a:defRPr sz="1800"/>
            </a:pPr>
            <a:r>
              <a:rPr lang="en-US" sz="2200" dirty="0" smtClean="0"/>
              <a:t>Logarithmic discretization for large</a:t>
            </a:r>
            <a:br>
              <a:rPr lang="en-US" sz="2200" dirty="0" smtClean="0"/>
            </a:br>
            <a:r>
              <a:rPr lang="en-US" sz="2200" dirty="0" smtClean="0"/>
              <a:t>energies and NRG basis allows us </a:t>
            </a:r>
            <a:br>
              <a:rPr lang="en-US" sz="2200" dirty="0" smtClean="0"/>
            </a:br>
            <a:r>
              <a:rPr lang="en-US" sz="2200" dirty="0" smtClean="0"/>
              <a:t>to reach much lower energies!</a:t>
            </a:r>
          </a:p>
          <a:p>
            <a:pPr lvl="0">
              <a:buSzPct val="75000"/>
              <a:defRPr sz="1800"/>
            </a:pPr>
            <a:endParaRPr sz="2200" dirty="0"/>
          </a:p>
        </p:txBody>
      </p:sp>
      <p:sp>
        <p:nvSpPr>
          <p:cNvPr id="6" name="Oval 5"/>
          <p:cNvSpPr/>
          <p:nvPr/>
        </p:nvSpPr>
        <p:spPr>
          <a:xfrm>
            <a:off x="2288791" y="7525373"/>
            <a:ext cx="737029" cy="776949"/>
          </a:xfrm>
          <a:prstGeom prst="ellipse">
            <a:avLst/>
          </a:prstGeom>
          <a:noFill/>
          <a:ln w="762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Oval 26"/>
          <p:cNvSpPr/>
          <p:nvPr/>
        </p:nvSpPr>
        <p:spPr>
          <a:xfrm rot="515431">
            <a:off x="10945111" y="7747278"/>
            <a:ext cx="1550344" cy="923290"/>
          </a:xfrm>
          <a:prstGeom prst="ellipse">
            <a:avLst/>
          </a:prstGeom>
          <a:noFill/>
          <a:ln w="762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lang="en-GB"/>
          </a:p>
        </p:txBody>
      </p:sp>
      <p:sp>
        <p:nvSpPr>
          <p:cNvPr id="28" name="TextBox 27"/>
          <p:cNvSpPr txBox="1"/>
          <p:nvPr/>
        </p:nvSpPr>
        <p:spPr>
          <a:xfrm>
            <a:off x="9521844" y="1420358"/>
            <a:ext cx="711733"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dirty="0" smtClean="0">
                <a:solidFill>
                  <a:srgbClr val="000000"/>
                </a:solidFill>
              </a:rPr>
              <a:t>t’=D/2</a:t>
            </a:r>
            <a:endParaRPr kumimoji="0" lang="en-GB" sz="1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a:blip r:embed="rId8"/>
          <a:stretch>
            <a:fillRect/>
          </a:stretch>
        </p:blipFill>
        <p:spPr>
          <a:xfrm>
            <a:off x="7750620" y="1207008"/>
            <a:ext cx="5187678" cy="4572000"/>
          </a:xfrm>
          <a:prstGeom prst="rect">
            <a:avLst/>
          </a:prstGeom>
        </p:spPr>
      </p:pic>
      <p:sp>
        <p:nvSpPr>
          <p:cNvPr id="9" name="TextBox 8"/>
          <p:cNvSpPr txBox="1"/>
          <p:nvPr/>
        </p:nvSpPr>
        <p:spPr>
          <a:xfrm>
            <a:off x="10111226" y="1564440"/>
            <a:ext cx="982641"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000000"/>
                </a:solidFill>
                <a:effectLst/>
                <a:uFillTx/>
                <a:latin typeface="+mn-lt"/>
                <a:ea typeface="+mn-ea"/>
                <a:cs typeface="+mn-cs"/>
                <a:sym typeface="Helvetica Light"/>
              </a:rPr>
              <a:t>current</a:t>
            </a:r>
            <a:endParaRPr kumimoji="0" lang="en-GB" sz="2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3" name="TextBox 22"/>
          <p:cNvSpPr txBox="1"/>
          <p:nvPr/>
        </p:nvSpPr>
        <p:spPr>
          <a:xfrm>
            <a:off x="9665148" y="3546899"/>
            <a:ext cx="2127185"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000000"/>
                </a:solidFill>
                <a:effectLst/>
                <a:uFillTx/>
                <a:latin typeface="+mn-lt"/>
                <a:ea typeface="+mn-ea"/>
                <a:cs typeface="+mn-cs"/>
                <a:sym typeface="Helvetica Light"/>
              </a:rPr>
              <a:t>level occupation</a:t>
            </a:r>
            <a:endParaRPr kumimoji="0" lang="en-GB" sz="22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57063889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animBg="1"/>
      <p:bldP spid="27" grpId="0" animBg="1"/>
      <p:bldP spid="28" grpId="0"/>
      <p:bldP spid="9" grpId="0"/>
      <p:bldP spid="9" grpId="1"/>
      <p:bldP spid="23" grpId="0"/>
      <p:bldP spid="2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81" name="Shape 181"/>
          <p:cNvSpPr>
            <a:spLocks noGrp="1"/>
          </p:cNvSpPr>
          <p:nvPr>
            <p:ph type="title"/>
          </p:nvPr>
        </p:nvSpPr>
        <p:spPr>
          <a:xfrm>
            <a:off x="-2345" y="-14748"/>
            <a:ext cx="13009490" cy="1186340"/>
          </a:xfrm>
          <a:prstGeom prst="rect">
            <a:avLst/>
          </a:prstGeom>
        </p:spPr>
        <p:txBody>
          <a:bodyPr>
            <a:normAutofit/>
          </a:bodyPr>
          <a:lstStyle>
            <a:lvl1pPr>
              <a:defRPr sz="6000"/>
            </a:lvl1pPr>
          </a:lstStyle>
          <a:p>
            <a:pPr lvl="0">
              <a:defRPr sz="1800"/>
            </a:pPr>
            <a:r>
              <a:rPr sz="6000" dirty="0" smtClean="0">
                <a:solidFill>
                  <a:schemeClr val="bg1"/>
                </a:solidFill>
              </a:rPr>
              <a:t>I</a:t>
            </a:r>
            <a:r>
              <a:rPr lang="en-US" sz="6000" dirty="0" smtClean="0">
                <a:solidFill>
                  <a:schemeClr val="bg1"/>
                </a:solidFill>
              </a:rPr>
              <a:t>RLM: time evolution</a:t>
            </a:r>
            <a:endParaRPr sz="6000" dirty="0">
              <a:solidFill>
                <a:schemeClr val="bg1"/>
              </a:solidFill>
            </a:endParaRPr>
          </a:p>
        </p:txBody>
      </p:sp>
      <p:pic>
        <p:nvPicPr>
          <p:cNvPr id="18" name="Picture 17"/>
          <p:cNvPicPr>
            <a:picLocks noChangeAspect="1"/>
          </p:cNvPicPr>
          <p:nvPr/>
        </p:nvPicPr>
        <p:blipFill>
          <a:blip r:embed="rId3"/>
          <a:stretch>
            <a:fillRect/>
          </a:stretch>
        </p:blipFill>
        <p:spPr>
          <a:xfrm>
            <a:off x="7446946" y="1658733"/>
            <a:ext cx="5557854" cy="4027903"/>
          </a:xfrm>
          <a:prstGeom prst="rect">
            <a:avLst/>
          </a:prstGeom>
        </p:spPr>
      </p:pic>
      <p:pic>
        <p:nvPicPr>
          <p:cNvPr id="16" name="Picture 15"/>
          <p:cNvPicPr>
            <a:picLocks noChangeAspect="1"/>
          </p:cNvPicPr>
          <p:nvPr/>
        </p:nvPicPr>
        <p:blipFill>
          <a:blip r:embed="rId4"/>
          <a:stretch>
            <a:fillRect/>
          </a:stretch>
        </p:blipFill>
        <p:spPr>
          <a:xfrm>
            <a:off x="979715" y="1393371"/>
            <a:ext cx="4594860" cy="4114800"/>
          </a:xfrm>
          <a:prstGeom prst="rect">
            <a:avLst/>
          </a:prstGeom>
        </p:spPr>
      </p:pic>
      <p:pic>
        <p:nvPicPr>
          <p:cNvPr id="17" name="Picture 16"/>
          <p:cNvPicPr>
            <a:picLocks noChangeAspect="1"/>
          </p:cNvPicPr>
          <p:nvPr/>
        </p:nvPicPr>
        <p:blipFill>
          <a:blip r:embed="rId5"/>
          <a:stretch>
            <a:fillRect/>
          </a:stretch>
        </p:blipFill>
        <p:spPr>
          <a:xfrm>
            <a:off x="457200" y="6217920"/>
            <a:ext cx="3543669" cy="3200400"/>
          </a:xfrm>
          <a:prstGeom prst="rect">
            <a:avLst/>
          </a:prstGeom>
        </p:spPr>
      </p:pic>
      <p:pic>
        <p:nvPicPr>
          <p:cNvPr id="20" name="Picture 19"/>
          <p:cNvPicPr>
            <a:picLocks noChangeAspect="1"/>
          </p:cNvPicPr>
          <p:nvPr/>
        </p:nvPicPr>
        <p:blipFill>
          <a:blip r:embed="rId6"/>
          <a:stretch>
            <a:fillRect/>
          </a:stretch>
        </p:blipFill>
        <p:spPr>
          <a:xfrm>
            <a:off x="4800600" y="6217920"/>
            <a:ext cx="3543669" cy="3200400"/>
          </a:xfrm>
          <a:prstGeom prst="rect">
            <a:avLst/>
          </a:prstGeom>
        </p:spPr>
      </p:pic>
      <p:pic>
        <p:nvPicPr>
          <p:cNvPr id="21" name="Picture 20"/>
          <p:cNvPicPr>
            <a:picLocks noChangeAspect="1"/>
          </p:cNvPicPr>
          <p:nvPr/>
        </p:nvPicPr>
        <p:blipFill>
          <a:blip r:embed="rId7"/>
          <a:stretch>
            <a:fillRect/>
          </a:stretch>
        </p:blipFill>
        <p:spPr>
          <a:xfrm>
            <a:off x="9144000" y="6217920"/>
            <a:ext cx="3543669" cy="3200400"/>
          </a:xfrm>
          <a:prstGeom prst="rect">
            <a:avLst/>
          </a:prstGeom>
        </p:spPr>
      </p:pic>
    </p:spTree>
    <p:extLst>
      <p:ext uri="{BB962C8B-B14F-4D97-AF65-F5344CB8AC3E}">
        <p14:creationId xmlns:p14="http://schemas.microsoft.com/office/powerpoint/2010/main" val="3526507565"/>
      </p:ext>
    </p:extLst>
  </p:cSld>
  <p:clrMapOvr>
    <a:masterClrMapping/>
  </p:clrMapOvr>
  <p:transition spd="med"/>
  <p:timing>
    <p:tnLst>
      <p:par>
        <p:cTn id="1" dur="indefinite" restart="never" fill="hold"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a:bodyPr>
          <a:lstStyle>
            <a:lvl1pPr>
              <a:defRPr sz="6000"/>
            </a:lvl1pPr>
          </a:lstStyle>
          <a:p>
            <a:pPr lvl="0">
              <a:defRPr sz="1800"/>
            </a:pPr>
            <a:r>
              <a:rPr lang="en-US" sz="6000" dirty="0" smtClean="0">
                <a:solidFill>
                  <a:schemeClr val="bg1"/>
                </a:solidFill>
              </a:rPr>
              <a:t>Single-Impurity Anderson Model</a:t>
            </a:r>
            <a:endParaRPr sz="6000" dirty="0">
              <a:solidFill>
                <a:schemeClr val="bg1"/>
              </a:solidFill>
            </a:endParaRPr>
          </a:p>
        </p:txBody>
      </p:sp>
      <p:pic>
        <p:nvPicPr>
          <p:cNvPr id="3" name="Picture 2"/>
          <p:cNvPicPr>
            <a:picLocks noChangeAspect="1"/>
          </p:cNvPicPr>
          <p:nvPr/>
        </p:nvPicPr>
        <p:blipFill>
          <a:blip r:embed="rId3"/>
          <a:stretch>
            <a:fillRect/>
          </a:stretch>
        </p:blipFill>
        <p:spPr>
          <a:xfrm>
            <a:off x="698606" y="1691186"/>
            <a:ext cx="7585686" cy="5636835"/>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8381077" y="3279000"/>
                <a:ext cx="4247959" cy="17520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2200" dirty="0" smtClean="0">
                    <a:solidFill>
                      <a:srgbClr val="000000"/>
                    </a:solidFill>
                  </a:rPr>
                  <a:t>Definition of Kondo temperature: </a:t>
                </a:r>
                <a:br>
                  <a:rPr lang="en-US" sz="2200" dirty="0" smtClean="0">
                    <a:solidFill>
                      <a:srgbClr val="000000"/>
                    </a:solidFill>
                  </a:rPr>
                </a:br>
                <a:r>
                  <a:rPr lang="en-US" sz="2200" dirty="0" smtClean="0">
                    <a:solidFill>
                      <a:srgbClr val="000000"/>
                    </a:solidFill>
                  </a:rPr>
                  <a:t>linear conductance </a:t>
                </a:r>
                <a:br>
                  <a:rPr lang="en-US" sz="2200" dirty="0" smtClean="0">
                    <a:solidFill>
                      <a:srgbClr val="000000"/>
                    </a:solidFill>
                  </a:rPr>
                </a:br>
                <a:r>
                  <a:rPr lang="en-US" sz="2200" dirty="0" smtClean="0">
                    <a:solidFill>
                      <a:srgbClr val="000000"/>
                    </a:solidFill>
                  </a:rPr>
                  <a:t>at zero field satisfies: </a:t>
                </a:r>
                <a:r>
                  <a:rPr lang="en-US" sz="2200" i="1" dirty="0">
                    <a:solidFill>
                      <a:srgbClr val="000000"/>
                    </a:solidFill>
                    <a:latin typeface="Cambria Math" panose="02040503050406030204" pitchFamily="18" charset="0"/>
                  </a:rPr>
                  <a:t/>
                </a:r>
                <a:br>
                  <a:rPr lang="en-US" sz="2200" i="1" dirty="0">
                    <a:solidFill>
                      <a:srgbClr val="000000"/>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2200" i="1" smtClean="0">
                          <a:solidFill>
                            <a:srgbClr val="000000"/>
                          </a:solidFill>
                          <a:latin typeface="Cambria Math" panose="02040503050406030204" pitchFamily="18" charset="0"/>
                        </a:rPr>
                        <m:t>𝐺</m:t>
                      </m:r>
                      <m:d>
                        <m:dPr>
                          <m:ctrlPr>
                            <a:rPr lang="en-US" sz="2200" i="1" smtClean="0">
                              <a:solidFill>
                                <a:srgbClr val="000000"/>
                              </a:solidFill>
                              <a:latin typeface="Cambria Math" panose="02040503050406030204" pitchFamily="18" charset="0"/>
                            </a:rPr>
                          </m:ctrlPr>
                        </m:dPr>
                        <m:e>
                          <m:r>
                            <a:rPr lang="en-US" sz="2200" i="1" smtClean="0">
                              <a:solidFill>
                                <a:srgbClr val="000000"/>
                              </a:solidFill>
                              <a:latin typeface="Cambria Math" panose="02040503050406030204" pitchFamily="18" charset="0"/>
                            </a:rPr>
                            <m:t>𝑇</m:t>
                          </m:r>
                          <m:r>
                            <a:rPr lang="en-US" sz="2200" i="1" smtClean="0">
                              <a:solidFill>
                                <a:srgbClr val="000000"/>
                              </a:solidFill>
                              <a:latin typeface="Cambria Math" panose="02040503050406030204" pitchFamily="18" charset="0"/>
                            </a:rPr>
                            <m:t>=</m:t>
                          </m:r>
                          <m:r>
                            <a:rPr lang="en-US" sz="2200" i="1" smtClean="0">
                              <a:solidFill>
                                <a:srgbClr val="000000"/>
                              </a:solidFill>
                              <a:latin typeface="Cambria Math" panose="02040503050406030204" pitchFamily="18" charset="0"/>
                            </a:rPr>
                            <m:t>𝑇𝑘</m:t>
                          </m:r>
                        </m:e>
                      </m:d>
                      <m:r>
                        <a:rPr kumimoji="0" lang="en-US" sz="2200" b="0" i="1" u="none" strike="noStrike" cap="none" spc="0" normalizeH="0" baseline="0" smtClean="0">
                          <a:ln>
                            <a:noFill/>
                          </a:ln>
                          <a:solidFill>
                            <a:srgbClr val="000000"/>
                          </a:solidFill>
                          <a:effectLst/>
                          <a:uFillTx/>
                          <a:latin typeface="Cambria Math" panose="02040503050406030204" pitchFamily="18" charset="0"/>
                          <a:sym typeface="Helvetica Light"/>
                        </a:rPr>
                        <m:t>=</m:t>
                      </m:r>
                      <m:f>
                        <m:fPr>
                          <m:ctrlPr>
                            <a:rPr kumimoji="0" lang="en-US" sz="2200" b="0" i="1" u="none" strike="noStrike" cap="none" spc="0" normalizeH="0" baseline="0" smtClean="0">
                              <a:ln>
                                <a:noFill/>
                              </a:ln>
                              <a:solidFill>
                                <a:srgbClr val="000000"/>
                              </a:solidFill>
                              <a:effectLst/>
                              <a:uFillTx/>
                              <a:latin typeface="Cambria Math" panose="02040503050406030204" pitchFamily="18" charset="0"/>
                              <a:sym typeface="Helvetica Light"/>
                            </a:rPr>
                          </m:ctrlPr>
                        </m:fPr>
                        <m:num>
                          <m:r>
                            <a:rPr kumimoji="0" lang="en-US" sz="2200" b="0" i="1" u="none" strike="noStrike" cap="none" spc="0" normalizeH="0" baseline="0" smtClean="0">
                              <a:ln>
                                <a:noFill/>
                              </a:ln>
                              <a:solidFill>
                                <a:srgbClr val="000000"/>
                              </a:solidFill>
                              <a:effectLst/>
                              <a:uFillTx/>
                              <a:latin typeface="Cambria Math" panose="02040503050406030204" pitchFamily="18" charset="0"/>
                              <a:sym typeface="Helvetica Light"/>
                            </a:rPr>
                            <m:t>1</m:t>
                          </m:r>
                        </m:num>
                        <m:den>
                          <m:r>
                            <a:rPr kumimoji="0" lang="en-US" sz="2200" b="0" i="1" u="none" strike="noStrike" cap="none" spc="0" normalizeH="0" baseline="0" smtClean="0">
                              <a:ln>
                                <a:noFill/>
                              </a:ln>
                              <a:solidFill>
                                <a:srgbClr val="000000"/>
                              </a:solidFill>
                              <a:effectLst/>
                              <a:uFillTx/>
                              <a:latin typeface="Cambria Math" panose="02040503050406030204" pitchFamily="18" charset="0"/>
                              <a:sym typeface="Helvetica Light"/>
                            </a:rPr>
                            <m:t>2</m:t>
                          </m:r>
                        </m:den>
                      </m:f>
                      <m:r>
                        <a:rPr kumimoji="0" lang="en-US" sz="2200" b="0" i="1" u="none" strike="noStrike" cap="none" spc="0" normalizeH="0" baseline="0" smtClean="0">
                          <a:ln>
                            <a:noFill/>
                          </a:ln>
                          <a:solidFill>
                            <a:srgbClr val="000000"/>
                          </a:solidFill>
                          <a:effectLst/>
                          <a:uFillTx/>
                          <a:latin typeface="Cambria Math" panose="02040503050406030204" pitchFamily="18" charset="0"/>
                          <a:sym typeface="Helvetica Light"/>
                        </a:rPr>
                        <m:t>𝐺</m:t>
                      </m:r>
                      <m:r>
                        <a:rPr kumimoji="0" lang="en-US" sz="2200" b="0" i="1" u="none" strike="noStrike" cap="none" spc="0" normalizeH="0" baseline="0" smtClean="0">
                          <a:ln>
                            <a:noFill/>
                          </a:ln>
                          <a:solidFill>
                            <a:srgbClr val="000000"/>
                          </a:solidFill>
                          <a:effectLst/>
                          <a:uFillTx/>
                          <a:latin typeface="Cambria Math" panose="02040503050406030204" pitchFamily="18" charset="0"/>
                          <a:sym typeface="Helvetica Light"/>
                        </a:rPr>
                        <m:t>(0)</m:t>
                      </m:r>
                    </m:oMath>
                  </m:oMathPara>
                </a14:m>
                <a:endParaRPr kumimoji="0" lang="en-GB" sz="2200" b="0" i="0" u="none" strike="noStrike" cap="none" spc="0" normalizeH="0" baseline="-25000" dirty="0">
                  <a:ln>
                    <a:noFill/>
                  </a:ln>
                  <a:solidFill>
                    <a:srgbClr val="000000"/>
                  </a:solidFill>
                  <a:effectLst/>
                  <a:uFillTx/>
                  <a:sym typeface="Helvetica Ligh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381077" y="3279000"/>
                <a:ext cx="4247959" cy="1752083"/>
              </a:xfrm>
              <a:prstGeom prst="rect">
                <a:avLst/>
              </a:prstGeom>
              <a:blipFill rotWithShape="0">
                <a:blip r:embed="rId4"/>
                <a:stretch>
                  <a:fillRect l="-2439" t="-1394" r="-2152"/>
                </a:stretch>
              </a:blipFill>
              <a:ln w="12700" cap="flat">
                <a:noFill/>
                <a:miter lim="400000"/>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07960" y="8027420"/>
                <a:ext cx="9749464"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kumimoji="0" lang="en-US" sz="2200" b="0" i="0" u="none" strike="noStrike" cap="none" spc="0" normalizeH="0" baseline="0" dirty="0" smtClean="0">
                    <a:ln>
                      <a:noFill/>
                    </a:ln>
                    <a:solidFill>
                      <a:srgbClr val="000000"/>
                    </a:solidFill>
                    <a:effectLst/>
                    <a:uFillTx/>
                    <a:sym typeface="Helvetica Light"/>
                  </a:rPr>
                  <a:t>- Deviations from</a:t>
                </a:r>
                <a:r>
                  <a:rPr kumimoji="0" lang="en-US" sz="2200" b="0" i="0" u="none" strike="noStrike" cap="none" spc="0" normalizeH="0" dirty="0" smtClean="0">
                    <a:ln>
                      <a:noFill/>
                    </a:ln>
                    <a:solidFill>
                      <a:srgbClr val="000000"/>
                    </a:solidFill>
                    <a:effectLst/>
                    <a:uFillTx/>
                    <a:sym typeface="Helvetica Light"/>
                  </a:rPr>
                  <a:t> NRG: &lt; 4 % (will become better by improving convergence)</a:t>
                </a:r>
                <a:br>
                  <a:rPr kumimoji="0" lang="en-US" sz="2200" b="0" i="0" u="none" strike="noStrike" cap="none" spc="0" normalizeH="0" dirty="0" smtClean="0">
                    <a:ln>
                      <a:noFill/>
                    </a:ln>
                    <a:solidFill>
                      <a:srgbClr val="000000"/>
                    </a:solidFill>
                    <a:effectLst/>
                    <a:uFillTx/>
                    <a:sym typeface="Helvetica Light"/>
                  </a:rPr>
                </a:br>
                <a:r>
                  <a:rPr kumimoji="0" lang="en-US" sz="2200" b="0" i="0" u="none" strike="noStrike" cap="none" spc="0" normalizeH="0" dirty="0" smtClean="0">
                    <a:ln>
                      <a:noFill/>
                    </a:ln>
                    <a:solidFill>
                      <a:srgbClr val="000000"/>
                    </a:solidFill>
                    <a:effectLst/>
                    <a:uFillTx/>
                    <a:sym typeface="Helvetica Light"/>
                  </a:rPr>
                  <a:t/>
                </a:r>
                <a:br>
                  <a:rPr kumimoji="0" lang="en-US" sz="2200" b="0" i="0" u="none" strike="noStrike" cap="none" spc="0" normalizeH="0" dirty="0" smtClean="0">
                    <a:ln>
                      <a:noFill/>
                    </a:ln>
                    <a:solidFill>
                      <a:srgbClr val="000000"/>
                    </a:solidFill>
                    <a:effectLst/>
                    <a:uFillTx/>
                    <a:sym typeface="Helvetica Light"/>
                  </a:rPr>
                </a:br>
                <a:r>
                  <a:rPr kumimoji="0" lang="en-US" sz="2200" b="0" i="0" u="none" strike="noStrike" cap="none" spc="0" normalizeH="0" dirty="0" smtClean="0">
                    <a:ln>
                      <a:noFill/>
                    </a:ln>
                    <a:solidFill>
                      <a:srgbClr val="000000"/>
                    </a:solidFill>
                    <a:effectLst/>
                    <a:uFillTx/>
                    <a:sym typeface="Helvetica Light"/>
                  </a:rPr>
                  <a:t>- Really small energy scales are accessible!  (</a:t>
                </a:r>
                <a14:m>
                  <m:oMath xmlns:m="http://schemas.openxmlformats.org/officeDocument/2006/math">
                    <m:f>
                      <m:fPr>
                        <m:type m:val="lin"/>
                        <m:ctrlPr>
                          <a:rPr lang="en-US" sz="2200" b="0" i="1" smtClean="0">
                            <a:solidFill>
                              <a:srgbClr val="000000"/>
                            </a:solidFill>
                            <a:latin typeface="Cambria Math" panose="02040503050406030204" pitchFamily="18" charset="0"/>
                          </a:rPr>
                        </m:ctrlPr>
                      </m:fPr>
                      <m:num>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𝑇</m:t>
                            </m:r>
                          </m:e>
                          <m:sub>
                            <m:r>
                              <a:rPr lang="en-US" sz="2200" b="0" i="1" smtClean="0">
                                <a:solidFill>
                                  <a:srgbClr val="000000"/>
                                </a:solidFill>
                                <a:latin typeface="Cambria Math" panose="02040503050406030204" pitchFamily="18" charset="0"/>
                              </a:rPr>
                              <m:t>𝐾</m:t>
                            </m:r>
                          </m:sub>
                        </m:sSub>
                      </m:num>
                      <m:den>
                        <m:r>
                          <a:rPr lang="en-US" sz="2200" b="0" i="1" smtClean="0">
                            <a:solidFill>
                              <a:srgbClr val="000000"/>
                            </a:solidFill>
                            <a:latin typeface="Cambria Math" panose="02040503050406030204" pitchFamily="18" charset="0"/>
                          </a:rPr>
                          <m:t>𝐷</m:t>
                        </m:r>
                        <m:r>
                          <a:rPr lang="en-US" sz="2200" b="0" i="1" smtClean="0">
                            <a:solidFill>
                              <a:srgbClr val="000000"/>
                            </a:solidFill>
                            <a:latin typeface="Cambria Math" panose="02040503050406030204" pitchFamily="18" charset="0"/>
                          </a:rPr>
                          <m:t>=</m:t>
                        </m:r>
                        <m:sSup>
                          <m:sSupPr>
                            <m:ctrlPr>
                              <a:rPr lang="en-US" sz="2200" b="0" i="1" smtClean="0">
                                <a:solidFill>
                                  <a:srgbClr val="000000"/>
                                </a:solidFill>
                                <a:latin typeface="Cambria Math" panose="02040503050406030204" pitchFamily="18" charset="0"/>
                              </a:rPr>
                            </m:ctrlPr>
                          </m:sSupPr>
                          <m:e>
                            <m:r>
                              <a:rPr lang="en-US" sz="2200" b="0" i="1" smtClean="0">
                                <a:solidFill>
                                  <a:srgbClr val="000000"/>
                                </a:solidFill>
                                <a:latin typeface="Cambria Math" panose="02040503050406030204" pitchFamily="18" charset="0"/>
                              </a:rPr>
                              <m:t>10</m:t>
                            </m:r>
                          </m:e>
                          <m:sup>
                            <m:r>
                              <a:rPr lang="en-US" sz="2200" b="0" i="1" smtClean="0">
                                <a:solidFill>
                                  <a:srgbClr val="000000"/>
                                </a:solidFill>
                                <a:latin typeface="Cambria Math" panose="02040503050406030204" pitchFamily="18" charset="0"/>
                              </a:rPr>
                              <m:t>−4</m:t>
                            </m:r>
                          </m:sup>
                        </m:sSup>
                        <m:r>
                          <a:rPr lang="en-US" sz="2200" b="0" i="1" smtClean="0">
                            <a:solidFill>
                              <a:srgbClr val="000000"/>
                            </a:solidFill>
                            <a:latin typeface="Cambria Math" panose="02040503050406030204" pitchFamily="18" charset="0"/>
                          </a:rPr>
                          <m:t>)</m:t>
                        </m:r>
                      </m:den>
                    </m:f>
                  </m:oMath>
                </a14:m>
                <a:endParaRPr lang="en-GB" sz="2200" baseline="-250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000000"/>
                  </a:solidFill>
                  <a:effectLst/>
                  <a:uFillTx/>
                  <a:sym typeface="Helvetica Ligh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07960" y="8027420"/>
                <a:ext cx="9749464" cy="1456809"/>
              </a:xfrm>
              <a:prstGeom prst="rect">
                <a:avLst/>
              </a:prstGeom>
              <a:blipFill rotWithShape="0">
                <a:blip r:embed="rId5"/>
                <a:stretch>
                  <a:fillRect l="-1188" t="-1674" r="-438" b="-32218"/>
                </a:stretch>
              </a:blipFill>
              <a:ln w="12700" cap="flat">
                <a:noFill/>
                <a:miter lim="400000"/>
              </a:ln>
              <a:effectLst/>
            </p:spPr>
            <p:txBody>
              <a:bodyPr/>
              <a:lstStyle/>
              <a:p>
                <a:r>
                  <a:rPr lang="en-GB">
                    <a:noFill/>
                  </a:rPr>
                  <a:t> </a:t>
                </a:r>
              </a:p>
            </p:txBody>
          </p:sp>
        </mc:Fallback>
      </mc:AlternateContent>
      <p:sp>
        <p:nvSpPr>
          <p:cNvPr id="2" name="TextBox 1"/>
          <p:cNvSpPr txBox="1"/>
          <p:nvPr/>
        </p:nvSpPr>
        <p:spPr>
          <a:xfrm rot="16200000" flipH="1">
            <a:off x="-1892582" y="4289030"/>
            <a:ext cx="4602481"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000000"/>
                </a:solidFill>
                <a:effectLst/>
                <a:uFillTx/>
                <a:latin typeface="+mn-lt"/>
                <a:ea typeface="+mn-ea"/>
                <a:cs typeface="+mn-cs"/>
                <a:sym typeface="Helvetica Light"/>
              </a:rPr>
              <a:t>Linear conductance</a:t>
            </a:r>
            <a:endParaRPr kumimoji="0" lang="en-GB" sz="22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783902376"/>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a:bodyPr>
          <a:lstStyle>
            <a:lvl1pPr>
              <a:defRPr sz="6000"/>
            </a:lvl1pPr>
          </a:lstStyle>
          <a:p>
            <a:pPr lvl="0">
              <a:defRPr sz="1800"/>
            </a:pPr>
            <a:r>
              <a:rPr lang="en-US" sz="6000" dirty="0" smtClean="0">
                <a:solidFill>
                  <a:schemeClr val="bg1"/>
                </a:solidFill>
              </a:rPr>
              <a:t>Single-Impurity Anderson Model</a:t>
            </a:r>
            <a:endParaRPr sz="6000" dirty="0">
              <a:solidFill>
                <a:schemeClr val="bg1"/>
              </a:solidFill>
            </a:endParaRPr>
          </a:p>
        </p:txBody>
      </p:sp>
      <p:pic>
        <p:nvPicPr>
          <p:cNvPr id="2" name="Picture 1"/>
          <p:cNvPicPr>
            <a:picLocks noChangeAspect="1"/>
          </p:cNvPicPr>
          <p:nvPr/>
        </p:nvPicPr>
        <p:blipFill>
          <a:blip r:embed="rId3"/>
          <a:stretch>
            <a:fillRect/>
          </a:stretch>
        </p:blipFill>
        <p:spPr>
          <a:xfrm>
            <a:off x="439969" y="2148840"/>
            <a:ext cx="6005511" cy="5474810"/>
          </a:xfrm>
          <a:prstGeom prst="rect">
            <a:avLst/>
          </a:prstGeom>
        </p:spPr>
      </p:pic>
      <p:pic>
        <p:nvPicPr>
          <p:cNvPr id="3" name="Picture 2"/>
          <p:cNvPicPr>
            <a:picLocks noChangeAspect="1"/>
          </p:cNvPicPr>
          <p:nvPr/>
        </p:nvPicPr>
        <p:blipFill>
          <a:blip r:embed="rId4"/>
          <a:stretch>
            <a:fillRect/>
          </a:stretch>
        </p:blipFill>
        <p:spPr>
          <a:xfrm>
            <a:off x="6502400" y="2400817"/>
            <a:ext cx="6142349" cy="5222833"/>
          </a:xfrm>
          <a:prstGeom prst="rect">
            <a:avLst/>
          </a:prstGeom>
        </p:spPr>
      </p:pic>
    </p:spTree>
    <p:extLst>
      <p:ext uri="{BB962C8B-B14F-4D97-AF65-F5344CB8AC3E}">
        <p14:creationId xmlns:p14="http://schemas.microsoft.com/office/powerpoint/2010/main" val="2621143052"/>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a:bodyPr>
          <a:lstStyle>
            <a:lvl1pPr>
              <a:defRPr sz="6000"/>
            </a:lvl1pPr>
          </a:lstStyle>
          <a:p>
            <a:pPr lvl="0">
              <a:defRPr sz="1800"/>
            </a:pPr>
            <a:r>
              <a:rPr lang="en-US" sz="6000" dirty="0" smtClean="0">
                <a:solidFill>
                  <a:schemeClr val="bg1"/>
                </a:solidFill>
              </a:rPr>
              <a:t>Single-Impurity Anderson Model</a:t>
            </a:r>
            <a:endParaRPr sz="6000" dirty="0">
              <a:solidFill>
                <a:schemeClr val="bg1"/>
              </a:solidFill>
            </a:endParaRPr>
          </a:p>
        </p:txBody>
      </p:sp>
      <p:pic>
        <p:nvPicPr>
          <p:cNvPr id="2" name="Picture 1"/>
          <p:cNvPicPr>
            <a:picLocks noChangeAspect="1"/>
          </p:cNvPicPr>
          <p:nvPr/>
        </p:nvPicPr>
        <p:blipFill>
          <a:blip r:embed="rId3"/>
          <a:stretch>
            <a:fillRect/>
          </a:stretch>
        </p:blipFill>
        <p:spPr>
          <a:xfrm>
            <a:off x="914400" y="1828800"/>
            <a:ext cx="7640371" cy="7315200"/>
          </a:xfrm>
          <a:prstGeom prst="rect">
            <a:avLst/>
          </a:prstGeom>
        </p:spPr>
      </p:pic>
    </p:spTree>
    <p:extLst>
      <p:ext uri="{BB962C8B-B14F-4D97-AF65-F5344CB8AC3E}">
        <p14:creationId xmlns:p14="http://schemas.microsoft.com/office/powerpoint/2010/main" val="1221399766"/>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4400" y="1828800"/>
            <a:ext cx="7844206" cy="7315200"/>
          </a:xfrm>
          <a:prstGeom prst="rect">
            <a:avLst/>
          </a:prstGeom>
        </p:spPr>
      </p:pic>
      <p:graphicFrame>
        <p:nvGraphicFramePr>
          <p:cNvPr id="10"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a:bodyPr>
          <a:lstStyle>
            <a:lvl1pPr>
              <a:defRPr sz="6000"/>
            </a:lvl1pPr>
          </a:lstStyle>
          <a:p>
            <a:pPr lvl="0">
              <a:defRPr sz="1800"/>
            </a:pPr>
            <a:r>
              <a:rPr lang="en-US" sz="6000" dirty="0" smtClean="0">
                <a:solidFill>
                  <a:schemeClr val="bg1"/>
                </a:solidFill>
              </a:rPr>
              <a:t>Single-Impurity Anderson Model</a:t>
            </a:r>
            <a:endParaRPr sz="6000" dirty="0">
              <a:solidFill>
                <a:schemeClr val="bg1"/>
              </a:solidFill>
            </a:endParaRPr>
          </a:p>
        </p:txBody>
      </p:sp>
      <p:pic>
        <p:nvPicPr>
          <p:cNvPr id="2" name="Picture 1"/>
          <p:cNvPicPr>
            <a:picLocks noChangeAspect="1"/>
          </p:cNvPicPr>
          <p:nvPr/>
        </p:nvPicPr>
        <p:blipFill>
          <a:blip r:embed="rId4"/>
          <a:stretch>
            <a:fillRect/>
          </a:stretch>
        </p:blipFill>
        <p:spPr>
          <a:xfrm>
            <a:off x="914400" y="1828800"/>
            <a:ext cx="7699720" cy="7315200"/>
          </a:xfrm>
          <a:prstGeom prst="rect">
            <a:avLst/>
          </a:prstGeom>
        </p:spPr>
      </p:pic>
      <p:pic>
        <p:nvPicPr>
          <p:cNvPr id="5" name="Picture 4"/>
          <p:cNvPicPr>
            <a:picLocks noChangeAspect="1"/>
          </p:cNvPicPr>
          <p:nvPr/>
        </p:nvPicPr>
        <p:blipFill>
          <a:blip r:embed="rId5"/>
          <a:stretch>
            <a:fillRect/>
          </a:stretch>
        </p:blipFill>
        <p:spPr>
          <a:xfrm>
            <a:off x="914400" y="1828800"/>
            <a:ext cx="7699720" cy="7315200"/>
          </a:xfrm>
          <a:prstGeom prst="rect">
            <a:avLst/>
          </a:prstGeom>
        </p:spPr>
      </p:pic>
    </p:spTree>
    <p:extLst>
      <p:ext uri="{BB962C8B-B14F-4D97-AF65-F5344CB8AC3E}">
        <p14:creationId xmlns:p14="http://schemas.microsoft.com/office/powerpoint/2010/main" val="5493288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4400" y="1828800"/>
            <a:ext cx="7844206" cy="7315200"/>
          </a:xfrm>
          <a:prstGeom prst="rect">
            <a:avLst/>
          </a:prstGeom>
        </p:spPr>
      </p:pic>
      <p:graphicFrame>
        <p:nvGraphicFramePr>
          <p:cNvPr id="10"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a:bodyPr>
          <a:lstStyle>
            <a:lvl1pPr>
              <a:defRPr sz="6000"/>
            </a:lvl1pPr>
          </a:lstStyle>
          <a:p>
            <a:pPr lvl="0">
              <a:defRPr sz="1800"/>
            </a:pPr>
            <a:r>
              <a:rPr lang="en-US" sz="6000" dirty="0" smtClean="0">
                <a:solidFill>
                  <a:schemeClr val="bg1"/>
                </a:solidFill>
              </a:rPr>
              <a:t>Single-Impurity Anderson Model</a:t>
            </a:r>
            <a:endParaRPr sz="6000" dirty="0">
              <a:solidFill>
                <a:schemeClr val="bg1"/>
              </a:solidFill>
            </a:endParaRPr>
          </a:p>
        </p:txBody>
      </p:sp>
      <p:pic>
        <p:nvPicPr>
          <p:cNvPr id="2" name="Picture 1"/>
          <p:cNvPicPr>
            <a:picLocks noChangeAspect="1"/>
          </p:cNvPicPr>
          <p:nvPr/>
        </p:nvPicPr>
        <p:blipFill>
          <a:blip r:embed="rId4"/>
          <a:stretch>
            <a:fillRect/>
          </a:stretch>
        </p:blipFill>
        <p:spPr>
          <a:xfrm>
            <a:off x="914400" y="1828800"/>
            <a:ext cx="7699720" cy="7315200"/>
          </a:xfrm>
          <a:prstGeom prst="rect">
            <a:avLst/>
          </a:prstGeom>
        </p:spPr>
      </p:pic>
    </p:spTree>
    <p:extLst>
      <p:ext uri="{BB962C8B-B14F-4D97-AF65-F5344CB8AC3E}">
        <p14:creationId xmlns:p14="http://schemas.microsoft.com/office/powerpoint/2010/main" val="11329649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4400" y="1828800"/>
            <a:ext cx="7618879" cy="7315200"/>
          </a:xfrm>
          <a:prstGeom prst="rect">
            <a:avLst/>
          </a:prstGeom>
        </p:spPr>
      </p:pic>
      <p:graphicFrame>
        <p:nvGraphicFramePr>
          <p:cNvPr id="10"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a:bodyPr>
          <a:lstStyle>
            <a:lvl1pPr>
              <a:defRPr sz="6000"/>
            </a:lvl1pPr>
          </a:lstStyle>
          <a:p>
            <a:pPr lvl="0">
              <a:defRPr sz="1800"/>
            </a:pPr>
            <a:r>
              <a:rPr lang="en-US" sz="6000" dirty="0" smtClean="0">
                <a:solidFill>
                  <a:schemeClr val="bg1"/>
                </a:solidFill>
              </a:rPr>
              <a:t>Single-Impurity Anderson Model</a:t>
            </a:r>
            <a:endParaRPr sz="6000" dirty="0">
              <a:solidFill>
                <a:schemeClr val="bg1"/>
              </a:solidFill>
            </a:endParaRPr>
          </a:p>
        </p:txBody>
      </p:sp>
      <p:cxnSp>
        <p:nvCxnSpPr>
          <p:cNvPr id="4" name="Straight Connector 3"/>
          <p:cNvCxnSpPr/>
          <p:nvPr/>
        </p:nvCxnSpPr>
        <p:spPr>
          <a:xfrm flipV="1">
            <a:off x="4671907" y="2446867"/>
            <a:ext cx="1693" cy="5882642"/>
          </a:xfrm>
          <a:prstGeom prst="line">
            <a:avLst/>
          </a:prstGeom>
          <a:no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cxnSp>
      <p:cxnSp>
        <p:nvCxnSpPr>
          <p:cNvPr id="6" name="Straight Connector 5"/>
          <p:cNvCxnSpPr/>
          <p:nvPr/>
        </p:nvCxnSpPr>
        <p:spPr>
          <a:xfrm>
            <a:off x="1811867" y="4851400"/>
            <a:ext cx="6443133" cy="0"/>
          </a:xfrm>
          <a:prstGeom prst="line">
            <a:avLst/>
          </a:prstGeom>
          <a:no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8" name="TextBox 7"/>
              <p:cNvSpPr txBox="1"/>
              <p:nvPr/>
            </p:nvSpPr>
            <p:spPr>
              <a:xfrm>
                <a:off x="8877216" y="3279129"/>
                <a:ext cx="3255698" cy="17518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lnSpc>
                    <a:spcPct val="150000"/>
                  </a:lnSpc>
                </a:pPr>
                <a:r>
                  <a:rPr lang="en-US" sz="2400" dirty="0" smtClean="0">
                    <a:solidFill>
                      <a:srgbClr val="000000"/>
                    </a:solidFill>
                  </a:rPr>
                  <a:t>Nonlinear conductance</a:t>
                </a:r>
                <a:br>
                  <a:rPr lang="en-US" sz="2400" dirty="0" smtClean="0">
                    <a:solidFill>
                      <a:srgbClr val="000000"/>
                    </a:solidFill>
                  </a:rPr>
                </a:br>
                <a:r>
                  <a:rPr lang="en-US" sz="2400" dirty="0" smtClean="0">
                    <a:solidFill>
                      <a:srgbClr val="000000"/>
                    </a:solidFill>
                  </a:rPr>
                  <a:t>at T=B=0 and V=</a:t>
                </a:r>
                <a:r>
                  <a:rPr lang="en-US" sz="2400" dirty="0" err="1" smtClean="0">
                    <a:solidFill>
                      <a:srgbClr val="000000"/>
                    </a:solidFill>
                  </a:rPr>
                  <a:t>T</a:t>
                </a:r>
                <a:r>
                  <a:rPr lang="en-US" sz="2400" baseline="-25000" dirty="0" err="1" smtClean="0">
                    <a:solidFill>
                      <a:srgbClr val="000000"/>
                    </a:solidFill>
                  </a:rPr>
                  <a:t>k</a:t>
                </a:r>
                <a:r>
                  <a:rPr lang="en-US" sz="2400" baseline="-25000" dirty="0" smtClean="0">
                    <a:solidFill>
                      <a:srgbClr val="000000"/>
                    </a:solidFill>
                  </a:rPr>
                  <a:t> </a:t>
                </a:r>
                <a:r>
                  <a:rPr lang="en-US" sz="2400" dirty="0" smtClean="0">
                    <a:solidFill>
                      <a:srgbClr val="000000"/>
                    </a:solidFill>
                  </a:rPr>
                  <a:t>:</a:t>
                </a:r>
                <a:r>
                  <a:rPr lang="en-US" sz="2400" i="1" dirty="0">
                    <a:solidFill>
                      <a:srgbClr val="000000"/>
                    </a:solidFill>
                    <a:latin typeface="Cambria Math" panose="02040503050406030204" pitchFamily="18" charset="0"/>
                  </a:rPr>
                  <a:t/>
                </a:r>
                <a:br>
                  <a:rPr lang="en-US" sz="2400" i="1" dirty="0">
                    <a:solidFill>
                      <a:srgbClr val="000000"/>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2400" i="1" smtClean="0">
                          <a:solidFill>
                            <a:srgbClr val="000000"/>
                          </a:solidFill>
                          <a:latin typeface="Cambria Math" panose="02040503050406030204" pitchFamily="18" charset="0"/>
                        </a:rPr>
                        <m:t>𝐺</m:t>
                      </m:r>
                      <m:d>
                        <m:dPr>
                          <m:ctrlPr>
                            <a:rPr lang="en-US" sz="2400" i="1" smtClean="0">
                              <a:solidFill>
                                <a:srgbClr val="000000"/>
                              </a:solidFill>
                              <a:latin typeface="Cambria Math" panose="02040503050406030204" pitchFamily="18" charset="0"/>
                            </a:rPr>
                          </m:ctrlPr>
                        </m:dPr>
                        <m:e>
                          <m:r>
                            <a:rPr lang="en-US" sz="2400" b="0" i="1" smtClean="0">
                              <a:solidFill>
                                <a:srgbClr val="000000"/>
                              </a:solidFill>
                              <a:latin typeface="Cambria Math" panose="02040503050406030204" pitchFamily="18" charset="0"/>
                            </a:rPr>
                            <m:t>𝑉</m:t>
                          </m:r>
                          <m:r>
                            <a:rPr lang="en-US" sz="2400" i="1" smtClean="0">
                              <a:solidFill>
                                <a:srgbClr val="000000"/>
                              </a:solidFill>
                              <a:latin typeface="Cambria Math" panose="02040503050406030204" pitchFamily="18" charset="0"/>
                            </a:rPr>
                            <m:t>=</m:t>
                          </m:r>
                          <m:r>
                            <a:rPr lang="en-US" sz="2400" i="1" smtClean="0">
                              <a:solidFill>
                                <a:srgbClr val="000000"/>
                              </a:solidFill>
                              <a:latin typeface="Cambria Math" panose="02040503050406030204" pitchFamily="18" charset="0"/>
                            </a:rPr>
                            <m:t>𝑇𝑘</m:t>
                          </m:r>
                        </m:e>
                      </m:d>
                      <m:r>
                        <a:rPr kumimoji="0" lang="en-US" sz="2400" b="0" i="1" u="none" strike="noStrike" cap="none" spc="0" normalizeH="0" baseline="0" smtClean="0">
                          <a:ln>
                            <a:noFill/>
                          </a:ln>
                          <a:solidFill>
                            <a:srgbClr val="000000"/>
                          </a:solidFill>
                          <a:effectLst/>
                          <a:uFillTx/>
                          <a:latin typeface="Cambria Math" panose="02040503050406030204" pitchFamily="18" charset="0"/>
                          <a:sym typeface="Helvetica Light"/>
                        </a:rPr>
                        <m:t>=0.6 </m:t>
                      </m:r>
                      <m:r>
                        <a:rPr kumimoji="0" lang="en-US" sz="2400" b="0" i="1" u="none" strike="noStrike" cap="none" spc="0" normalizeH="0" baseline="0" smtClean="0">
                          <a:ln>
                            <a:noFill/>
                          </a:ln>
                          <a:solidFill>
                            <a:srgbClr val="000000"/>
                          </a:solidFill>
                          <a:effectLst/>
                          <a:uFillTx/>
                          <a:latin typeface="Cambria Math" panose="02040503050406030204" pitchFamily="18" charset="0"/>
                          <a:sym typeface="Helvetica Light"/>
                        </a:rPr>
                        <m:t>𝐺</m:t>
                      </m:r>
                      <m:r>
                        <a:rPr kumimoji="0" lang="en-US" sz="2400" b="0" i="1" u="none" strike="noStrike" cap="none" spc="0" normalizeH="0" baseline="0" smtClean="0">
                          <a:ln>
                            <a:noFill/>
                          </a:ln>
                          <a:solidFill>
                            <a:srgbClr val="000000"/>
                          </a:solidFill>
                          <a:effectLst/>
                          <a:uFillTx/>
                          <a:latin typeface="Cambria Math" panose="02040503050406030204" pitchFamily="18" charset="0"/>
                          <a:sym typeface="Helvetica Light"/>
                        </a:rPr>
                        <m:t>(0)</m:t>
                      </m:r>
                    </m:oMath>
                  </m:oMathPara>
                </a14:m>
                <a:endParaRPr kumimoji="0" lang="en-GB" sz="2400" b="0" i="0" u="none" strike="noStrike" cap="none" spc="0" normalizeH="0" baseline="-25000" dirty="0">
                  <a:ln>
                    <a:noFill/>
                  </a:ln>
                  <a:solidFill>
                    <a:srgbClr val="000000"/>
                  </a:solidFill>
                  <a:effectLst/>
                  <a:uFillTx/>
                  <a:sym typeface="Helvetica Ligh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8877216" y="3279129"/>
                <a:ext cx="3255698" cy="1751826"/>
              </a:xfrm>
              <a:prstGeom prst="rect">
                <a:avLst/>
              </a:prstGeom>
              <a:blipFill rotWithShape="0">
                <a:blip r:embed="rId4"/>
                <a:stretch>
                  <a:fillRect l="-3745" r="-3745"/>
                </a:stretch>
              </a:blipFill>
              <a:ln w="12700" cap="flat">
                <a:noFill/>
                <a:miter lim="400000"/>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8586687" y="5926249"/>
                <a:ext cx="3836756" cy="241476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5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Prediction for Kondo model</a:t>
                </a:r>
                <a:br>
                  <a:rPr kumimoji="0" lang="en-US" sz="24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a:t>
                </a:r>
                <a:r>
                  <a:rPr kumimoji="0" lang="en-US" sz="2400" b="0" i="0" u="none" strike="noStrike" cap="none" spc="0" normalizeH="0" baseline="0" dirty="0" err="1" smtClean="0">
                    <a:ln>
                      <a:noFill/>
                    </a:ln>
                    <a:solidFill>
                      <a:srgbClr val="000000"/>
                    </a:solidFill>
                    <a:effectLst/>
                    <a:uFillTx/>
                    <a:latin typeface="+mn-lt"/>
                    <a:ea typeface="+mn-ea"/>
                    <a:cs typeface="+mn-cs"/>
                    <a:sym typeface="Helvetica Light"/>
                  </a:rPr>
                  <a:t>Schoeller</a:t>
                </a: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 </a:t>
                </a:r>
                <a:r>
                  <a:rPr kumimoji="0" lang="en-US" sz="2400" b="0" i="0" u="none" strike="noStrike" cap="none" spc="0" normalizeH="0" baseline="0" dirty="0" err="1" smtClean="0">
                    <a:ln>
                      <a:noFill/>
                    </a:ln>
                    <a:solidFill>
                      <a:srgbClr val="000000"/>
                    </a:solidFill>
                    <a:effectLst/>
                    <a:uFillTx/>
                    <a:latin typeface="+mn-lt"/>
                    <a:ea typeface="+mn-ea"/>
                    <a:cs typeface="+mn-cs"/>
                    <a:sym typeface="Helvetica Light"/>
                  </a:rPr>
                  <a:t>Pletyukhov</a:t>
                </a: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 </a:t>
                </a:r>
                <a:br>
                  <a:rPr kumimoji="0" lang="en-US" sz="2400" b="0" i="0" u="none" strike="noStrike" cap="none" spc="0" normalizeH="0" baseline="0" dirty="0" smtClean="0">
                    <a:ln>
                      <a:noFill/>
                    </a:ln>
                    <a:solidFill>
                      <a:srgbClr val="000000"/>
                    </a:solidFill>
                    <a:effectLst/>
                    <a:uFillTx/>
                    <a:latin typeface="+mn-lt"/>
                    <a:ea typeface="+mn-ea"/>
                    <a:cs typeface="+mn-cs"/>
                    <a:sym typeface="Helvetica Light"/>
                  </a:rPr>
                </a:br>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PRB 2012):</a:t>
                </a:r>
              </a:p>
              <a:p>
                <a:pPr rtl="0" latinLnBrk="1" hangingPunct="0">
                  <a:lnSpc>
                    <a:spcPct val="150000"/>
                  </a:lnSpc>
                </a:pPr>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panose="02040503050406030204" pitchFamily="18" charset="0"/>
                        </a:rPr>
                        <m:t>𝐺</m:t>
                      </m:r>
                      <m:d>
                        <m:dPr>
                          <m:ctrlPr>
                            <a:rPr lang="en-US" sz="2400" i="1">
                              <a:solidFill>
                                <a:srgbClr val="000000"/>
                              </a:solidFill>
                              <a:latin typeface="Cambria Math" panose="02040503050406030204" pitchFamily="18" charset="0"/>
                            </a:rPr>
                          </m:ctrlPr>
                        </m:dPr>
                        <m:e>
                          <m:r>
                            <a:rPr lang="en-US" sz="2400" i="1">
                              <a:solidFill>
                                <a:srgbClr val="000000"/>
                              </a:solidFill>
                              <a:latin typeface="Cambria Math" panose="02040503050406030204" pitchFamily="18" charset="0"/>
                            </a:rPr>
                            <m:t>𝑉</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𝑇𝑘</m:t>
                          </m:r>
                        </m:e>
                      </m:d>
                      <m:r>
                        <a:rPr lang="en-US" sz="2400" i="1">
                          <a:solidFill>
                            <a:srgbClr val="000000"/>
                          </a:solidFill>
                          <a:latin typeface="Cambria Math" panose="02040503050406030204" pitchFamily="18" charset="0"/>
                        </a:rPr>
                        <m:t>≃</m:t>
                      </m:r>
                      <m:box>
                        <m:boxPr>
                          <m:ctrlPr>
                            <a:rPr lang="en-US" sz="2400" i="1">
                              <a:solidFill>
                                <a:srgbClr val="000000"/>
                              </a:solidFill>
                              <a:latin typeface="Cambria Math" panose="02040503050406030204" pitchFamily="18" charset="0"/>
                            </a:rPr>
                          </m:ctrlPr>
                        </m:boxPr>
                        <m:e>
                          <m:argPr>
                            <m:argSz m:val="-1"/>
                          </m:argP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2</m:t>
                              </m:r>
                            </m:num>
                            <m:den>
                              <m:r>
                                <a:rPr lang="en-US" sz="2400" i="1">
                                  <a:solidFill>
                                    <a:srgbClr val="000000"/>
                                  </a:solidFill>
                                  <a:latin typeface="Cambria Math" panose="02040503050406030204" pitchFamily="18" charset="0"/>
                                </a:rPr>
                                <m:t>3</m:t>
                              </m:r>
                            </m:den>
                          </m:f>
                        </m:e>
                      </m:box>
                      <m:r>
                        <a:rPr lang="en-US" sz="2400" i="1">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𝐺</m:t>
                      </m:r>
                      <m:r>
                        <a:rPr lang="en-US" sz="2400" i="1">
                          <a:solidFill>
                            <a:srgbClr val="000000"/>
                          </a:solidFill>
                          <a:latin typeface="Cambria Math" panose="02040503050406030204" pitchFamily="18" charset="0"/>
                        </a:rPr>
                        <m:t>(0)</m:t>
                      </m:r>
                    </m:oMath>
                  </m:oMathPara>
                </a14:m>
                <a:r>
                  <a:rPr kumimoji="0" lang="en-US" sz="2400" b="0" i="0" u="none" strike="noStrike" cap="none" spc="0" normalizeH="0" baseline="0" dirty="0" smtClean="0">
                    <a:ln>
                      <a:noFill/>
                    </a:ln>
                    <a:solidFill>
                      <a:srgbClr val="000000"/>
                    </a:solidFill>
                    <a:effectLst/>
                    <a:uFillTx/>
                    <a:latin typeface="+mn-lt"/>
                    <a:ea typeface="+mn-ea"/>
                    <a:cs typeface="+mn-cs"/>
                    <a:sym typeface="Helvetica Light"/>
                  </a:rPr>
                  <a:t/>
                </a:r>
                <a:br>
                  <a:rPr kumimoji="0" lang="en-US" sz="2400" b="0" i="0" u="none" strike="noStrike" cap="none" spc="0" normalizeH="0" baseline="0" dirty="0" smtClean="0">
                    <a:ln>
                      <a:noFill/>
                    </a:ln>
                    <a:solidFill>
                      <a:srgbClr val="000000"/>
                    </a:solidFill>
                    <a:effectLst/>
                    <a:uFillTx/>
                    <a:latin typeface="+mn-lt"/>
                    <a:ea typeface="+mn-ea"/>
                    <a:cs typeface="+mn-cs"/>
                    <a:sym typeface="Helvetica Light"/>
                  </a:rPr>
                </a:br>
                <a:endParaRPr kumimoji="0" lang="en-GB" sz="2400" b="0" i="0" u="none" strike="noStrike" cap="none" spc="0" normalizeH="0" baseline="0" dirty="0">
                  <a:ln>
                    <a:noFill/>
                  </a:ln>
                  <a:solidFill>
                    <a:srgbClr val="000000"/>
                  </a:solidFill>
                  <a:effectLst/>
                  <a:uFillTx/>
                  <a:latin typeface="+mn-lt"/>
                  <a:ea typeface="+mn-ea"/>
                  <a:cs typeface="+mn-cs"/>
                  <a:sym typeface="Helvetica Ligh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586687" y="5926249"/>
                <a:ext cx="3836756" cy="2414764"/>
              </a:xfrm>
              <a:prstGeom prst="rect">
                <a:avLst/>
              </a:prstGeom>
              <a:blipFill rotWithShape="0">
                <a:blip r:embed="rId5"/>
                <a:stretch>
                  <a:fillRect l="-2385" r="-3180"/>
                </a:stretch>
              </a:blipFill>
              <a:ln w="12700" cap="flat">
                <a:noFill/>
                <a:miter lim="400000"/>
              </a:ln>
              <a:effectLst/>
            </p:spPr>
            <p:txBody>
              <a:bodyPr/>
              <a:lstStyle/>
              <a:p>
                <a:r>
                  <a:rPr lang="en-GB">
                    <a:noFill/>
                  </a:rPr>
                  <a:t> </a:t>
                </a:r>
              </a:p>
            </p:txBody>
          </p:sp>
        </mc:Fallback>
      </mc:AlternateContent>
    </p:spTree>
    <p:extLst>
      <p:ext uri="{BB962C8B-B14F-4D97-AF65-F5344CB8AC3E}">
        <p14:creationId xmlns:p14="http://schemas.microsoft.com/office/powerpoint/2010/main" val="39870163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a:bodyPr>
          <a:lstStyle>
            <a:lvl1pPr>
              <a:defRPr sz="6000"/>
            </a:lvl1pPr>
          </a:lstStyle>
          <a:p>
            <a:pPr lvl="0">
              <a:defRPr sz="1800"/>
            </a:pPr>
            <a:r>
              <a:rPr lang="en-US" sz="6000" dirty="0" smtClean="0">
                <a:solidFill>
                  <a:schemeClr val="bg1"/>
                </a:solidFill>
              </a:rPr>
              <a:t>Single-Impurity Anderson Model</a:t>
            </a:r>
            <a:endParaRPr sz="6000" dirty="0">
              <a:solidFill>
                <a:schemeClr val="bg1"/>
              </a:solidFill>
            </a:endParaRPr>
          </a:p>
        </p:txBody>
      </p:sp>
      <p:pic>
        <p:nvPicPr>
          <p:cNvPr id="2" name="Picture 1"/>
          <p:cNvPicPr>
            <a:picLocks noChangeAspect="1"/>
          </p:cNvPicPr>
          <p:nvPr/>
        </p:nvPicPr>
        <p:blipFill>
          <a:blip r:embed="rId3"/>
          <a:stretch>
            <a:fillRect/>
          </a:stretch>
        </p:blipFill>
        <p:spPr>
          <a:xfrm>
            <a:off x="990601" y="2743200"/>
            <a:ext cx="5134543" cy="4572000"/>
          </a:xfrm>
          <a:prstGeom prst="rect">
            <a:avLst/>
          </a:prstGeom>
        </p:spPr>
      </p:pic>
      <p:pic>
        <p:nvPicPr>
          <p:cNvPr id="3" name="Picture 2"/>
          <p:cNvPicPr>
            <a:picLocks noChangeAspect="1"/>
          </p:cNvPicPr>
          <p:nvPr/>
        </p:nvPicPr>
        <p:blipFill>
          <a:blip r:embed="rId4"/>
          <a:stretch>
            <a:fillRect/>
          </a:stretch>
        </p:blipFill>
        <p:spPr>
          <a:xfrm>
            <a:off x="7239000" y="2743200"/>
            <a:ext cx="5375030" cy="4572000"/>
          </a:xfrm>
          <a:prstGeom prst="rect">
            <a:avLst/>
          </a:prstGeom>
        </p:spPr>
      </p:pic>
    </p:spTree>
    <p:extLst>
      <p:ext uri="{BB962C8B-B14F-4D97-AF65-F5344CB8AC3E}">
        <p14:creationId xmlns:p14="http://schemas.microsoft.com/office/powerpoint/2010/main" val="310234055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28" name="Group 120"/>
          <p:cNvGrpSpPr>
            <a:grpSpLocks/>
          </p:cNvGrpSpPr>
          <p:nvPr/>
        </p:nvGrpSpPr>
        <p:grpSpPr bwMode="auto">
          <a:xfrm>
            <a:off x="8807450" y="6043613"/>
            <a:ext cx="3759200" cy="631825"/>
            <a:chOff x="5548" y="2855"/>
            <a:chExt cx="2368" cy="398"/>
          </a:xfrm>
        </p:grpSpPr>
        <p:sp>
          <p:nvSpPr>
            <p:cNvPr id="43118" name="Line 110"/>
            <p:cNvSpPr>
              <a:spLocks noChangeShapeType="1"/>
            </p:cNvSpPr>
            <p:nvPr/>
          </p:nvSpPr>
          <p:spPr bwMode="auto">
            <a:xfrm flipV="1">
              <a:off x="5548" y="2935"/>
              <a:ext cx="439" cy="31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119" name="Line 111"/>
            <p:cNvSpPr>
              <a:spLocks noChangeShapeType="1"/>
            </p:cNvSpPr>
            <p:nvPr/>
          </p:nvSpPr>
          <p:spPr bwMode="auto">
            <a:xfrm flipV="1">
              <a:off x="7283" y="2953"/>
              <a:ext cx="6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120" name="Oval 112"/>
            <p:cNvSpPr>
              <a:spLocks noChangeArrowheads="1"/>
            </p:cNvSpPr>
            <p:nvPr/>
          </p:nvSpPr>
          <p:spPr bwMode="auto">
            <a:xfrm>
              <a:off x="7600" y="2855"/>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5</a:t>
              </a:r>
            </a:p>
          </p:txBody>
        </p:sp>
        <p:sp>
          <p:nvSpPr>
            <p:cNvPr id="43121" name="Line 113"/>
            <p:cNvSpPr>
              <a:spLocks noChangeShapeType="1"/>
            </p:cNvSpPr>
            <p:nvPr/>
          </p:nvSpPr>
          <p:spPr bwMode="auto">
            <a:xfrm flipV="1">
              <a:off x="6851" y="2953"/>
              <a:ext cx="4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122" name="Oval 114"/>
            <p:cNvSpPr>
              <a:spLocks noChangeArrowheads="1"/>
            </p:cNvSpPr>
            <p:nvPr/>
          </p:nvSpPr>
          <p:spPr bwMode="auto">
            <a:xfrm>
              <a:off x="7171" y="2855"/>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4</a:t>
              </a:r>
            </a:p>
          </p:txBody>
        </p:sp>
        <p:sp>
          <p:nvSpPr>
            <p:cNvPr id="43123" name="Line 115"/>
            <p:cNvSpPr>
              <a:spLocks noChangeShapeType="1"/>
            </p:cNvSpPr>
            <p:nvPr/>
          </p:nvSpPr>
          <p:spPr bwMode="auto">
            <a:xfrm>
              <a:off x="6419" y="2953"/>
              <a:ext cx="43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124" name="Oval 116"/>
            <p:cNvSpPr>
              <a:spLocks noChangeArrowheads="1"/>
            </p:cNvSpPr>
            <p:nvPr/>
          </p:nvSpPr>
          <p:spPr bwMode="auto">
            <a:xfrm>
              <a:off x="6753" y="2855"/>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3</a:t>
              </a:r>
            </a:p>
          </p:txBody>
        </p:sp>
        <p:sp>
          <p:nvSpPr>
            <p:cNvPr id="43125" name="Line 117"/>
            <p:cNvSpPr>
              <a:spLocks noChangeShapeType="1"/>
            </p:cNvSpPr>
            <p:nvPr/>
          </p:nvSpPr>
          <p:spPr bwMode="auto">
            <a:xfrm>
              <a:off x="5987" y="2953"/>
              <a:ext cx="43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126" name="Oval 118"/>
            <p:cNvSpPr>
              <a:spLocks noChangeArrowheads="1"/>
            </p:cNvSpPr>
            <p:nvPr/>
          </p:nvSpPr>
          <p:spPr bwMode="auto">
            <a:xfrm>
              <a:off x="6321" y="2855"/>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2</a:t>
              </a:r>
            </a:p>
          </p:txBody>
        </p:sp>
        <p:sp>
          <p:nvSpPr>
            <p:cNvPr id="43127" name="Oval 119"/>
            <p:cNvSpPr>
              <a:spLocks noChangeArrowheads="1"/>
            </p:cNvSpPr>
            <p:nvPr/>
          </p:nvSpPr>
          <p:spPr bwMode="auto">
            <a:xfrm>
              <a:off x="5889" y="2855"/>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1</a:t>
              </a:r>
            </a:p>
          </p:txBody>
        </p:sp>
      </p:grpSp>
      <p:grpSp>
        <p:nvGrpSpPr>
          <p:cNvPr id="43129" name="Group 121"/>
          <p:cNvGrpSpPr>
            <a:grpSpLocks/>
          </p:cNvGrpSpPr>
          <p:nvPr/>
        </p:nvGrpSpPr>
        <p:grpSpPr bwMode="auto">
          <a:xfrm>
            <a:off x="8878888" y="6748463"/>
            <a:ext cx="3687762" cy="576262"/>
            <a:chOff x="5593" y="3299"/>
            <a:chExt cx="2323" cy="363"/>
          </a:xfrm>
        </p:grpSpPr>
        <p:sp>
          <p:nvSpPr>
            <p:cNvPr id="43103" name="Line 95"/>
            <p:cNvSpPr>
              <a:spLocks noChangeShapeType="1"/>
            </p:cNvSpPr>
            <p:nvPr/>
          </p:nvSpPr>
          <p:spPr bwMode="auto">
            <a:xfrm>
              <a:off x="5593" y="3299"/>
              <a:ext cx="394" cy="26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95" name="Line 87"/>
            <p:cNvSpPr>
              <a:spLocks noChangeShapeType="1"/>
            </p:cNvSpPr>
            <p:nvPr/>
          </p:nvSpPr>
          <p:spPr bwMode="auto">
            <a:xfrm flipV="1">
              <a:off x="7283" y="3564"/>
              <a:ext cx="6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96" name="Oval 88"/>
            <p:cNvSpPr>
              <a:spLocks noChangeArrowheads="1"/>
            </p:cNvSpPr>
            <p:nvPr/>
          </p:nvSpPr>
          <p:spPr bwMode="auto">
            <a:xfrm>
              <a:off x="7600" y="3466"/>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5</a:t>
              </a:r>
            </a:p>
          </p:txBody>
        </p:sp>
        <p:sp>
          <p:nvSpPr>
            <p:cNvPr id="43097" name="Line 89"/>
            <p:cNvSpPr>
              <a:spLocks noChangeShapeType="1"/>
            </p:cNvSpPr>
            <p:nvPr/>
          </p:nvSpPr>
          <p:spPr bwMode="auto">
            <a:xfrm flipV="1">
              <a:off x="6851" y="3564"/>
              <a:ext cx="4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98" name="Oval 90"/>
            <p:cNvSpPr>
              <a:spLocks noChangeArrowheads="1"/>
            </p:cNvSpPr>
            <p:nvPr/>
          </p:nvSpPr>
          <p:spPr bwMode="auto">
            <a:xfrm>
              <a:off x="7171" y="3466"/>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4</a:t>
              </a:r>
            </a:p>
          </p:txBody>
        </p:sp>
        <p:sp>
          <p:nvSpPr>
            <p:cNvPr id="43099" name="Line 91"/>
            <p:cNvSpPr>
              <a:spLocks noChangeShapeType="1"/>
            </p:cNvSpPr>
            <p:nvPr/>
          </p:nvSpPr>
          <p:spPr bwMode="auto">
            <a:xfrm>
              <a:off x="6419" y="3564"/>
              <a:ext cx="43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100" name="Oval 92"/>
            <p:cNvSpPr>
              <a:spLocks noChangeArrowheads="1"/>
            </p:cNvSpPr>
            <p:nvPr/>
          </p:nvSpPr>
          <p:spPr bwMode="auto">
            <a:xfrm>
              <a:off x="6753" y="3466"/>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3</a:t>
              </a:r>
            </a:p>
          </p:txBody>
        </p:sp>
        <p:sp>
          <p:nvSpPr>
            <p:cNvPr id="43101" name="Line 93"/>
            <p:cNvSpPr>
              <a:spLocks noChangeShapeType="1"/>
            </p:cNvSpPr>
            <p:nvPr/>
          </p:nvSpPr>
          <p:spPr bwMode="auto">
            <a:xfrm>
              <a:off x="5987" y="3564"/>
              <a:ext cx="43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102" name="Oval 94"/>
            <p:cNvSpPr>
              <a:spLocks noChangeArrowheads="1"/>
            </p:cNvSpPr>
            <p:nvPr/>
          </p:nvSpPr>
          <p:spPr bwMode="auto">
            <a:xfrm>
              <a:off x="6321" y="3466"/>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2</a:t>
              </a:r>
            </a:p>
          </p:txBody>
        </p:sp>
        <p:sp>
          <p:nvSpPr>
            <p:cNvPr id="43104" name="Oval 96"/>
            <p:cNvSpPr>
              <a:spLocks noChangeArrowheads="1"/>
            </p:cNvSpPr>
            <p:nvPr/>
          </p:nvSpPr>
          <p:spPr bwMode="auto">
            <a:xfrm>
              <a:off x="5889" y="3466"/>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1</a:t>
              </a:r>
            </a:p>
          </p:txBody>
        </p:sp>
      </p:grpSp>
      <p:sp>
        <p:nvSpPr>
          <p:cNvPr id="43016" name="Rectangle 8"/>
          <p:cNvSpPr>
            <a:spLocks noChangeArrowheads="1"/>
          </p:cNvSpPr>
          <p:nvPr/>
        </p:nvSpPr>
        <p:spPr bwMode="auto">
          <a:xfrm>
            <a:off x="9556750" y="4124325"/>
            <a:ext cx="866775" cy="1249363"/>
          </a:xfrm>
          <a:prstGeom prst="rect">
            <a:avLst/>
          </a:prstGeom>
          <a:solidFill>
            <a:srgbClr val="DDDDDD"/>
          </a:soli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58" name="Freeform 50"/>
          <p:cNvSpPr>
            <a:spLocks/>
          </p:cNvSpPr>
          <p:nvPr/>
        </p:nvSpPr>
        <p:spPr bwMode="auto">
          <a:xfrm>
            <a:off x="10102850" y="3940175"/>
            <a:ext cx="757238" cy="104775"/>
          </a:xfrm>
          <a:custGeom>
            <a:avLst/>
            <a:gdLst>
              <a:gd name="T0" fmla="*/ 0 w 384"/>
              <a:gd name="T1" fmla="*/ 48 h 48"/>
              <a:gd name="T2" fmla="*/ 192 w 384"/>
              <a:gd name="T3" fmla="*/ 0 h 48"/>
              <a:gd name="T4" fmla="*/ 384 w 384"/>
              <a:gd name="T5" fmla="*/ 48 h 48"/>
            </a:gdLst>
            <a:ahLst/>
            <a:cxnLst>
              <a:cxn ang="0">
                <a:pos x="T0" y="T1"/>
              </a:cxn>
              <a:cxn ang="0">
                <a:pos x="T2" y="T3"/>
              </a:cxn>
              <a:cxn ang="0">
                <a:pos x="T4" y="T5"/>
              </a:cxn>
            </a:cxnLst>
            <a:rect l="0" t="0" r="r" b="b"/>
            <a:pathLst>
              <a:path w="384" h="48">
                <a:moveTo>
                  <a:pt x="0" y="48"/>
                </a:moveTo>
                <a:cubicBezTo>
                  <a:pt x="64" y="24"/>
                  <a:pt x="128" y="0"/>
                  <a:pt x="192" y="0"/>
                </a:cubicBezTo>
                <a:cubicBezTo>
                  <a:pt x="256" y="0"/>
                  <a:pt x="320" y="24"/>
                  <a:pt x="384" y="48"/>
                </a:cubicBezTo>
              </a:path>
            </a:pathLst>
          </a:custGeom>
          <a:noFill/>
          <a:ln w="9525" cap="flat" cmpd="sng">
            <a:solidFill>
              <a:schemeClr val="tx1"/>
            </a:solidFill>
            <a:prstDash val="solid"/>
            <a:round/>
            <a:headEnd type="triangle" w="med" len="med"/>
            <a:tailEnd type="triangle" w="sm" len="lg"/>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43076" name="Group 68"/>
          <p:cNvGrpSpPr>
            <a:grpSpLocks/>
          </p:cNvGrpSpPr>
          <p:nvPr/>
        </p:nvGrpSpPr>
        <p:grpSpPr bwMode="auto">
          <a:xfrm>
            <a:off x="8847138" y="2644775"/>
            <a:ext cx="823912" cy="3024188"/>
            <a:chOff x="5541" y="759"/>
            <a:chExt cx="519" cy="1905"/>
          </a:xfrm>
        </p:grpSpPr>
        <p:sp>
          <p:nvSpPr>
            <p:cNvPr id="43020" name="Text Box 12"/>
            <p:cNvSpPr txBox="1">
              <a:spLocks noChangeArrowheads="1"/>
            </p:cNvSpPr>
            <p:nvPr/>
          </p:nvSpPr>
          <p:spPr bwMode="auto">
            <a:xfrm>
              <a:off x="5541" y="2091"/>
              <a:ext cx="166" cy="1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rtl="0" fontAlgn="base">
                <a:spcBef>
                  <a:spcPct val="0"/>
                </a:spcBef>
                <a:spcAft>
                  <a:spcPct val="0"/>
                </a:spcAft>
              </a:pPr>
              <a:r>
                <a:rPr lang="en-US" altLang="en-US" sz="1600" kern="1200" smtClean="0">
                  <a:solidFill>
                    <a:srgbClr val="000000"/>
                  </a:solidFill>
                  <a:latin typeface="Courier New" panose="02070309020205020404" pitchFamily="49" charset="0"/>
                  <a:sym typeface="Comic Sans MS" panose="030F0702030302020204" pitchFamily="66" charset="0"/>
                </a:rPr>
                <a:t>-</a:t>
              </a:r>
              <a:r>
                <a:rPr lang="en-US" altLang="en-US" sz="1600" kern="1200" smtClean="0">
                  <a:solidFill>
                    <a:srgbClr val="000000"/>
                  </a:solidFill>
                  <a:latin typeface="Symbol" panose="05050102010706020507" pitchFamily="18" charset="2"/>
                  <a:sym typeface="Comic Sans MS" panose="030F0702030302020204" pitchFamily="66" charset="0"/>
                </a:rPr>
                <a:t>L</a:t>
              </a:r>
              <a:endParaRPr lang="en-US" altLang="en-US" sz="1200" kern="1200" smtClean="0">
                <a:solidFill>
                  <a:srgbClr val="000000"/>
                </a:solidFill>
                <a:latin typeface="Verdana" panose="020B0604030504040204" pitchFamily="34" charset="0"/>
                <a:sym typeface="Comic Sans MS" panose="030F0702030302020204" pitchFamily="66" charset="0"/>
              </a:endParaRPr>
            </a:p>
          </p:txBody>
        </p:sp>
        <p:sp>
          <p:nvSpPr>
            <p:cNvPr id="43021" name="Text Box 13"/>
            <p:cNvSpPr txBox="1">
              <a:spLocks noChangeArrowheads="1"/>
            </p:cNvSpPr>
            <p:nvPr/>
          </p:nvSpPr>
          <p:spPr bwMode="auto">
            <a:xfrm>
              <a:off x="5711" y="2063"/>
              <a:ext cx="87" cy="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rtl="0" fontAlgn="base">
                <a:spcBef>
                  <a:spcPct val="0"/>
                </a:spcBef>
                <a:spcAft>
                  <a:spcPct val="0"/>
                </a:spcAft>
              </a:pPr>
              <a:r>
                <a:rPr lang="en-US" altLang="en-US" sz="1000" kern="1200" smtClean="0">
                  <a:solidFill>
                    <a:srgbClr val="000000"/>
                  </a:solidFill>
                  <a:latin typeface="Verdana" panose="020B0604030504040204" pitchFamily="34" charset="0"/>
                  <a:sym typeface="Comic Sans MS" panose="030F0702030302020204" pitchFamily="66" charset="0"/>
                </a:rPr>
                <a:t>-1</a:t>
              </a:r>
            </a:p>
          </p:txBody>
        </p:sp>
        <p:sp>
          <p:nvSpPr>
            <p:cNvPr id="43022" name="Line 14"/>
            <p:cNvSpPr>
              <a:spLocks noChangeShapeType="1"/>
            </p:cNvSpPr>
            <p:nvPr/>
          </p:nvSpPr>
          <p:spPr bwMode="auto">
            <a:xfrm>
              <a:off x="5928" y="2420"/>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23" name="Line 15"/>
            <p:cNvSpPr>
              <a:spLocks noChangeShapeType="1"/>
            </p:cNvSpPr>
            <p:nvPr/>
          </p:nvSpPr>
          <p:spPr bwMode="auto">
            <a:xfrm>
              <a:off x="5928" y="2175"/>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24" name="Line 16"/>
            <p:cNvSpPr>
              <a:spLocks noChangeShapeType="1"/>
            </p:cNvSpPr>
            <p:nvPr/>
          </p:nvSpPr>
          <p:spPr bwMode="auto">
            <a:xfrm>
              <a:off x="5928" y="2012"/>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25" name="Line 17"/>
            <p:cNvSpPr>
              <a:spLocks noChangeShapeType="1"/>
            </p:cNvSpPr>
            <p:nvPr/>
          </p:nvSpPr>
          <p:spPr bwMode="auto">
            <a:xfrm>
              <a:off x="5928" y="1832"/>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26" name="Line 18"/>
            <p:cNvSpPr>
              <a:spLocks noChangeShapeType="1"/>
            </p:cNvSpPr>
            <p:nvPr/>
          </p:nvSpPr>
          <p:spPr bwMode="auto">
            <a:xfrm>
              <a:off x="5928" y="1906"/>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27" name="Line 19"/>
            <p:cNvSpPr>
              <a:spLocks noChangeShapeType="1"/>
            </p:cNvSpPr>
            <p:nvPr/>
          </p:nvSpPr>
          <p:spPr bwMode="auto">
            <a:xfrm>
              <a:off x="5928" y="1783"/>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28" name="Line 20"/>
            <p:cNvSpPr>
              <a:spLocks noChangeShapeType="1"/>
            </p:cNvSpPr>
            <p:nvPr/>
          </p:nvSpPr>
          <p:spPr bwMode="auto">
            <a:xfrm>
              <a:off x="5927" y="1729"/>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29" name="Line 21"/>
            <p:cNvSpPr>
              <a:spLocks noChangeShapeType="1"/>
            </p:cNvSpPr>
            <p:nvPr/>
          </p:nvSpPr>
          <p:spPr bwMode="auto">
            <a:xfrm>
              <a:off x="5928" y="1749"/>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30" name="Line 22"/>
            <p:cNvSpPr>
              <a:spLocks noChangeShapeType="1"/>
            </p:cNvSpPr>
            <p:nvPr/>
          </p:nvSpPr>
          <p:spPr bwMode="auto">
            <a:xfrm>
              <a:off x="5927" y="1713"/>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31" name="Line 23"/>
            <p:cNvSpPr>
              <a:spLocks noChangeShapeType="1"/>
            </p:cNvSpPr>
            <p:nvPr/>
          </p:nvSpPr>
          <p:spPr bwMode="auto">
            <a:xfrm>
              <a:off x="5927" y="1703"/>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32" name="Line 24"/>
            <p:cNvSpPr>
              <a:spLocks noChangeShapeType="1"/>
            </p:cNvSpPr>
            <p:nvPr/>
          </p:nvSpPr>
          <p:spPr bwMode="auto">
            <a:xfrm>
              <a:off x="5923" y="1687"/>
              <a:ext cx="1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33" name="Line 25"/>
            <p:cNvSpPr>
              <a:spLocks noChangeShapeType="1"/>
            </p:cNvSpPr>
            <p:nvPr/>
          </p:nvSpPr>
          <p:spPr bwMode="auto">
            <a:xfrm flipV="1">
              <a:off x="5928" y="954"/>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34" name="Line 26"/>
            <p:cNvSpPr>
              <a:spLocks noChangeShapeType="1"/>
            </p:cNvSpPr>
            <p:nvPr/>
          </p:nvSpPr>
          <p:spPr bwMode="auto">
            <a:xfrm flipV="1">
              <a:off x="5928" y="1198"/>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35" name="Line 27"/>
            <p:cNvSpPr>
              <a:spLocks noChangeShapeType="1"/>
            </p:cNvSpPr>
            <p:nvPr/>
          </p:nvSpPr>
          <p:spPr bwMode="auto">
            <a:xfrm flipV="1">
              <a:off x="5928" y="1361"/>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36" name="Line 28"/>
            <p:cNvSpPr>
              <a:spLocks noChangeShapeType="1"/>
            </p:cNvSpPr>
            <p:nvPr/>
          </p:nvSpPr>
          <p:spPr bwMode="auto">
            <a:xfrm flipV="1">
              <a:off x="5928" y="1542"/>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37" name="Line 29"/>
            <p:cNvSpPr>
              <a:spLocks noChangeShapeType="1"/>
            </p:cNvSpPr>
            <p:nvPr/>
          </p:nvSpPr>
          <p:spPr bwMode="auto">
            <a:xfrm flipV="1">
              <a:off x="5928" y="1468"/>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38" name="Line 30"/>
            <p:cNvSpPr>
              <a:spLocks noChangeShapeType="1"/>
            </p:cNvSpPr>
            <p:nvPr/>
          </p:nvSpPr>
          <p:spPr bwMode="auto">
            <a:xfrm flipV="1">
              <a:off x="5928" y="1590"/>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39" name="Line 31"/>
            <p:cNvSpPr>
              <a:spLocks noChangeShapeType="1"/>
            </p:cNvSpPr>
            <p:nvPr/>
          </p:nvSpPr>
          <p:spPr bwMode="auto">
            <a:xfrm flipV="1">
              <a:off x="5927" y="1645"/>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40" name="Line 32"/>
            <p:cNvSpPr>
              <a:spLocks noChangeShapeType="1"/>
            </p:cNvSpPr>
            <p:nvPr/>
          </p:nvSpPr>
          <p:spPr bwMode="auto">
            <a:xfrm flipV="1">
              <a:off x="5928" y="1624"/>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41" name="Line 33"/>
            <p:cNvSpPr>
              <a:spLocks noChangeShapeType="1"/>
            </p:cNvSpPr>
            <p:nvPr/>
          </p:nvSpPr>
          <p:spPr bwMode="auto">
            <a:xfrm flipV="1">
              <a:off x="5927" y="1660"/>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42" name="Line 34"/>
            <p:cNvSpPr>
              <a:spLocks noChangeShapeType="1"/>
            </p:cNvSpPr>
            <p:nvPr/>
          </p:nvSpPr>
          <p:spPr bwMode="auto">
            <a:xfrm flipV="1">
              <a:off x="5927" y="1670"/>
              <a:ext cx="1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44" name="Line 36"/>
            <p:cNvSpPr>
              <a:spLocks noChangeShapeType="1"/>
            </p:cNvSpPr>
            <p:nvPr/>
          </p:nvSpPr>
          <p:spPr bwMode="auto">
            <a:xfrm flipV="1">
              <a:off x="5993" y="759"/>
              <a:ext cx="0" cy="19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45" name="Text Box 37"/>
            <p:cNvSpPr txBox="1">
              <a:spLocks noChangeArrowheads="1"/>
            </p:cNvSpPr>
            <p:nvPr/>
          </p:nvSpPr>
          <p:spPr bwMode="auto">
            <a:xfrm>
              <a:off x="5628" y="1589"/>
              <a:ext cx="95" cy="154"/>
            </a:xfrm>
            <a:prstGeom prst="rect">
              <a:avLst/>
            </a:prstGeom>
            <a:solidFill>
              <a:schemeClr val="bg1">
                <a:alpha val="85001"/>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 tIns="0" rIns="18288" bIns="0">
              <a:spAutoFit/>
            </a:bodyPr>
            <a:lstStyle/>
            <a:p>
              <a:pPr defTabSz="914400" rtl="0" fontAlgn="base">
                <a:spcBef>
                  <a:spcPct val="0"/>
                </a:spcBef>
                <a:spcAft>
                  <a:spcPct val="0"/>
                </a:spcAft>
              </a:pPr>
              <a:r>
                <a:rPr lang="en-US" altLang="en-US" sz="1600" kern="1200" smtClean="0">
                  <a:solidFill>
                    <a:srgbClr val="000000"/>
                  </a:solidFill>
                  <a:latin typeface="Arial" panose="020B0604020202020204" pitchFamily="34" charset="0"/>
                  <a:sym typeface="Comic Sans MS" panose="030F0702030302020204" pitchFamily="66" charset="0"/>
                </a:rPr>
                <a:t>0</a:t>
              </a:r>
            </a:p>
          </p:txBody>
        </p:sp>
        <p:sp>
          <p:nvSpPr>
            <p:cNvPr id="43046" name="Text Box 38"/>
            <p:cNvSpPr txBox="1">
              <a:spLocks noChangeArrowheads="1"/>
            </p:cNvSpPr>
            <p:nvPr/>
          </p:nvSpPr>
          <p:spPr bwMode="auto">
            <a:xfrm>
              <a:off x="5542" y="1918"/>
              <a:ext cx="166" cy="1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rtl="0" fontAlgn="base">
                <a:spcBef>
                  <a:spcPct val="0"/>
                </a:spcBef>
                <a:spcAft>
                  <a:spcPct val="0"/>
                </a:spcAft>
              </a:pPr>
              <a:r>
                <a:rPr lang="en-US" altLang="en-US" sz="1600" kern="1200" smtClean="0">
                  <a:solidFill>
                    <a:srgbClr val="000000"/>
                  </a:solidFill>
                  <a:latin typeface="Courier New" panose="02070309020205020404" pitchFamily="49" charset="0"/>
                  <a:sym typeface="Comic Sans MS" panose="030F0702030302020204" pitchFamily="66" charset="0"/>
                </a:rPr>
                <a:t>-</a:t>
              </a:r>
              <a:r>
                <a:rPr lang="en-US" altLang="en-US" sz="1600" kern="1200" smtClean="0">
                  <a:solidFill>
                    <a:srgbClr val="000000"/>
                  </a:solidFill>
                  <a:latin typeface="Symbol" panose="05050102010706020507" pitchFamily="18" charset="2"/>
                  <a:sym typeface="Comic Sans MS" panose="030F0702030302020204" pitchFamily="66" charset="0"/>
                </a:rPr>
                <a:t>L</a:t>
              </a:r>
              <a:endParaRPr lang="en-US" altLang="en-US" sz="1200" kern="1200" smtClean="0">
                <a:solidFill>
                  <a:srgbClr val="000000"/>
                </a:solidFill>
                <a:latin typeface="Verdana" panose="020B0604030504040204" pitchFamily="34" charset="0"/>
                <a:sym typeface="Comic Sans MS" panose="030F0702030302020204" pitchFamily="66" charset="0"/>
              </a:endParaRPr>
            </a:p>
          </p:txBody>
        </p:sp>
        <p:sp>
          <p:nvSpPr>
            <p:cNvPr id="43047" name="Text Box 39"/>
            <p:cNvSpPr txBox="1">
              <a:spLocks noChangeArrowheads="1"/>
            </p:cNvSpPr>
            <p:nvPr/>
          </p:nvSpPr>
          <p:spPr bwMode="auto">
            <a:xfrm>
              <a:off x="5703" y="1883"/>
              <a:ext cx="86" cy="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rtl="0" fontAlgn="base">
                <a:spcBef>
                  <a:spcPct val="0"/>
                </a:spcBef>
                <a:spcAft>
                  <a:spcPct val="0"/>
                </a:spcAft>
              </a:pPr>
              <a:r>
                <a:rPr lang="en-US" altLang="en-US" sz="1000" kern="1200" smtClean="0">
                  <a:solidFill>
                    <a:srgbClr val="000000"/>
                  </a:solidFill>
                  <a:latin typeface="Verdana" panose="020B0604030504040204" pitchFamily="34" charset="0"/>
                  <a:sym typeface="Comic Sans MS" panose="030F0702030302020204" pitchFamily="66" charset="0"/>
                </a:rPr>
                <a:t>-2</a:t>
              </a:r>
            </a:p>
          </p:txBody>
        </p:sp>
        <p:sp>
          <p:nvSpPr>
            <p:cNvPr id="43048" name="Oval 40"/>
            <p:cNvSpPr>
              <a:spLocks noChangeArrowheads="1"/>
            </p:cNvSpPr>
            <p:nvPr/>
          </p:nvSpPr>
          <p:spPr bwMode="auto">
            <a:xfrm>
              <a:off x="5647" y="1870"/>
              <a:ext cx="31" cy="29"/>
            </a:xfrm>
            <a:prstGeom prst="ellipse">
              <a:avLst/>
            </a:prstGeom>
            <a:solidFill>
              <a:schemeClr val="tx1"/>
            </a:solidFill>
            <a:ln>
              <a:noFill/>
            </a:ln>
            <a:effectLst/>
            <a:extLst>
              <a:ext uri="{91240B29-F687-4F45-9708-019B960494DF}">
                <a14:hiddenLine xmlns:a14="http://schemas.microsoft.com/office/drawing/2010/main" w="9525" algn="ctr">
                  <a:solidFill>
                    <a:srgbClr val="96969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49" name="Text Box 41"/>
            <p:cNvSpPr txBox="1">
              <a:spLocks noChangeArrowheads="1"/>
            </p:cNvSpPr>
            <p:nvPr/>
          </p:nvSpPr>
          <p:spPr bwMode="auto">
            <a:xfrm>
              <a:off x="5625" y="1076"/>
              <a:ext cx="87" cy="1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rtl="0" fontAlgn="base">
                <a:spcBef>
                  <a:spcPct val="0"/>
                </a:spcBef>
                <a:spcAft>
                  <a:spcPct val="0"/>
                </a:spcAft>
              </a:pPr>
              <a:r>
                <a:rPr lang="en-US" altLang="en-US" sz="1600" kern="1200" smtClean="0">
                  <a:solidFill>
                    <a:srgbClr val="000000"/>
                  </a:solidFill>
                  <a:latin typeface="Symbol" panose="05050102010706020507" pitchFamily="18" charset="2"/>
                  <a:sym typeface="Comic Sans MS" panose="030F0702030302020204" pitchFamily="66" charset="0"/>
                </a:rPr>
                <a:t>L</a:t>
              </a:r>
              <a:endParaRPr lang="en-US" altLang="en-US" sz="1200" kern="1200" smtClean="0">
                <a:solidFill>
                  <a:srgbClr val="000000"/>
                </a:solidFill>
                <a:latin typeface="Verdana" panose="020B0604030504040204" pitchFamily="34" charset="0"/>
                <a:sym typeface="Comic Sans MS" panose="030F0702030302020204" pitchFamily="66" charset="0"/>
              </a:endParaRPr>
            </a:p>
          </p:txBody>
        </p:sp>
        <p:sp>
          <p:nvSpPr>
            <p:cNvPr id="43050" name="Text Box 42"/>
            <p:cNvSpPr txBox="1">
              <a:spLocks noChangeArrowheads="1"/>
            </p:cNvSpPr>
            <p:nvPr/>
          </p:nvSpPr>
          <p:spPr bwMode="auto">
            <a:xfrm>
              <a:off x="5713" y="1067"/>
              <a:ext cx="87" cy="9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rtl="0" fontAlgn="base">
                <a:spcBef>
                  <a:spcPct val="0"/>
                </a:spcBef>
                <a:spcAft>
                  <a:spcPct val="0"/>
                </a:spcAft>
              </a:pPr>
              <a:r>
                <a:rPr lang="en-US" altLang="en-US" sz="1000" kern="1200" smtClean="0">
                  <a:solidFill>
                    <a:srgbClr val="000000"/>
                  </a:solidFill>
                  <a:latin typeface="Verdana" panose="020B0604030504040204" pitchFamily="34" charset="0"/>
                  <a:sym typeface="Comic Sans MS" panose="030F0702030302020204" pitchFamily="66" charset="0"/>
                </a:rPr>
                <a:t>-1</a:t>
              </a:r>
            </a:p>
          </p:txBody>
        </p:sp>
        <p:sp>
          <p:nvSpPr>
            <p:cNvPr id="43051" name="Text Box 43"/>
            <p:cNvSpPr txBox="1">
              <a:spLocks noChangeArrowheads="1"/>
            </p:cNvSpPr>
            <p:nvPr/>
          </p:nvSpPr>
          <p:spPr bwMode="auto">
            <a:xfrm>
              <a:off x="5629" y="1251"/>
              <a:ext cx="89" cy="1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rtl="0" fontAlgn="base">
                <a:spcBef>
                  <a:spcPct val="0"/>
                </a:spcBef>
                <a:spcAft>
                  <a:spcPct val="0"/>
                </a:spcAft>
              </a:pPr>
              <a:r>
                <a:rPr lang="en-US" altLang="en-US" sz="1600" kern="1200" smtClean="0">
                  <a:solidFill>
                    <a:srgbClr val="000000"/>
                  </a:solidFill>
                  <a:latin typeface="Symbol" panose="05050102010706020507" pitchFamily="18" charset="2"/>
                  <a:sym typeface="Comic Sans MS" panose="030F0702030302020204" pitchFamily="66" charset="0"/>
                </a:rPr>
                <a:t>L</a:t>
              </a:r>
              <a:endParaRPr lang="en-US" altLang="en-US" sz="1200" kern="1200" smtClean="0">
                <a:solidFill>
                  <a:srgbClr val="000000"/>
                </a:solidFill>
                <a:latin typeface="Verdana" panose="020B0604030504040204" pitchFamily="34" charset="0"/>
                <a:sym typeface="Comic Sans MS" panose="030F0702030302020204" pitchFamily="66" charset="0"/>
              </a:endParaRPr>
            </a:p>
          </p:txBody>
        </p:sp>
        <p:sp>
          <p:nvSpPr>
            <p:cNvPr id="43052" name="Text Box 44"/>
            <p:cNvSpPr txBox="1">
              <a:spLocks noChangeArrowheads="1"/>
            </p:cNvSpPr>
            <p:nvPr/>
          </p:nvSpPr>
          <p:spPr bwMode="auto">
            <a:xfrm>
              <a:off x="5711" y="1230"/>
              <a:ext cx="87" cy="9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rtl="0" fontAlgn="base">
                <a:spcBef>
                  <a:spcPct val="0"/>
                </a:spcBef>
                <a:spcAft>
                  <a:spcPct val="0"/>
                </a:spcAft>
              </a:pPr>
              <a:r>
                <a:rPr lang="en-US" altLang="en-US" sz="1000" kern="1200" smtClean="0">
                  <a:solidFill>
                    <a:srgbClr val="000000"/>
                  </a:solidFill>
                  <a:latin typeface="Verdana" panose="020B0604030504040204" pitchFamily="34" charset="0"/>
                  <a:sym typeface="Comic Sans MS" panose="030F0702030302020204" pitchFamily="66" charset="0"/>
                </a:rPr>
                <a:t>-2</a:t>
              </a:r>
            </a:p>
          </p:txBody>
        </p:sp>
        <p:sp>
          <p:nvSpPr>
            <p:cNvPr id="43053" name="Oval 45"/>
            <p:cNvSpPr>
              <a:spLocks noChangeArrowheads="1"/>
            </p:cNvSpPr>
            <p:nvPr/>
          </p:nvSpPr>
          <p:spPr bwMode="auto">
            <a:xfrm>
              <a:off x="5647" y="1785"/>
              <a:ext cx="31" cy="29"/>
            </a:xfrm>
            <a:prstGeom prst="ellipse">
              <a:avLst/>
            </a:prstGeom>
            <a:solidFill>
              <a:schemeClr val="tx1"/>
            </a:solidFill>
            <a:ln>
              <a:noFill/>
            </a:ln>
            <a:effectLst/>
            <a:extLst>
              <a:ext uri="{91240B29-F687-4F45-9708-019B960494DF}">
                <a14:hiddenLine xmlns:a14="http://schemas.microsoft.com/office/drawing/2010/main" w="9525" algn="ctr">
                  <a:solidFill>
                    <a:srgbClr val="96969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54" name="Oval 46"/>
            <p:cNvSpPr>
              <a:spLocks noChangeArrowheads="1"/>
            </p:cNvSpPr>
            <p:nvPr/>
          </p:nvSpPr>
          <p:spPr bwMode="auto">
            <a:xfrm>
              <a:off x="5647" y="1537"/>
              <a:ext cx="31" cy="29"/>
            </a:xfrm>
            <a:prstGeom prst="ellipse">
              <a:avLst/>
            </a:prstGeom>
            <a:solidFill>
              <a:schemeClr val="tx1"/>
            </a:solidFill>
            <a:ln>
              <a:noFill/>
            </a:ln>
            <a:effectLst/>
            <a:extLst>
              <a:ext uri="{91240B29-F687-4F45-9708-019B960494DF}">
                <a14:hiddenLine xmlns:a14="http://schemas.microsoft.com/office/drawing/2010/main" w="9525" algn="ctr">
                  <a:solidFill>
                    <a:srgbClr val="96969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55" name="Oval 47"/>
            <p:cNvSpPr>
              <a:spLocks noChangeArrowheads="1"/>
            </p:cNvSpPr>
            <p:nvPr/>
          </p:nvSpPr>
          <p:spPr bwMode="auto">
            <a:xfrm>
              <a:off x="5647" y="1451"/>
              <a:ext cx="31" cy="30"/>
            </a:xfrm>
            <a:prstGeom prst="ellipse">
              <a:avLst/>
            </a:prstGeom>
            <a:solidFill>
              <a:schemeClr val="tx1"/>
            </a:solidFill>
            <a:ln>
              <a:noFill/>
            </a:ln>
            <a:effectLst/>
            <a:extLst>
              <a:ext uri="{91240B29-F687-4F45-9708-019B960494DF}">
                <a14:hiddenLine xmlns:a14="http://schemas.microsoft.com/office/drawing/2010/main" w="9525" algn="ctr">
                  <a:solidFill>
                    <a:srgbClr val="96969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56" name="Text Box 48"/>
            <p:cNvSpPr txBox="1">
              <a:spLocks noChangeArrowheads="1"/>
            </p:cNvSpPr>
            <p:nvPr/>
          </p:nvSpPr>
          <p:spPr bwMode="auto">
            <a:xfrm>
              <a:off x="5551" y="2309"/>
              <a:ext cx="148" cy="1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rtl="0" fontAlgn="base">
                <a:spcBef>
                  <a:spcPct val="0"/>
                </a:spcBef>
                <a:spcAft>
                  <a:spcPct val="0"/>
                </a:spcAft>
              </a:pPr>
              <a:r>
                <a:rPr lang="en-US" altLang="en-US" sz="1600" kern="1200" smtClean="0">
                  <a:solidFill>
                    <a:srgbClr val="000000"/>
                  </a:solidFill>
                  <a:latin typeface="Courier New" panose="02070309020205020404" pitchFamily="49" charset="0"/>
                  <a:sym typeface="Comic Sans MS" panose="030F0702030302020204" pitchFamily="66" charset="0"/>
                </a:rPr>
                <a:t>-</a:t>
              </a:r>
              <a:r>
                <a:rPr lang="en-US" altLang="en-US" sz="1600" kern="1200" smtClean="0">
                  <a:solidFill>
                    <a:srgbClr val="000000"/>
                  </a:solidFill>
                  <a:latin typeface="Arial" panose="020B0604020202020204" pitchFamily="34" charset="0"/>
                  <a:sym typeface="Comic Sans MS" panose="030F0702030302020204" pitchFamily="66" charset="0"/>
                </a:rPr>
                <a:t>1</a:t>
              </a:r>
              <a:endParaRPr lang="en-US" altLang="en-US" sz="1200" kern="1200" smtClean="0">
                <a:solidFill>
                  <a:srgbClr val="000000"/>
                </a:solidFill>
                <a:latin typeface="Arial" panose="020B0604020202020204" pitchFamily="34" charset="0"/>
                <a:sym typeface="Comic Sans MS" panose="030F0702030302020204" pitchFamily="66" charset="0"/>
              </a:endParaRPr>
            </a:p>
          </p:txBody>
        </p:sp>
        <p:sp>
          <p:nvSpPr>
            <p:cNvPr id="43057" name="Text Box 49"/>
            <p:cNvSpPr txBox="1">
              <a:spLocks noChangeArrowheads="1"/>
            </p:cNvSpPr>
            <p:nvPr/>
          </p:nvSpPr>
          <p:spPr bwMode="auto">
            <a:xfrm>
              <a:off x="5563" y="854"/>
              <a:ext cx="148" cy="1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rtl="0" fontAlgn="base">
                <a:spcBef>
                  <a:spcPct val="0"/>
                </a:spcBef>
                <a:spcAft>
                  <a:spcPct val="0"/>
                </a:spcAft>
              </a:pPr>
              <a:r>
                <a:rPr lang="en-US" altLang="en-US" sz="1600" kern="1200" smtClean="0">
                  <a:solidFill>
                    <a:srgbClr val="000000"/>
                  </a:solidFill>
                  <a:latin typeface="Courier New" panose="02070309020205020404" pitchFamily="49" charset="0"/>
                  <a:sym typeface="Comic Sans MS" panose="030F0702030302020204" pitchFamily="66" charset="0"/>
                </a:rPr>
                <a:t>+</a:t>
              </a:r>
              <a:r>
                <a:rPr lang="en-US" altLang="en-US" sz="1600" kern="1200" smtClean="0">
                  <a:solidFill>
                    <a:srgbClr val="000000"/>
                  </a:solidFill>
                  <a:latin typeface="Arial" panose="020B0604020202020204" pitchFamily="34" charset="0"/>
                  <a:sym typeface="Comic Sans MS" panose="030F0702030302020204" pitchFamily="66" charset="0"/>
                </a:rPr>
                <a:t>1</a:t>
              </a:r>
              <a:endParaRPr lang="en-US" altLang="en-US" sz="1200" kern="1200" smtClean="0">
                <a:solidFill>
                  <a:srgbClr val="000000"/>
                </a:solidFill>
                <a:latin typeface="Arial" panose="020B0604020202020204" pitchFamily="34" charset="0"/>
                <a:sym typeface="Comic Sans MS" panose="030F0702030302020204" pitchFamily="66" charset="0"/>
              </a:endParaRPr>
            </a:p>
          </p:txBody>
        </p:sp>
      </p:grpSp>
      <p:sp>
        <p:nvSpPr>
          <p:cNvPr id="43010" name="Rectangle 2"/>
          <p:cNvSpPr>
            <a:spLocks noGrp="1" noChangeArrowheads="1"/>
          </p:cNvSpPr>
          <p:nvPr>
            <p:ph type="title"/>
          </p:nvPr>
        </p:nvSpPr>
        <p:spPr>
          <a:xfrm>
            <a:off x="381000" y="-92075"/>
            <a:ext cx="11049000" cy="1008063"/>
          </a:xfrm>
          <a:ln/>
        </p:spPr>
        <p:txBody>
          <a:bodyPr/>
          <a:lstStyle/>
          <a:p>
            <a:r>
              <a:rPr lang="en-US" altLang="en-US"/>
              <a:t>Numerical renormalization group (NRG)</a:t>
            </a:r>
          </a:p>
        </p:txBody>
      </p:sp>
      <p:sp>
        <p:nvSpPr>
          <p:cNvPr id="43012" name="Rectangle 4"/>
          <p:cNvSpPr>
            <a:spLocks/>
          </p:cNvSpPr>
          <p:nvPr/>
        </p:nvSpPr>
        <p:spPr bwMode="auto">
          <a:xfrm>
            <a:off x="381000" y="939800"/>
            <a:ext cx="68453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defTabSz="914400" rtl="0" fontAlgn="base">
              <a:spcBef>
                <a:spcPct val="0"/>
              </a:spcBef>
              <a:spcAft>
                <a:spcPct val="0"/>
              </a:spcAft>
            </a:pPr>
            <a:r>
              <a:rPr lang="en-US" altLang="en-US" sz="2200" kern="1200" smtClean="0">
                <a:solidFill>
                  <a:srgbClr val="800080"/>
                </a:solidFill>
                <a:sym typeface="Comic Sans MS" panose="030F0702030302020204" pitchFamily="66" charset="0"/>
              </a:rPr>
              <a:t>Wilson, RMP 1975; Bulla, Costi, Pruschke, RMP 2008 </a:t>
            </a:r>
          </a:p>
        </p:txBody>
      </p:sp>
      <p:sp>
        <p:nvSpPr>
          <p:cNvPr id="43013" name="Text Box 5"/>
          <p:cNvSpPr txBox="1">
            <a:spLocks/>
          </p:cNvSpPr>
          <p:nvPr/>
        </p:nvSpPr>
        <p:spPr bwMode="auto">
          <a:xfrm>
            <a:off x="1101725" y="2932113"/>
            <a:ext cx="7272338" cy="7016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endParaRPr lang="de-DE" altLang="en-US" sz="4000" kern="1200" smtClean="0">
              <a:solidFill>
                <a:srgbClr val="000000"/>
              </a:solidFill>
              <a:sym typeface="Comic Sans MS" panose="030F0702030302020204" pitchFamily="66" charset="0"/>
            </a:endParaRPr>
          </a:p>
        </p:txBody>
      </p:sp>
      <p:sp>
        <p:nvSpPr>
          <p:cNvPr id="43014" name="Text Box 6"/>
          <p:cNvSpPr txBox="1">
            <a:spLocks/>
          </p:cNvSpPr>
          <p:nvPr/>
        </p:nvSpPr>
        <p:spPr bwMode="auto">
          <a:xfrm>
            <a:off x="309563" y="1563688"/>
            <a:ext cx="10729912" cy="4621212"/>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rtl="0" fontAlgn="base">
              <a:spcBef>
                <a:spcPct val="50000"/>
              </a:spcBef>
              <a:spcAft>
                <a:spcPct val="50000"/>
              </a:spcAft>
            </a:pPr>
            <a:r>
              <a:rPr lang="en-US" altLang="en-US" sz="2200" kern="1200" smtClean="0">
                <a:solidFill>
                  <a:srgbClr val="000000"/>
                </a:solidFill>
                <a:sym typeface="Helvetica" panose="020B0604020202020204" pitchFamily="34" charset="0"/>
              </a:rPr>
              <a:t>Crossover from high to low T requires </a:t>
            </a:r>
            <a:br>
              <a:rPr lang="en-US" altLang="en-US" sz="2200" kern="1200" smtClean="0">
                <a:solidFill>
                  <a:srgbClr val="000000"/>
                </a:solidFill>
                <a:sym typeface="Helvetica" panose="020B0604020202020204" pitchFamily="34" charset="0"/>
              </a:rPr>
            </a:br>
            <a:r>
              <a:rPr lang="en-US" altLang="en-US" sz="2200" kern="1200" smtClean="0">
                <a:solidFill>
                  <a:srgbClr val="000000"/>
                </a:solidFill>
                <a:sym typeface="Helvetica" panose="020B0604020202020204" pitchFamily="34" charset="0"/>
              </a:rPr>
              <a:t>nonperturbative method: Wilson’s NRG</a:t>
            </a:r>
            <a:br>
              <a:rPr lang="en-US" altLang="en-US" sz="2200" kern="1200" smtClean="0">
                <a:solidFill>
                  <a:srgbClr val="000000"/>
                </a:solidFill>
                <a:sym typeface="Helvetica" panose="020B0604020202020204" pitchFamily="34" charset="0"/>
              </a:rPr>
            </a:br>
            <a:endParaRPr lang="en-US" altLang="en-US" sz="2200" kern="1200" smtClean="0">
              <a:solidFill>
                <a:srgbClr val="000000"/>
              </a:solidFill>
              <a:sym typeface="Helvetica" panose="020B0604020202020204" pitchFamily="34" charset="0"/>
            </a:endParaRPr>
          </a:p>
          <a:p>
            <a:pPr algn="l" defTabSz="914400" rtl="0" fontAlgn="base">
              <a:spcBef>
                <a:spcPct val="50000"/>
              </a:spcBef>
              <a:spcAft>
                <a:spcPct val="50000"/>
              </a:spcAft>
            </a:pPr>
            <a:r>
              <a:rPr lang="en-US" altLang="en-US" sz="2200" kern="1200" smtClean="0">
                <a:solidFill>
                  <a:srgbClr val="000000"/>
                </a:solidFill>
                <a:sym typeface="Helvetica" panose="020B0604020202020204" pitchFamily="34" charset="0"/>
              </a:rPr>
              <a:t>Logarithmic discretization of conduction band</a:t>
            </a:r>
          </a:p>
          <a:p>
            <a:pPr algn="l" defTabSz="914400" rtl="0" fontAlgn="base">
              <a:spcBef>
                <a:spcPct val="50000"/>
              </a:spcBef>
              <a:spcAft>
                <a:spcPct val="50000"/>
              </a:spcAft>
            </a:pPr>
            <a:r>
              <a:rPr lang="en-US" altLang="en-US" sz="2200" kern="1200" smtClean="0">
                <a:solidFill>
                  <a:srgbClr val="000000"/>
                </a:solidFill>
                <a:sym typeface="Helvetica" panose="020B0604020202020204" pitchFamily="34" charset="0"/>
              </a:rPr>
              <a:t>Map to Wilson chain model with exponentially</a:t>
            </a:r>
            <a:br>
              <a:rPr lang="en-US" altLang="en-US" sz="2200" kern="1200" smtClean="0">
                <a:solidFill>
                  <a:srgbClr val="000000"/>
                </a:solidFill>
                <a:sym typeface="Helvetica" panose="020B0604020202020204" pitchFamily="34" charset="0"/>
              </a:rPr>
            </a:br>
            <a:r>
              <a:rPr lang="en-US" altLang="en-US" sz="2200" kern="1200" smtClean="0">
                <a:solidFill>
                  <a:srgbClr val="000000"/>
                </a:solidFill>
                <a:sym typeface="Helvetica" panose="020B0604020202020204" pitchFamily="34" charset="0"/>
              </a:rPr>
              <a:t> decreasing hoppings</a:t>
            </a:r>
          </a:p>
          <a:p>
            <a:pPr algn="l" defTabSz="914400" rtl="0" fontAlgn="base">
              <a:spcBef>
                <a:spcPct val="50000"/>
              </a:spcBef>
              <a:spcAft>
                <a:spcPct val="50000"/>
              </a:spcAft>
            </a:pPr>
            <a:r>
              <a:rPr lang="en-US" altLang="en-US" sz="2200" kern="1200" smtClean="0">
                <a:solidFill>
                  <a:srgbClr val="000000"/>
                </a:solidFill>
                <a:sym typeface="Helvetica" panose="020B0604020202020204" pitchFamily="34" charset="0"/>
              </a:rPr>
              <a:t>Iteratively diagonalize Wilson chain</a:t>
            </a:r>
          </a:p>
          <a:p>
            <a:pPr algn="l" defTabSz="914400" rtl="0" fontAlgn="base">
              <a:lnSpc>
                <a:spcPct val="125000"/>
              </a:lnSpc>
              <a:spcBef>
                <a:spcPct val="50000"/>
              </a:spcBef>
              <a:spcAft>
                <a:spcPct val="50000"/>
              </a:spcAft>
            </a:pPr>
            <a:r>
              <a:rPr lang="en-US" altLang="en-US" sz="2200" kern="1200" smtClean="0">
                <a:solidFill>
                  <a:srgbClr val="000000"/>
                </a:solidFill>
                <a:sym typeface="Helvetica" panose="020B0604020202020204" pitchFamily="34" charset="0"/>
              </a:rPr>
              <a:t>Method is very flexible, can treat </a:t>
            </a:r>
            <a:br>
              <a:rPr lang="en-US" altLang="en-US" sz="2200" kern="1200" smtClean="0">
                <a:solidFill>
                  <a:srgbClr val="000000"/>
                </a:solidFill>
                <a:sym typeface="Helvetica" panose="020B0604020202020204" pitchFamily="34" charset="0"/>
              </a:rPr>
            </a:br>
            <a:r>
              <a:rPr lang="en-US" altLang="en-US" sz="2200" kern="1200" smtClean="0">
                <a:solidFill>
                  <a:srgbClr val="000000"/>
                </a:solidFill>
                <a:sym typeface="Helvetica" panose="020B0604020202020204" pitchFamily="34" charset="0"/>
              </a:rPr>
              <a:t>general impurity models</a:t>
            </a:r>
            <a:endParaRPr lang="de-DE" altLang="en-US" sz="2200" kern="1200" smtClean="0">
              <a:solidFill>
                <a:srgbClr val="800080"/>
              </a:solidFill>
              <a:sym typeface="Helvetica" panose="020B0604020202020204" pitchFamily="34" charset="0"/>
            </a:endParaRPr>
          </a:p>
        </p:txBody>
      </p:sp>
      <p:sp>
        <p:nvSpPr>
          <p:cNvPr id="43017" name="Line 9"/>
          <p:cNvSpPr>
            <a:spLocks noChangeShapeType="1"/>
          </p:cNvSpPr>
          <p:nvPr/>
        </p:nvSpPr>
        <p:spPr bwMode="auto">
          <a:xfrm flipV="1">
            <a:off x="8807450" y="4124325"/>
            <a:ext cx="1731963"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43080" name="Group 72"/>
          <p:cNvGrpSpPr>
            <a:grpSpLocks/>
          </p:cNvGrpSpPr>
          <p:nvPr/>
        </p:nvGrpSpPr>
        <p:grpSpPr bwMode="auto">
          <a:xfrm>
            <a:off x="10102850" y="3182938"/>
            <a:ext cx="2332038" cy="2208212"/>
            <a:chOff x="6545" y="1098"/>
            <a:chExt cx="1469" cy="1391"/>
          </a:xfrm>
        </p:grpSpPr>
        <p:sp>
          <p:nvSpPr>
            <p:cNvPr id="43043" name="Oval 35"/>
            <p:cNvSpPr>
              <a:spLocks noChangeArrowheads="1"/>
            </p:cNvSpPr>
            <p:nvPr/>
          </p:nvSpPr>
          <p:spPr bwMode="auto">
            <a:xfrm>
              <a:off x="6545" y="1847"/>
              <a:ext cx="65" cy="61"/>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60" name="Rectangle 52"/>
            <p:cNvSpPr>
              <a:spLocks noChangeAspect="1" noChangeArrowheads="1"/>
            </p:cNvSpPr>
            <p:nvPr/>
          </p:nvSpPr>
          <p:spPr bwMode="auto">
            <a:xfrm>
              <a:off x="6829" y="2198"/>
              <a:ext cx="602" cy="290"/>
            </a:xfrm>
            <a:prstGeom prst="rect">
              <a:avLst/>
            </a:prstGeom>
            <a:solidFill>
              <a:schemeClr val="bg2"/>
            </a:solidFill>
            <a:ln w="9525"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61" name="Line 53"/>
            <p:cNvSpPr>
              <a:spLocks noChangeShapeType="1"/>
            </p:cNvSpPr>
            <p:nvPr/>
          </p:nvSpPr>
          <p:spPr bwMode="auto">
            <a:xfrm flipV="1">
              <a:off x="7431" y="1702"/>
              <a:ext cx="340"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62" name="Line 54"/>
            <p:cNvSpPr>
              <a:spLocks noChangeShapeType="1"/>
            </p:cNvSpPr>
            <p:nvPr/>
          </p:nvSpPr>
          <p:spPr bwMode="auto">
            <a:xfrm flipV="1">
              <a:off x="6886" y="1912"/>
              <a:ext cx="408" cy="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63" name="Oval 55"/>
            <p:cNvSpPr>
              <a:spLocks noChangeArrowheads="1"/>
            </p:cNvSpPr>
            <p:nvPr/>
          </p:nvSpPr>
          <p:spPr bwMode="auto">
            <a:xfrm>
              <a:off x="7065" y="1873"/>
              <a:ext cx="68" cy="65"/>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64" name="Line 56"/>
            <p:cNvSpPr>
              <a:spLocks noChangeShapeType="1"/>
            </p:cNvSpPr>
            <p:nvPr/>
          </p:nvSpPr>
          <p:spPr bwMode="auto">
            <a:xfrm flipV="1">
              <a:off x="6886" y="1463"/>
              <a:ext cx="408" cy="1"/>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65" name="Rectangle 57"/>
            <p:cNvSpPr>
              <a:spLocks noChangeArrowheads="1"/>
            </p:cNvSpPr>
            <p:nvPr/>
          </p:nvSpPr>
          <p:spPr bwMode="auto">
            <a:xfrm>
              <a:off x="7499" y="1702"/>
              <a:ext cx="515" cy="787"/>
            </a:xfrm>
            <a:prstGeom prst="rect">
              <a:avLst/>
            </a:prstGeom>
            <a:solidFill>
              <a:srgbClr val="DDDDDD"/>
            </a:soli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66" name="Rectangle 58"/>
            <p:cNvSpPr>
              <a:spLocks noChangeArrowheads="1"/>
            </p:cNvSpPr>
            <p:nvPr/>
          </p:nvSpPr>
          <p:spPr bwMode="auto">
            <a:xfrm>
              <a:off x="6751" y="1098"/>
              <a:ext cx="79" cy="1388"/>
            </a:xfrm>
            <a:prstGeom prst="rect">
              <a:avLst/>
            </a:prstGeom>
            <a:solidFill>
              <a:srgbClr val="88A785"/>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67" name="Rectangle 59"/>
            <p:cNvSpPr>
              <a:spLocks noChangeArrowheads="1"/>
            </p:cNvSpPr>
            <p:nvPr/>
          </p:nvSpPr>
          <p:spPr bwMode="auto">
            <a:xfrm>
              <a:off x="7431" y="1109"/>
              <a:ext cx="81" cy="1379"/>
            </a:xfrm>
            <a:prstGeom prst="rect">
              <a:avLst/>
            </a:prstGeom>
            <a:solidFill>
              <a:srgbClr val="88A785"/>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68" name="Line 60"/>
            <p:cNvSpPr>
              <a:spLocks noChangeShapeType="1"/>
            </p:cNvSpPr>
            <p:nvPr/>
          </p:nvSpPr>
          <p:spPr bwMode="auto">
            <a:xfrm flipV="1">
              <a:off x="6825" y="2199"/>
              <a:ext cx="616" cy="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69" name="Oval 61"/>
            <p:cNvSpPr>
              <a:spLocks noChangeArrowheads="1"/>
            </p:cNvSpPr>
            <p:nvPr/>
          </p:nvSpPr>
          <p:spPr bwMode="auto">
            <a:xfrm>
              <a:off x="6964" y="2160"/>
              <a:ext cx="68" cy="65"/>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71" name="Oval 63"/>
            <p:cNvSpPr>
              <a:spLocks noChangeArrowheads="1"/>
            </p:cNvSpPr>
            <p:nvPr/>
          </p:nvSpPr>
          <p:spPr bwMode="auto">
            <a:xfrm>
              <a:off x="7197" y="2164"/>
              <a:ext cx="68" cy="65"/>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43081" name="Group 73"/>
          <p:cNvGrpSpPr>
            <a:grpSpLocks/>
          </p:cNvGrpSpPr>
          <p:nvPr/>
        </p:nvGrpSpPr>
        <p:grpSpPr bwMode="auto">
          <a:xfrm>
            <a:off x="10895013" y="3752850"/>
            <a:ext cx="34925" cy="692150"/>
            <a:chOff x="7044" y="1457"/>
            <a:chExt cx="22" cy="436"/>
          </a:xfrm>
        </p:grpSpPr>
        <p:sp>
          <p:nvSpPr>
            <p:cNvPr id="43073" name="Line 65"/>
            <p:cNvSpPr>
              <a:spLocks noChangeShapeType="1"/>
            </p:cNvSpPr>
            <p:nvPr/>
          </p:nvSpPr>
          <p:spPr bwMode="auto">
            <a:xfrm flipV="1">
              <a:off x="7044" y="1458"/>
              <a:ext cx="0" cy="435"/>
            </a:xfrm>
            <a:prstGeom prst="line">
              <a:avLst/>
            </a:prstGeom>
            <a:noFill/>
            <a:ln w="25400">
              <a:solidFill>
                <a:srgbClr val="80008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74" name="Line 66"/>
            <p:cNvSpPr>
              <a:spLocks noChangeShapeType="1"/>
            </p:cNvSpPr>
            <p:nvPr/>
          </p:nvSpPr>
          <p:spPr bwMode="auto">
            <a:xfrm flipV="1">
              <a:off x="7066" y="1457"/>
              <a:ext cx="0" cy="435"/>
            </a:xfrm>
            <a:prstGeom prst="line">
              <a:avLst/>
            </a:prstGeom>
            <a:noFill/>
            <a:ln w="25400">
              <a:solidFill>
                <a:srgbClr val="80008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43130" name="Group 122"/>
          <p:cNvGrpSpPr>
            <a:grpSpLocks/>
          </p:cNvGrpSpPr>
          <p:nvPr/>
        </p:nvGrpSpPr>
        <p:grpSpPr bwMode="auto">
          <a:xfrm>
            <a:off x="8818563" y="6532563"/>
            <a:ext cx="3748087" cy="311150"/>
            <a:chOff x="5555" y="3163"/>
            <a:chExt cx="2361" cy="196"/>
          </a:xfrm>
        </p:grpSpPr>
        <p:sp>
          <p:nvSpPr>
            <p:cNvPr id="43083" name="Line 75"/>
            <p:cNvSpPr>
              <a:spLocks noChangeShapeType="1"/>
            </p:cNvSpPr>
            <p:nvPr/>
          </p:nvSpPr>
          <p:spPr bwMode="auto">
            <a:xfrm flipV="1">
              <a:off x="7283" y="3261"/>
              <a:ext cx="6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84" name="Oval 76"/>
            <p:cNvSpPr>
              <a:spLocks noChangeArrowheads="1"/>
            </p:cNvSpPr>
            <p:nvPr/>
          </p:nvSpPr>
          <p:spPr bwMode="auto">
            <a:xfrm>
              <a:off x="7600" y="3163"/>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5</a:t>
              </a:r>
            </a:p>
          </p:txBody>
        </p:sp>
        <p:sp>
          <p:nvSpPr>
            <p:cNvPr id="43085" name="Line 77"/>
            <p:cNvSpPr>
              <a:spLocks noChangeShapeType="1"/>
            </p:cNvSpPr>
            <p:nvPr/>
          </p:nvSpPr>
          <p:spPr bwMode="auto">
            <a:xfrm flipV="1">
              <a:off x="6851" y="3261"/>
              <a:ext cx="4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86" name="Oval 78"/>
            <p:cNvSpPr>
              <a:spLocks noChangeArrowheads="1"/>
            </p:cNvSpPr>
            <p:nvPr/>
          </p:nvSpPr>
          <p:spPr bwMode="auto">
            <a:xfrm>
              <a:off x="7171" y="3163"/>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4</a:t>
              </a:r>
            </a:p>
          </p:txBody>
        </p:sp>
        <p:sp>
          <p:nvSpPr>
            <p:cNvPr id="43087" name="Line 79"/>
            <p:cNvSpPr>
              <a:spLocks noChangeShapeType="1"/>
            </p:cNvSpPr>
            <p:nvPr/>
          </p:nvSpPr>
          <p:spPr bwMode="auto">
            <a:xfrm>
              <a:off x="6419" y="3261"/>
              <a:ext cx="43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88" name="Oval 80"/>
            <p:cNvSpPr>
              <a:spLocks noChangeArrowheads="1"/>
            </p:cNvSpPr>
            <p:nvPr/>
          </p:nvSpPr>
          <p:spPr bwMode="auto">
            <a:xfrm>
              <a:off x="6753" y="3163"/>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3</a:t>
              </a:r>
            </a:p>
          </p:txBody>
        </p:sp>
        <p:sp>
          <p:nvSpPr>
            <p:cNvPr id="43089" name="Line 81"/>
            <p:cNvSpPr>
              <a:spLocks noChangeShapeType="1"/>
            </p:cNvSpPr>
            <p:nvPr/>
          </p:nvSpPr>
          <p:spPr bwMode="auto">
            <a:xfrm>
              <a:off x="5987" y="3261"/>
              <a:ext cx="43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90" name="Oval 82"/>
            <p:cNvSpPr>
              <a:spLocks noChangeArrowheads="1"/>
            </p:cNvSpPr>
            <p:nvPr/>
          </p:nvSpPr>
          <p:spPr bwMode="auto">
            <a:xfrm>
              <a:off x="6321" y="3163"/>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2</a:t>
              </a:r>
            </a:p>
          </p:txBody>
        </p:sp>
        <p:sp>
          <p:nvSpPr>
            <p:cNvPr id="43091" name="Line 83"/>
            <p:cNvSpPr>
              <a:spLocks noChangeShapeType="1"/>
            </p:cNvSpPr>
            <p:nvPr/>
          </p:nvSpPr>
          <p:spPr bwMode="auto">
            <a:xfrm flipV="1">
              <a:off x="5555" y="3261"/>
              <a:ext cx="43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43092" name="Oval 84"/>
            <p:cNvSpPr>
              <a:spLocks noChangeArrowheads="1"/>
            </p:cNvSpPr>
            <p:nvPr/>
          </p:nvSpPr>
          <p:spPr bwMode="auto">
            <a:xfrm>
              <a:off x="5889" y="3163"/>
              <a:ext cx="196" cy="196"/>
            </a:xfrm>
            <a:prstGeom prst="ellipse">
              <a:avLst/>
            </a:prstGeom>
            <a:solidFill>
              <a:srgbClr val="C0C0C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1</a:t>
              </a:r>
            </a:p>
          </p:txBody>
        </p:sp>
      </p:grpSp>
      <p:sp>
        <p:nvSpPr>
          <p:cNvPr id="43093" name="Oval 85"/>
          <p:cNvSpPr>
            <a:spLocks noChangeArrowheads="1"/>
          </p:cNvSpPr>
          <p:nvPr/>
        </p:nvSpPr>
        <p:spPr bwMode="auto">
          <a:xfrm>
            <a:off x="8662988" y="6532563"/>
            <a:ext cx="311150" cy="311150"/>
          </a:xfrm>
          <a:prstGeom prst="ellipse">
            <a:avLst/>
          </a:prstGeom>
          <a:solidFill>
            <a:schemeClr val="bg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r>
              <a:rPr lang="en-US" altLang="en-US" sz="1800" kern="1200" smtClean="0">
                <a:solidFill>
                  <a:srgbClr val="000000"/>
                </a:solidFill>
                <a:latin typeface="Verdana" panose="020B0604030504040204" pitchFamily="34" charset="0"/>
                <a:sym typeface="Comic Sans MS" panose="030F0702030302020204" pitchFamily="66" charset="0"/>
              </a:rPr>
              <a:t>0</a:t>
            </a:r>
          </a:p>
        </p:txBody>
      </p:sp>
      <p:pic>
        <p:nvPicPr>
          <p:cNvPr id="43134" name="Picture 1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18863" y="0"/>
            <a:ext cx="1836737" cy="2573338"/>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135" name="Text Box 127"/>
          <p:cNvSpPr txBox="1">
            <a:spLocks/>
          </p:cNvSpPr>
          <p:nvPr/>
        </p:nvSpPr>
        <p:spPr bwMode="auto">
          <a:xfrm>
            <a:off x="309563" y="6172200"/>
            <a:ext cx="12746037" cy="263149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914400" rtl="0" fontAlgn="base">
              <a:lnSpc>
                <a:spcPct val="125000"/>
              </a:lnSpc>
              <a:spcBef>
                <a:spcPct val="50000"/>
              </a:spcBef>
              <a:spcAft>
                <a:spcPct val="0"/>
              </a:spcAft>
            </a:pPr>
            <a:r>
              <a:rPr lang="en-US" altLang="en-US" sz="2200" kern="1200" dirty="0" smtClean="0">
                <a:solidFill>
                  <a:srgbClr val="000000"/>
                </a:solidFill>
                <a:sym typeface="Helvetica" panose="020B0604020202020204" pitchFamily="34" charset="0"/>
              </a:rPr>
              <a:t>Use recent developments: </a:t>
            </a:r>
            <a:br>
              <a:rPr lang="en-US" altLang="en-US" sz="2200" kern="1200" dirty="0" smtClean="0">
                <a:solidFill>
                  <a:srgbClr val="000000"/>
                </a:solidFill>
                <a:sym typeface="Helvetica" panose="020B0604020202020204" pitchFamily="34" charset="0"/>
              </a:rPr>
            </a:br>
            <a:r>
              <a:rPr lang="en-US" altLang="en-US" sz="2200" kern="1200" dirty="0" smtClean="0">
                <a:solidFill>
                  <a:srgbClr val="000000"/>
                </a:solidFill>
                <a:sym typeface="Helvetica" panose="020B0604020202020204" pitchFamily="34" charset="0"/>
              </a:rPr>
              <a:t>- complete basis set </a:t>
            </a:r>
            <a:r>
              <a:rPr lang="en-US" altLang="en-US" sz="2200" kern="1200" dirty="0" smtClean="0">
                <a:solidFill>
                  <a:srgbClr val="800080"/>
                </a:solidFill>
                <a:sym typeface="Helvetica" panose="020B0604020202020204" pitchFamily="34" charset="0"/>
              </a:rPr>
              <a:t>[Anders, Schiller, PRL ‘05]</a:t>
            </a:r>
            <a:r>
              <a:rPr lang="en-US" altLang="en-US" sz="2200" kern="1200" dirty="0" smtClean="0">
                <a:solidFill>
                  <a:srgbClr val="000000"/>
                </a:solidFill>
                <a:sym typeface="Helvetica" panose="020B0604020202020204" pitchFamily="34" charset="0"/>
              </a:rPr>
              <a:t>; </a:t>
            </a:r>
            <a:br>
              <a:rPr lang="en-US" altLang="en-US" sz="2200" kern="1200" dirty="0" smtClean="0">
                <a:solidFill>
                  <a:srgbClr val="000000"/>
                </a:solidFill>
                <a:sym typeface="Helvetica" panose="020B0604020202020204" pitchFamily="34" charset="0"/>
              </a:rPr>
            </a:br>
            <a:r>
              <a:rPr lang="en-US" altLang="en-US" sz="2200" kern="1200" dirty="0" smtClean="0">
                <a:solidFill>
                  <a:srgbClr val="800080"/>
                </a:solidFill>
                <a:sym typeface="Helvetica" panose="020B0604020202020204" pitchFamily="34" charset="0"/>
              </a:rPr>
              <a:t>- </a:t>
            </a:r>
            <a:r>
              <a:rPr lang="en-US" altLang="en-US" sz="2200" kern="1200" dirty="0" smtClean="0">
                <a:solidFill>
                  <a:srgbClr val="000000"/>
                </a:solidFill>
                <a:sym typeface="Helvetica" panose="020B0604020202020204" pitchFamily="34" charset="0"/>
              </a:rPr>
              <a:t>matrix product state formulation of NRG   </a:t>
            </a:r>
            <a:br>
              <a:rPr lang="en-US" altLang="en-US" sz="2200" kern="1200" dirty="0" smtClean="0">
                <a:solidFill>
                  <a:srgbClr val="000000"/>
                </a:solidFill>
                <a:sym typeface="Helvetica" panose="020B0604020202020204" pitchFamily="34" charset="0"/>
              </a:rPr>
            </a:br>
            <a:r>
              <a:rPr lang="en-US" altLang="en-US" sz="2200" kern="1200" dirty="0" smtClean="0">
                <a:solidFill>
                  <a:srgbClr val="000000"/>
                </a:solidFill>
                <a:sym typeface="Helvetica" panose="020B0604020202020204" pitchFamily="34" charset="0"/>
              </a:rPr>
              <a:t>  </a:t>
            </a:r>
            <a:r>
              <a:rPr lang="en-US" altLang="en-US" sz="2200" kern="1200" dirty="0" smtClean="0">
                <a:solidFill>
                  <a:srgbClr val="800080"/>
                </a:solidFill>
                <a:sym typeface="Helvetica" panose="020B0604020202020204" pitchFamily="34" charset="0"/>
              </a:rPr>
              <a:t>[</a:t>
            </a:r>
            <a:r>
              <a:rPr lang="en-US" altLang="en-US" sz="2200" kern="1200" dirty="0" err="1" smtClean="0">
                <a:solidFill>
                  <a:srgbClr val="800080"/>
                </a:solidFill>
                <a:sym typeface="Helvetica" panose="020B0604020202020204" pitchFamily="34" charset="0"/>
              </a:rPr>
              <a:t>Weichselbaum</a:t>
            </a:r>
            <a:r>
              <a:rPr lang="en-US" altLang="en-US" sz="2200" kern="1200" dirty="0" smtClean="0">
                <a:solidFill>
                  <a:srgbClr val="800080"/>
                </a:solidFill>
                <a:sym typeface="Helvetica" panose="020B0604020202020204" pitchFamily="34" charset="0"/>
              </a:rPr>
              <a:t> et al, </a:t>
            </a:r>
            <a:r>
              <a:rPr lang="en-US" altLang="en-US" sz="2200" kern="1200" dirty="0" err="1" smtClean="0">
                <a:solidFill>
                  <a:srgbClr val="800080"/>
                </a:solidFill>
                <a:sym typeface="Helvetica" panose="020B0604020202020204" pitchFamily="34" charset="0"/>
              </a:rPr>
              <a:t>cond</a:t>
            </a:r>
            <a:r>
              <a:rPr lang="en-US" altLang="en-US" sz="2200" kern="1200" dirty="0" smtClean="0">
                <a:solidFill>
                  <a:srgbClr val="800080"/>
                </a:solidFill>
                <a:sym typeface="Helvetica" panose="020B0604020202020204" pitchFamily="34" charset="0"/>
              </a:rPr>
              <a:t>-mat/0504305]</a:t>
            </a:r>
            <a:br>
              <a:rPr lang="en-US" altLang="en-US" sz="2200" kern="1200" dirty="0" smtClean="0">
                <a:solidFill>
                  <a:srgbClr val="800080"/>
                </a:solidFill>
                <a:sym typeface="Helvetica" panose="020B0604020202020204" pitchFamily="34" charset="0"/>
              </a:rPr>
            </a:br>
            <a:r>
              <a:rPr lang="en-US" altLang="en-US" sz="2200" kern="1200" dirty="0" smtClean="0">
                <a:solidFill>
                  <a:srgbClr val="000000"/>
                </a:solidFill>
                <a:sym typeface="Helvetica" panose="020B0604020202020204" pitchFamily="34" charset="0"/>
              </a:rPr>
              <a:t>- full density matrix </a:t>
            </a:r>
            <a:r>
              <a:rPr lang="en-US" altLang="en-US" sz="2200" kern="1200" dirty="0">
                <a:solidFill>
                  <a:srgbClr val="800080"/>
                </a:solidFill>
                <a:sym typeface="Helvetica" panose="020B0604020202020204" pitchFamily="34" charset="0"/>
              </a:rPr>
              <a:t>[Peters, </a:t>
            </a:r>
            <a:r>
              <a:rPr lang="en-US" altLang="en-US" sz="2200" kern="1200" dirty="0" err="1">
                <a:solidFill>
                  <a:srgbClr val="800080"/>
                </a:solidFill>
                <a:sym typeface="Helvetica" panose="020B0604020202020204" pitchFamily="34" charset="0"/>
              </a:rPr>
              <a:t>Pruschke</a:t>
            </a:r>
            <a:r>
              <a:rPr lang="en-US" altLang="en-US" sz="2200" kern="1200" dirty="0">
                <a:solidFill>
                  <a:srgbClr val="800080"/>
                </a:solidFill>
                <a:sym typeface="Helvetica" panose="020B0604020202020204" pitchFamily="34" charset="0"/>
              </a:rPr>
              <a:t>, Anders, PRB </a:t>
            </a:r>
            <a:r>
              <a:rPr lang="en-US" altLang="en-US" sz="2200" kern="1200" dirty="0" smtClean="0">
                <a:solidFill>
                  <a:srgbClr val="800080"/>
                </a:solidFill>
                <a:sym typeface="Helvetica" panose="020B0604020202020204" pitchFamily="34" charset="0"/>
              </a:rPr>
              <a:t>’06, </a:t>
            </a:r>
            <a:r>
              <a:rPr lang="en-US" altLang="en-US" sz="2200" kern="1200" dirty="0" err="1">
                <a:solidFill>
                  <a:srgbClr val="800080"/>
                </a:solidFill>
                <a:sym typeface="Helvetica" panose="020B0604020202020204" pitchFamily="34" charset="0"/>
              </a:rPr>
              <a:t>Weichselbaum</a:t>
            </a:r>
            <a:r>
              <a:rPr lang="en-US" altLang="en-US" sz="2200" kern="1200" dirty="0" smtClean="0">
                <a:solidFill>
                  <a:srgbClr val="800080"/>
                </a:solidFill>
                <a:sym typeface="Helvetica" panose="020B0604020202020204" pitchFamily="34" charset="0"/>
              </a:rPr>
              <a:t>, von Delft, PRL ’07]</a:t>
            </a:r>
            <a:br>
              <a:rPr lang="en-US" altLang="en-US" sz="2200" kern="1200" dirty="0" smtClean="0">
                <a:solidFill>
                  <a:srgbClr val="800080"/>
                </a:solidFill>
                <a:sym typeface="Helvetica" panose="020B0604020202020204" pitchFamily="34" charset="0"/>
              </a:rPr>
            </a:br>
            <a:endParaRPr lang="de-DE" altLang="en-US" sz="2200" kern="1200" dirty="0" smtClean="0">
              <a:solidFill>
                <a:srgbClr val="800080"/>
              </a:solidFill>
              <a:sym typeface="Helvetica" panose="020B0604020202020204" pitchFamily="34" charset="0"/>
            </a:endParaRPr>
          </a:p>
        </p:txBody>
      </p:sp>
      <p:sp>
        <p:nvSpPr>
          <p:cNvPr id="43137" name="Text Box 129"/>
          <p:cNvSpPr txBox="1">
            <a:spLocks/>
          </p:cNvSpPr>
          <p:nvPr/>
        </p:nvSpPr>
        <p:spPr bwMode="auto">
          <a:xfrm>
            <a:off x="11398250" y="2535238"/>
            <a:ext cx="1584325" cy="396875"/>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000" kern="1200" smtClean="0">
                <a:solidFill>
                  <a:srgbClr val="800080"/>
                </a:solidFill>
                <a:sym typeface="Comic Sans MS" panose="030F0702030302020204" pitchFamily="66" charset="0"/>
              </a:rPr>
              <a:t>Wilson</a:t>
            </a:r>
          </a:p>
        </p:txBody>
      </p:sp>
      <p:pic>
        <p:nvPicPr>
          <p:cNvPr id="2" name="Picture 1"/>
          <p:cNvPicPr>
            <a:picLocks noChangeAspect="1"/>
          </p:cNvPicPr>
          <p:nvPr/>
        </p:nvPicPr>
        <p:blipFill>
          <a:blip r:embed="rId4"/>
          <a:stretch>
            <a:fillRect/>
          </a:stretch>
        </p:blipFill>
        <p:spPr>
          <a:xfrm>
            <a:off x="1636713" y="8584521"/>
            <a:ext cx="10058400" cy="1092428"/>
          </a:xfrm>
          <a:prstGeom prst="rect">
            <a:avLst/>
          </a:prstGeom>
        </p:spPr>
      </p:pic>
    </p:spTree>
    <p:extLst>
      <p:ext uri="{BB962C8B-B14F-4D97-AF65-F5344CB8AC3E}">
        <p14:creationId xmlns:p14="http://schemas.microsoft.com/office/powerpoint/2010/main" val="26978385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1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1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8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308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313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1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6589776" y="7196328"/>
            <a:ext cx="3406655" cy="2468880"/>
          </a:xfrm>
          <a:prstGeom prst="rect">
            <a:avLst/>
          </a:prstGeom>
        </p:spPr>
      </p:pic>
      <p:pic>
        <p:nvPicPr>
          <p:cNvPr id="18" name="Picture 17"/>
          <p:cNvPicPr>
            <a:picLocks noChangeAspect="1"/>
          </p:cNvPicPr>
          <p:nvPr/>
        </p:nvPicPr>
        <p:blipFill>
          <a:blip r:embed="rId3"/>
          <a:stretch>
            <a:fillRect/>
          </a:stretch>
        </p:blipFill>
        <p:spPr>
          <a:xfrm>
            <a:off x="7020273" y="745384"/>
            <a:ext cx="6003577" cy="2529396"/>
          </a:xfrm>
          <a:prstGeom prst="rect">
            <a:avLst/>
          </a:prstGeom>
        </p:spPr>
      </p:pic>
      <p:sp>
        <p:nvSpPr>
          <p:cNvPr id="207" name="Shape 207"/>
          <p:cNvSpPr>
            <a:spLocks noGrp="1"/>
          </p:cNvSpPr>
          <p:nvPr>
            <p:ph type="body" idx="1"/>
          </p:nvPr>
        </p:nvSpPr>
        <p:spPr>
          <a:xfrm>
            <a:off x="133256" y="1696509"/>
            <a:ext cx="9000642" cy="1483988"/>
          </a:xfrm>
          <a:prstGeom prst="rect">
            <a:avLst/>
          </a:prstGeom>
        </p:spPr>
        <p:txBody>
          <a:bodyPr>
            <a:noAutofit/>
          </a:bodyPr>
          <a:lstStyle/>
          <a:p>
            <a:pPr marL="404495" lvl="0" indent="-404495" defTabSz="531622">
              <a:spcBef>
                <a:spcPts val="3800"/>
              </a:spcBef>
              <a:spcAft>
                <a:spcPts val="600"/>
              </a:spcAft>
              <a:defRPr sz="1800"/>
            </a:pPr>
            <a:r>
              <a:rPr lang="en-US" sz="2200" dirty="0" err="1" smtClean="0"/>
              <a:t>Lindblad</a:t>
            </a:r>
            <a:r>
              <a:rPr lang="en-US" sz="2200" dirty="0" smtClean="0"/>
              <a:t>-driven discrete leads </a:t>
            </a:r>
            <a:br>
              <a:rPr lang="en-US" sz="2200" dirty="0" smtClean="0"/>
            </a:br>
            <a:r>
              <a:rPr lang="en-US" sz="2200" dirty="0" smtClean="0"/>
              <a:t>yield e</a:t>
            </a:r>
            <a:r>
              <a:rPr sz="2200" dirty="0" smtClean="0"/>
              <a:t>xact </a:t>
            </a:r>
            <a:r>
              <a:rPr sz="2200" dirty="0"/>
              <a:t>representation of </a:t>
            </a:r>
            <a:r>
              <a:rPr lang="en-US" sz="2200" dirty="0" smtClean="0"/>
              <a:t/>
            </a:r>
            <a:br>
              <a:rPr lang="en-US" sz="2200" dirty="0" smtClean="0"/>
            </a:br>
            <a:r>
              <a:rPr sz="2200" dirty="0" smtClean="0"/>
              <a:t>thermal leads</a:t>
            </a:r>
            <a:r>
              <a:rPr lang="en-US" sz="2200" dirty="0" smtClean="0"/>
              <a:t> </a:t>
            </a:r>
            <a:r>
              <a:rPr sz="2200" dirty="0" smtClean="0"/>
              <a:t>in </a:t>
            </a:r>
            <a:r>
              <a:rPr lang="en-US" sz="2200" dirty="0" smtClean="0"/>
              <a:t>c</a:t>
            </a:r>
            <a:r>
              <a:rPr sz="2200" dirty="0" smtClean="0"/>
              <a:t>ontinuum limit</a:t>
            </a:r>
            <a:endParaRPr sz="2200" dirty="0"/>
          </a:p>
        </p:txBody>
      </p:sp>
      <p:graphicFrame>
        <p:nvGraphicFramePr>
          <p:cNvPr id="16" name="Table 48"/>
          <p:cNvGraphicFramePr/>
          <p:nvPr>
            <p:extLst>
              <p:ext uri="{D42A27DB-BD31-4B8C-83A1-F6EECF244321}">
                <p14:modId xmlns:p14="http://schemas.microsoft.com/office/powerpoint/2010/main" val="1913881227"/>
              </p:ext>
            </p:extLst>
          </p:nvPr>
        </p:nvGraphicFramePr>
        <p:xfrm>
          <a:off x="-19050" y="-7556"/>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99" name="Shape 199"/>
          <p:cNvSpPr>
            <a:spLocks noGrp="1"/>
          </p:cNvSpPr>
          <p:nvPr>
            <p:ph type="title"/>
          </p:nvPr>
        </p:nvSpPr>
        <p:spPr>
          <a:xfrm>
            <a:off x="952500" y="0"/>
            <a:ext cx="11099800" cy="1176453"/>
          </a:xfrm>
          <a:prstGeom prst="rect">
            <a:avLst/>
          </a:prstGeom>
        </p:spPr>
        <p:txBody>
          <a:bodyPr/>
          <a:lstStyle>
            <a:lvl1pPr>
              <a:defRPr sz="6000"/>
            </a:lvl1pPr>
          </a:lstStyle>
          <a:p>
            <a:pPr lvl="0">
              <a:defRPr sz="1800"/>
            </a:pPr>
            <a:r>
              <a:rPr sz="6000" dirty="0">
                <a:solidFill>
                  <a:schemeClr val="bg1"/>
                </a:solidFill>
              </a:rPr>
              <a:t>Conclusion</a:t>
            </a:r>
          </a:p>
        </p:txBody>
      </p:sp>
      <p:pic>
        <p:nvPicPr>
          <p:cNvPr id="211" name="pasted-image.pdf"/>
          <p:cNvPicPr/>
          <p:nvPr/>
        </p:nvPicPr>
        <p:blipFill>
          <a:blip r:embed="rId4">
            <a:extLst/>
          </a:blip>
          <a:stretch>
            <a:fillRect/>
          </a:stretch>
        </p:blipFill>
        <p:spPr>
          <a:xfrm>
            <a:off x="7829082" y="6309023"/>
            <a:ext cx="4335595" cy="277556"/>
          </a:xfrm>
          <a:prstGeom prst="rect">
            <a:avLst/>
          </a:prstGeom>
          <a:ln w="12700">
            <a:miter lim="400000"/>
          </a:ln>
        </p:spPr>
      </p:pic>
      <p:pic>
        <p:nvPicPr>
          <p:cNvPr id="12" name="Picture 11"/>
          <p:cNvPicPr>
            <a:picLocks noChangeAspect="1"/>
          </p:cNvPicPr>
          <p:nvPr/>
        </p:nvPicPr>
        <p:blipFill>
          <a:blip r:embed="rId5"/>
          <a:stretch>
            <a:fillRect/>
          </a:stretch>
        </p:blipFill>
        <p:spPr>
          <a:xfrm>
            <a:off x="10030817" y="7068420"/>
            <a:ext cx="2694902" cy="2560320"/>
          </a:xfrm>
          <a:prstGeom prst="rect">
            <a:avLst/>
          </a:prstGeom>
        </p:spPr>
      </p:pic>
      <p:sp>
        <p:nvSpPr>
          <p:cNvPr id="14" name="Shape 207"/>
          <p:cNvSpPr txBox="1">
            <a:spLocks/>
          </p:cNvSpPr>
          <p:nvPr/>
        </p:nvSpPr>
        <p:spPr>
          <a:xfrm>
            <a:off x="133256" y="6169036"/>
            <a:ext cx="9000642" cy="60042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342900" indent="-342900" defTabSz="584200">
              <a:spcBef>
                <a:spcPts val="3200"/>
              </a:spcBef>
              <a:buSzPct val="75000"/>
              <a:buChar char="•"/>
              <a:defRPr sz="2800">
                <a:latin typeface="+mn-lt"/>
                <a:ea typeface="+mn-ea"/>
                <a:cs typeface="+mn-cs"/>
                <a:sym typeface="Helvetica Light"/>
              </a:defRPr>
            </a:lvl1pPr>
            <a:lvl2pPr marL="685800" indent="-342900" defTabSz="584200">
              <a:spcBef>
                <a:spcPts val="3200"/>
              </a:spcBef>
              <a:buSzPct val="75000"/>
              <a:buChar char="•"/>
              <a:defRPr sz="2800">
                <a:latin typeface="+mn-lt"/>
                <a:ea typeface="+mn-ea"/>
                <a:cs typeface="+mn-cs"/>
                <a:sym typeface="Helvetica Light"/>
              </a:defRPr>
            </a:lvl2pPr>
            <a:lvl3pPr marL="1028700" indent="-342900" defTabSz="584200">
              <a:spcBef>
                <a:spcPts val="3200"/>
              </a:spcBef>
              <a:buSzPct val="75000"/>
              <a:buChar char="•"/>
              <a:defRPr sz="2800">
                <a:latin typeface="+mn-lt"/>
                <a:ea typeface="+mn-ea"/>
                <a:cs typeface="+mn-cs"/>
                <a:sym typeface="Helvetica Light"/>
              </a:defRPr>
            </a:lvl3pPr>
            <a:lvl4pPr marL="1371600" indent="-342900" defTabSz="584200">
              <a:spcBef>
                <a:spcPts val="3200"/>
              </a:spcBef>
              <a:buSzPct val="75000"/>
              <a:buChar char="•"/>
              <a:defRPr sz="2800">
                <a:latin typeface="+mn-lt"/>
                <a:ea typeface="+mn-ea"/>
                <a:cs typeface="+mn-cs"/>
                <a:sym typeface="Helvetica Light"/>
              </a:defRPr>
            </a:lvl4pPr>
            <a:lvl5pPr marL="1714500" indent="-342900" defTabSz="584200">
              <a:spcBef>
                <a:spcPts val="3200"/>
              </a:spcBef>
              <a:buSzPct val="75000"/>
              <a:buChar char="•"/>
              <a:defRPr sz="28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404495" indent="-404495" algn="l" defTabSz="531622">
              <a:lnSpc>
                <a:spcPct val="140000"/>
              </a:lnSpc>
              <a:spcBef>
                <a:spcPts val="3800"/>
              </a:spcBef>
              <a:defRPr sz="1800"/>
            </a:pPr>
            <a:r>
              <a:rPr lang="en-GB" sz="2200" dirty="0" smtClean="0"/>
              <a:t>Quenches starting with product state</a:t>
            </a:r>
            <a:endParaRPr lang="en-GB" sz="2200" dirty="0"/>
          </a:p>
        </p:txBody>
      </p:sp>
      <p:sp>
        <p:nvSpPr>
          <p:cNvPr id="15" name="Shape 207"/>
          <p:cNvSpPr txBox="1">
            <a:spLocks/>
          </p:cNvSpPr>
          <p:nvPr/>
        </p:nvSpPr>
        <p:spPr>
          <a:xfrm>
            <a:off x="133256" y="7156437"/>
            <a:ext cx="9000642" cy="1291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342900" indent="-342900" defTabSz="584200">
              <a:spcBef>
                <a:spcPts val="3200"/>
              </a:spcBef>
              <a:buSzPct val="75000"/>
              <a:buChar char="•"/>
              <a:defRPr sz="2800">
                <a:latin typeface="+mn-lt"/>
                <a:ea typeface="+mn-ea"/>
                <a:cs typeface="+mn-cs"/>
                <a:sym typeface="Helvetica Light"/>
              </a:defRPr>
            </a:lvl1pPr>
            <a:lvl2pPr marL="685800" indent="-342900" defTabSz="584200">
              <a:spcBef>
                <a:spcPts val="3200"/>
              </a:spcBef>
              <a:buSzPct val="75000"/>
              <a:buChar char="•"/>
              <a:defRPr sz="2800">
                <a:latin typeface="+mn-lt"/>
                <a:ea typeface="+mn-ea"/>
                <a:cs typeface="+mn-cs"/>
                <a:sym typeface="Helvetica Light"/>
              </a:defRPr>
            </a:lvl2pPr>
            <a:lvl3pPr marL="1028700" indent="-342900" defTabSz="584200">
              <a:spcBef>
                <a:spcPts val="3200"/>
              </a:spcBef>
              <a:buSzPct val="75000"/>
              <a:buChar char="•"/>
              <a:defRPr sz="2800">
                <a:latin typeface="+mn-lt"/>
                <a:ea typeface="+mn-ea"/>
                <a:cs typeface="+mn-cs"/>
                <a:sym typeface="Helvetica Light"/>
              </a:defRPr>
            </a:lvl3pPr>
            <a:lvl4pPr marL="1371600" indent="-342900" defTabSz="584200">
              <a:spcBef>
                <a:spcPts val="3200"/>
              </a:spcBef>
              <a:buSzPct val="75000"/>
              <a:buChar char="•"/>
              <a:defRPr sz="2800">
                <a:latin typeface="+mn-lt"/>
                <a:ea typeface="+mn-ea"/>
                <a:cs typeface="+mn-cs"/>
                <a:sym typeface="Helvetica Light"/>
              </a:defRPr>
            </a:lvl4pPr>
            <a:lvl5pPr marL="1714500" indent="-342900" defTabSz="584200">
              <a:spcBef>
                <a:spcPts val="3200"/>
              </a:spcBef>
              <a:buSzPct val="75000"/>
              <a:buChar char="•"/>
              <a:defRPr sz="28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404495" indent="-404495" algn="l" defTabSz="531622">
              <a:lnSpc>
                <a:spcPct val="140000"/>
              </a:lnSpc>
              <a:spcBef>
                <a:spcPts val="3800"/>
              </a:spcBef>
              <a:defRPr sz="1800"/>
            </a:pPr>
            <a:r>
              <a:rPr lang="en-GB" sz="2200" dirty="0" smtClean="0"/>
              <a:t>Good agreement with benchmark</a:t>
            </a:r>
            <a:br>
              <a:rPr lang="en-GB" sz="2200" dirty="0" smtClean="0"/>
            </a:br>
            <a:r>
              <a:rPr lang="en-GB" sz="2200" dirty="0" smtClean="0"/>
              <a:t>data for IRLM</a:t>
            </a:r>
          </a:p>
        </p:txBody>
      </p:sp>
      <p:sp>
        <p:nvSpPr>
          <p:cNvPr id="17" name="Shape 207"/>
          <p:cNvSpPr txBox="1">
            <a:spLocks/>
          </p:cNvSpPr>
          <p:nvPr/>
        </p:nvSpPr>
        <p:spPr>
          <a:xfrm>
            <a:off x="133256" y="8678582"/>
            <a:ext cx="9000642" cy="8920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342900" indent="-342900" defTabSz="584200">
              <a:spcBef>
                <a:spcPts val="3200"/>
              </a:spcBef>
              <a:buSzPct val="75000"/>
              <a:buChar char="•"/>
              <a:defRPr sz="2800">
                <a:latin typeface="+mn-lt"/>
                <a:ea typeface="+mn-ea"/>
                <a:cs typeface="+mn-cs"/>
                <a:sym typeface="Helvetica Light"/>
              </a:defRPr>
            </a:lvl1pPr>
            <a:lvl2pPr marL="685800" indent="-342900" defTabSz="584200">
              <a:spcBef>
                <a:spcPts val="3200"/>
              </a:spcBef>
              <a:buSzPct val="75000"/>
              <a:buChar char="•"/>
              <a:defRPr sz="2800">
                <a:latin typeface="+mn-lt"/>
                <a:ea typeface="+mn-ea"/>
                <a:cs typeface="+mn-cs"/>
                <a:sym typeface="Helvetica Light"/>
              </a:defRPr>
            </a:lvl2pPr>
            <a:lvl3pPr marL="1028700" indent="-342900" defTabSz="584200">
              <a:spcBef>
                <a:spcPts val="3200"/>
              </a:spcBef>
              <a:buSzPct val="75000"/>
              <a:buChar char="•"/>
              <a:defRPr sz="2800">
                <a:latin typeface="+mn-lt"/>
                <a:ea typeface="+mn-ea"/>
                <a:cs typeface="+mn-cs"/>
                <a:sym typeface="Helvetica Light"/>
              </a:defRPr>
            </a:lvl3pPr>
            <a:lvl4pPr marL="1371600" indent="-342900" defTabSz="584200">
              <a:spcBef>
                <a:spcPts val="3200"/>
              </a:spcBef>
              <a:buSzPct val="75000"/>
              <a:buChar char="•"/>
              <a:defRPr sz="2800">
                <a:latin typeface="+mn-lt"/>
                <a:ea typeface="+mn-ea"/>
                <a:cs typeface="+mn-cs"/>
                <a:sym typeface="Helvetica Light"/>
              </a:defRPr>
            </a:lvl4pPr>
            <a:lvl5pPr marL="1714500" indent="-342900" defTabSz="584200">
              <a:spcBef>
                <a:spcPts val="3200"/>
              </a:spcBef>
              <a:buSzPct val="75000"/>
              <a:buChar char="•"/>
              <a:defRPr sz="28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404495" indent="-404495" algn="l" defTabSz="531622">
              <a:lnSpc>
                <a:spcPct val="140000"/>
              </a:lnSpc>
              <a:spcBef>
                <a:spcPts val="3800"/>
              </a:spcBef>
              <a:defRPr sz="1800"/>
            </a:pPr>
            <a:r>
              <a:rPr lang="en-GB" sz="2200" dirty="0" smtClean="0"/>
              <a:t>Similar numerical effort for SIAM</a:t>
            </a:r>
            <a:endParaRPr lang="en-GB" sz="2200" dirty="0"/>
          </a:p>
        </p:txBody>
      </p:sp>
      <p:sp>
        <p:nvSpPr>
          <p:cNvPr id="19" name="Shape 207"/>
          <p:cNvSpPr txBox="1">
            <a:spLocks/>
          </p:cNvSpPr>
          <p:nvPr/>
        </p:nvSpPr>
        <p:spPr>
          <a:xfrm>
            <a:off x="133256" y="3660123"/>
            <a:ext cx="9000642" cy="23339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marL="342900" indent="-342900" defTabSz="584200">
              <a:spcBef>
                <a:spcPts val="3200"/>
              </a:spcBef>
              <a:buSzPct val="75000"/>
              <a:buChar char="•"/>
              <a:defRPr sz="2800">
                <a:latin typeface="+mn-lt"/>
                <a:ea typeface="+mn-ea"/>
                <a:cs typeface="+mn-cs"/>
                <a:sym typeface="Helvetica Light"/>
              </a:defRPr>
            </a:lvl1pPr>
            <a:lvl2pPr marL="685800" indent="-342900" defTabSz="584200">
              <a:spcBef>
                <a:spcPts val="3200"/>
              </a:spcBef>
              <a:buSzPct val="75000"/>
              <a:buChar char="•"/>
              <a:defRPr sz="2800">
                <a:latin typeface="+mn-lt"/>
                <a:ea typeface="+mn-ea"/>
                <a:cs typeface="+mn-cs"/>
                <a:sym typeface="Helvetica Light"/>
              </a:defRPr>
            </a:lvl2pPr>
            <a:lvl3pPr marL="1028700" indent="-342900" defTabSz="584200">
              <a:spcBef>
                <a:spcPts val="3200"/>
              </a:spcBef>
              <a:buSzPct val="75000"/>
              <a:buChar char="•"/>
              <a:defRPr sz="2800">
                <a:latin typeface="+mn-lt"/>
                <a:ea typeface="+mn-ea"/>
                <a:cs typeface="+mn-cs"/>
                <a:sym typeface="Helvetica Light"/>
              </a:defRPr>
            </a:lvl3pPr>
            <a:lvl4pPr marL="1371600" indent="-342900" defTabSz="584200">
              <a:spcBef>
                <a:spcPts val="3200"/>
              </a:spcBef>
              <a:buSzPct val="75000"/>
              <a:buChar char="•"/>
              <a:defRPr sz="2800">
                <a:latin typeface="+mn-lt"/>
                <a:ea typeface="+mn-ea"/>
                <a:cs typeface="+mn-cs"/>
                <a:sym typeface="Helvetica Light"/>
              </a:defRPr>
            </a:lvl4pPr>
            <a:lvl5pPr marL="1714500" indent="-342900" defTabSz="584200">
              <a:spcBef>
                <a:spcPts val="3200"/>
              </a:spcBef>
              <a:buSzPct val="75000"/>
              <a:buChar char="•"/>
              <a:defRPr sz="28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404495" indent="-404495" algn="l" defTabSz="531622">
              <a:spcBef>
                <a:spcPts val="3800"/>
              </a:spcBef>
              <a:spcAft>
                <a:spcPts val="600"/>
              </a:spcAft>
              <a:defRPr sz="1800"/>
            </a:pPr>
            <a:r>
              <a:rPr lang="en-GB" sz="2200" dirty="0" smtClean="0"/>
              <a:t>Log-linear discretization </a:t>
            </a:r>
            <a:r>
              <a:rPr lang="en-GB" sz="2200" dirty="0" err="1" smtClean="0"/>
              <a:t>yiels</a:t>
            </a:r>
            <a:r>
              <a:rPr lang="en-GB" sz="2200" dirty="0" smtClean="0"/>
              <a:t> access to </a:t>
            </a:r>
            <a:br>
              <a:rPr lang="en-GB" sz="2200" dirty="0" smtClean="0"/>
            </a:br>
            <a:r>
              <a:rPr lang="en-GB" sz="2200" dirty="0" smtClean="0"/>
              <a:t>low energy scales using NRG</a:t>
            </a:r>
          </a:p>
          <a:p>
            <a:pPr marL="404495" indent="-404495" algn="l" defTabSz="531622">
              <a:spcBef>
                <a:spcPts val="3800"/>
              </a:spcBef>
              <a:spcAft>
                <a:spcPts val="600"/>
              </a:spcAft>
              <a:defRPr sz="1800"/>
            </a:pPr>
            <a:r>
              <a:rPr lang="en-GB" sz="2200" dirty="0" smtClean="0"/>
              <a:t>Local </a:t>
            </a:r>
            <a:r>
              <a:rPr lang="en-GB" sz="2200" dirty="0" err="1" smtClean="0"/>
              <a:t>Lindblad</a:t>
            </a:r>
            <a:r>
              <a:rPr lang="en-GB" sz="2200" dirty="0" smtClean="0"/>
              <a:t> driving on chain</a:t>
            </a:r>
            <a:endParaRPr lang="en-GB" sz="2200" dirty="0"/>
          </a:p>
        </p:txBody>
      </p:sp>
      <p:sp>
        <p:nvSpPr>
          <p:cNvPr id="3" name="Rectangle 2"/>
          <p:cNvSpPr/>
          <p:nvPr/>
        </p:nvSpPr>
        <p:spPr>
          <a:xfrm>
            <a:off x="10342179" y="6999892"/>
            <a:ext cx="2662621" cy="214902"/>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Rectangle 3"/>
          <p:cNvSpPr/>
          <p:nvPr/>
        </p:nvSpPr>
        <p:spPr>
          <a:xfrm>
            <a:off x="-868680" y="1124711"/>
            <a:ext cx="14020800" cy="73152"/>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Rectangle 20"/>
          <p:cNvSpPr/>
          <p:nvPr/>
        </p:nvSpPr>
        <p:spPr>
          <a:xfrm>
            <a:off x="2606040" y="1197863"/>
            <a:ext cx="6019800" cy="47152"/>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22" name="Picture 21"/>
          <p:cNvPicPr>
            <a:picLocks noChangeAspect="1"/>
          </p:cNvPicPr>
          <p:nvPr/>
        </p:nvPicPr>
        <p:blipFill>
          <a:blip r:embed="rId6"/>
          <a:stretch>
            <a:fillRect/>
          </a:stretch>
        </p:blipFill>
        <p:spPr>
          <a:xfrm>
            <a:off x="7104888" y="3493008"/>
            <a:ext cx="5796053" cy="2688336"/>
          </a:xfrm>
          <a:prstGeom prst="rect">
            <a:avLst/>
          </a:prstGeom>
        </p:spPr>
      </p:pic>
      <p:pic>
        <p:nvPicPr>
          <p:cNvPr id="23" name="Picture 22"/>
          <p:cNvPicPr>
            <a:picLocks noChangeAspect="1"/>
          </p:cNvPicPr>
          <p:nvPr/>
        </p:nvPicPr>
        <p:blipFill>
          <a:blip r:embed="rId7"/>
          <a:stretch>
            <a:fillRect/>
          </a:stretch>
        </p:blipFill>
        <p:spPr>
          <a:xfrm>
            <a:off x="7104888" y="3493008"/>
            <a:ext cx="5812021" cy="2688336"/>
          </a:xfrm>
          <a:prstGeom prst="rect">
            <a:avLst/>
          </a:prstGeom>
        </p:spPr>
      </p:pic>
      <p:sp>
        <p:nvSpPr>
          <p:cNvPr id="5" name="Rectangle 4"/>
          <p:cNvSpPr/>
          <p:nvPr/>
        </p:nvSpPr>
        <p:spPr>
          <a:xfrm>
            <a:off x="7970740" y="6867144"/>
            <a:ext cx="736099" cy="480131"/>
          </a:xfrm>
          <a:prstGeom prst="rect">
            <a:avLst/>
          </a:prstGeom>
        </p:spPr>
        <p:txBody>
          <a:bodyPr wrap="none">
            <a:spAutoFit/>
          </a:bodyPr>
          <a:lstStyle/>
          <a:p>
            <a:pPr marL="404495" indent="-404495" algn="l" defTabSz="531622">
              <a:lnSpc>
                <a:spcPct val="140000"/>
              </a:lnSpc>
              <a:spcBef>
                <a:spcPts val="3800"/>
              </a:spcBef>
              <a:defRPr sz="1800"/>
            </a:pPr>
            <a:r>
              <a:rPr lang="en-GB" dirty="0"/>
              <a:t>IRLM</a:t>
            </a:r>
          </a:p>
        </p:txBody>
      </p:sp>
      <p:sp>
        <p:nvSpPr>
          <p:cNvPr id="25" name="Rectangle 24"/>
          <p:cNvSpPr/>
          <p:nvPr/>
        </p:nvSpPr>
        <p:spPr>
          <a:xfrm>
            <a:off x="11126978" y="6867277"/>
            <a:ext cx="748923" cy="435760"/>
          </a:xfrm>
          <a:prstGeom prst="rect">
            <a:avLst/>
          </a:prstGeom>
        </p:spPr>
        <p:txBody>
          <a:bodyPr wrap="none">
            <a:spAutoFit/>
          </a:bodyPr>
          <a:lstStyle/>
          <a:p>
            <a:pPr marL="404495" indent="-404495" algn="l" defTabSz="531622">
              <a:lnSpc>
                <a:spcPct val="140000"/>
              </a:lnSpc>
              <a:spcBef>
                <a:spcPts val="3800"/>
              </a:spcBef>
              <a:defRPr sz="1800"/>
            </a:pPr>
            <a:r>
              <a:rPr lang="en-GB" dirty="0" smtClean="0"/>
              <a:t>SIAM</a:t>
            </a:r>
            <a:endParaRPr lang="en-GB"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5"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a:bodyPr>
          <a:lstStyle>
            <a:lvl1pPr>
              <a:defRPr sz="6000"/>
            </a:lvl1pPr>
          </a:lstStyle>
          <a:p>
            <a:pPr lvl="0">
              <a:defRPr sz="1800"/>
            </a:pPr>
            <a:r>
              <a:rPr lang="en-US" sz="6000" dirty="0" smtClean="0">
                <a:solidFill>
                  <a:schemeClr val="bg1"/>
                </a:solidFill>
              </a:rPr>
              <a:t>Open Wilson chains</a:t>
            </a:r>
            <a:endParaRPr sz="6000" dirty="0">
              <a:solidFill>
                <a:schemeClr val="bg1"/>
              </a:solidFill>
            </a:endParaRPr>
          </a:p>
        </p:txBody>
      </p:sp>
      <p:pic>
        <p:nvPicPr>
          <p:cNvPr id="2" name="Picture 1"/>
          <p:cNvPicPr>
            <a:picLocks noChangeAspect="1"/>
          </p:cNvPicPr>
          <p:nvPr/>
        </p:nvPicPr>
        <p:blipFill>
          <a:blip r:embed="rId3"/>
          <a:stretch>
            <a:fillRect/>
          </a:stretch>
        </p:blipFill>
        <p:spPr>
          <a:xfrm>
            <a:off x="396240" y="3612968"/>
            <a:ext cx="12309176" cy="6140632"/>
          </a:xfrm>
          <a:prstGeom prst="rect">
            <a:avLst/>
          </a:prstGeom>
        </p:spPr>
      </p:pic>
      <p:pic>
        <p:nvPicPr>
          <p:cNvPr id="5" name="Picture 4"/>
          <p:cNvPicPr>
            <a:picLocks noChangeAspect="1"/>
          </p:cNvPicPr>
          <p:nvPr/>
        </p:nvPicPr>
        <p:blipFill>
          <a:blip r:embed="rId4"/>
          <a:stretch>
            <a:fillRect/>
          </a:stretch>
        </p:blipFill>
        <p:spPr>
          <a:xfrm>
            <a:off x="232881" y="1200753"/>
            <a:ext cx="1698107" cy="2286000"/>
          </a:xfrm>
          <a:prstGeom prst="rect">
            <a:avLst/>
          </a:prstGeom>
        </p:spPr>
      </p:pic>
      <p:sp>
        <p:nvSpPr>
          <p:cNvPr id="8" name="TextBox 7"/>
          <p:cNvSpPr txBox="1"/>
          <p:nvPr/>
        </p:nvSpPr>
        <p:spPr>
          <a:xfrm>
            <a:off x="1081934" y="1435115"/>
            <a:ext cx="12851909"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2800" dirty="0" err="1" smtClean="0">
                <a:solidFill>
                  <a:srgbClr val="000000"/>
                </a:solidFill>
              </a:rPr>
              <a:t>Benedikt</a:t>
            </a:r>
            <a:r>
              <a:rPr lang="en-US" sz="2800" dirty="0" smtClean="0">
                <a:solidFill>
                  <a:srgbClr val="000000"/>
                </a:solidFill>
              </a:rPr>
              <a:t> </a:t>
            </a:r>
            <a:r>
              <a:rPr lang="en-US" sz="2800" dirty="0" err="1" smtClean="0">
                <a:solidFill>
                  <a:srgbClr val="000000"/>
                </a:solidFill>
              </a:rPr>
              <a:t>Bruognolo</a:t>
            </a:r>
            <a:r>
              <a:rPr lang="en-US" sz="2800" dirty="0" smtClean="0">
                <a:solidFill>
                  <a:srgbClr val="000000"/>
                </a:solidFill>
              </a:rPr>
              <a:t>, Nils-Oliver Linden, </a:t>
            </a:r>
            <a:br>
              <a:rPr lang="en-US" sz="2800" dirty="0" smtClean="0">
                <a:solidFill>
                  <a:srgbClr val="000000"/>
                </a:solidFill>
              </a:rPr>
            </a:br>
            <a:r>
              <a:rPr lang="en-US" sz="2800" dirty="0" err="1" smtClean="0">
                <a:solidFill>
                  <a:srgbClr val="000000"/>
                </a:solidFill>
              </a:rPr>
              <a:t>Frauke</a:t>
            </a:r>
            <a:r>
              <a:rPr lang="en-US" sz="2800" dirty="0" smtClean="0">
                <a:solidFill>
                  <a:srgbClr val="000000"/>
                </a:solidFill>
              </a:rPr>
              <a:t> Schwarz, Katharina </a:t>
            </a:r>
            <a:r>
              <a:rPr lang="en-US" sz="2800" dirty="0" err="1" smtClean="0">
                <a:solidFill>
                  <a:srgbClr val="000000"/>
                </a:solidFill>
              </a:rPr>
              <a:t>Stadler</a:t>
            </a:r>
            <a:r>
              <a:rPr lang="en-US" sz="2800" dirty="0" smtClean="0">
                <a:solidFill>
                  <a:srgbClr val="000000"/>
                </a:solidFill>
              </a:rPr>
              <a:t>, Andreas </a:t>
            </a:r>
            <a:r>
              <a:rPr lang="en-US" sz="2800" dirty="0" err="1" smtClean="0">
                <a:solidFill>
                  <a:srgbClr val="000000"/>
                </a:solidFill>
              </a:rPr>
              <a:t>Weichselbaum</a:t>
            </a:r>
            <a:r>
              <a:rPr lang="en-US" sz="2800" dirty="0" smtClean="0">
                <a:solidFill>
                  <a:srgbClr val="000000"/>
                </a:solidFill>
              </a:rPr>
              <a:t>, </a:t>
            </a:r>
            <a:br>
              <a:rPr lang="en-US" sz="2800" dirty="0" smtClean="0">
                <a:solidFill>
                  <a:srgbClr val="000000"/>
                </a:solidFill>
              </a:rPr>
            </a:br>
            <a:r>
              <a:rPr lang="en-US" sz="2800" dirty="0" err="1" smtClean="0">
                <a:solidFill>
                  <a:srgbClr val="000000"/>
                </a:solidFill>
              </a:rPr>
              <a:t>Fritjhof</a:t>
            </a:r>
            <a:r>
              <a:rPr lang="en-US" sz="2800" dirty="0" smtClean="0">
                <a:solidFill>
                  <a:srgbClr val="000000"/>
                </a:solidFill>
              </a:rPr>
              <a:t> Anders, Matthias </a:t>
            </a:r>
            <a:r>
              <a:rPr lang="en-US" sz="2800" dirty="0" err="1" smtClean="0">
                <a:solidFill>
                  <a:srgbClr val="000000"/>
                </a:solidFill>
              </a:rPr>
              <a:t>Vojta</a:t>
            </a:r>
            <a:r>
              <a:rPr lang="en-US" sz="2800" dirty="0" smtClean="0">
                <a:solidFill>
                  <a:srgbClr val="000000"/>
                </a:solidFill>
              </a:rPr>
              <a:t>, Jan von Delft</a:t>
            </a:r>
            <a:endParaRPr kumimoji="0" lang="en-GB" sz="28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3715701240"/>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a:bodyPr>
          <a:lstStyle>
            <a:lvl1pPr>
              <a:defRPr sz="6000"/>
            </a:lvl1pPr>
          </a:lstStyle>
          <a:p>
            <a:pPr lvl="0">
              <a:defRPr sz="1800"/>
            </a:pPr>
            <a:r>
              <a:rPr lang="en-US" sz="6000" dirty="0" smtClean="0">
                <a:solidFill>
                  <a:schemeClr val="bg1"/>
                </a:solidFill>
              </a:rPr>
              <a:t>Open Wilson chains</a:t>
            </a:r>
            <a:endParaRPr sz="6000" dirty="0">
              <a:solidFill>
                <a:schemeClr val="bg1"/>
              </a:solidFill>
            </a:endParaRPr>
          </a:p>
        </p:txBody>
      </p:sp>
      <p:pic>
        <p:nvPicPr>
          <p:cNvPr id="6" name="Picture 5"/>
          <p:cNvPicPr>
            <a:picLocks noChangeAspect="1"/>
          </p:cNvPicPr>
          <p:nvPr/>
        </p:nvPicPr>
        <p:blipFill>
          <a:blip r:embed="rId3"/>
          <a:stretch>
            <a:fillRect/>
          </a:stretch>
        </p:blipFill>
        <p:spPr>
          <a:xfrm>
            <a:off x="890570" y="3066481"/>
            <a:ext cx="11223660" cy="5318760"/>
          </a:xfrm>
          <a:prstGeom prst="rect">
            <a:avLst/>
          </a:prstGeom>
        </p:spPr>
      </p:pic>
      <p:sp>
        <p:nvSpPr>
          <p:cNvPr id="11" name="TextBox 10"/>
          <p:cNvSpPr txBox="1"/>
          <p:nvPr/>
        </p:nvSpPr>
        <p:spPr>
          <a:xfrm>
            <a:off x="345930" y="1762893"/>
            <a:ext cx="12851909"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2200" dirty="0" smtClean="0">
                <a:solidFill>
                  <a:srgbClr val="000000"/>
                </a:solidFill>
              </a:rPr>
              <a:t>Open Wilson chains generate an exact continued-fraction expansion for the</a:t>
            </a:r>
            <a:br>
              <a:rPr lang="en-US" sz="2200" dirty="0" smtClean="0">
                <a:solidFill>
                  <a:srgbClr val="000000"/>
                </a:solidFill>
              </a:rPr>
            </a:br>
            <a:r>
              <a:rPr lang="en-US" sz="2200" dirty="0" smtClean="0">
                <a:solidFill>
                  <a:srgbClr val="000000"/>
                </a:solidFill>
              </a:rPr>
              <a:t>bath coupling function</a:t>
            </a:r>
            <a:endParaRPr kumimoji="0" lang="en-GB" sz="22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3798603613"/>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48"/>
          <p:cNvGraphicFramePr/>
          <p:nvPr>
            <p:extLst/>
          </p:nvPr>
        </p:nvGraphicFramePr>
        <p:xfrm>
          <a:off x="-19050" y="7192"/>
          <a:ext cx="13042900" cy="1169261"/>
        </p:xfrm>
        <a:graphic>
          <a:graphicData uri="http://schemas.openxmlformats.org/drawingml/2006/table">
            <a:tbl>
              <a:tblPr>
                <a:tableStyleId>{4C3C2611-4C71-4FC5-86AE-919BDF0F9419}</a:tableStyleId>
              </a:tblPr>
              <a:tblGrid>
                <a:gridCol w="6883400"/>
                <a:gridCol w="5715000"/>
                <a:gridCol w="444500"/>
              </a:tblGrid>
              <a:tr h="1169261">
                <a:tc>
                  <a:txBody>
                    <a:bodyPr/>
                    <a:lstStyle/>
                    <a:p>
                      <a:pPr lvl="0" defTabSz="914400">
                        <a:defRPr sz="2000"/>
                      </a:pPr>
                      <a:endParaRPr dirty="0"/>
                    </a:p>
                  </a:txBody>
                  <a:tcPr marL="50800" marR="50800" marT="50800" marB="50800" anchor="ctr" horzOverflow="overflow">
                    <a:solidFill>
                      <a:srgbClr val="009440"/>
                    </a:solidFill>
                  </a:tcPr>
                </a:tc>
                <a:tc>
                  <a:txBody>
                    <a:bodyPr/>
                    <a:lstStyle/>
                    <a:p>
                      <a:pPr lvl="0" algn="r" defTabSz="914400"/>
                      <a:endParaRPr sz="2000" dirty="0"/>
                    </a:p>
                  </a:txBody>
                  <a:tcPr marL="50800" marR="50800" marT="50800" marB="50800" anchor="ctr" horzOverflow="overflow">
                    <a:solidFill>
                      <a:srgbClr val="009440"/>
                    </a:solidFill>
                  </a:tcPr>
                </a:tc>
                <a:tc>
                  <a:txBody>
                    <a:bodyPr/>
                    <a:lstStyle/>
                    <a:p>
                      <a:pPr lvl="0" defTabSz="914400">
                        <a:defRPr sz="2000"/>
                      </a:pPr>
                      <a:endParaRPr dirty="0"/>
                    </a:p>
                  </a:txBody>
                  <a:tcPr marL="50800" marR="50800" marT="50800" marB="50800" anchor="ctr" horzOverflow="overflow">
                    <a:solidFill>
                      <a:srgbClr val="009440"/>
                    </a:solidFill>
                  </a:tcPr>
                </a:tc>
              </a:tr>
            </a:tbl>
          </a:graphicData>
        </a:graphic>
      </p:graphicFrame>
      <p:sp>
        <p:nvSpPr>
          <p:cNvPr id="172" name="Shape 172"/>
          <p:cNvSpPr>
            <a:spLocks noGrp="1"/>
          </p:cNvSpPr>
          <p:nvPr>
            <p:ph type="title"/>
          </p:nvPr>
        </p:nvSpPr>
        <p:spPr>
          <a:xfrm>
            <a:off x="-2345" y="-14748"/>
            <a:ext cx="13009490" cy="1176453"/>
          </a:xfrm>
          <a:prstGeom prst="rect">
            <a:avLst/>
          </a:prstGeom>
        </p:spPr>
        <p:txBody>
          <a:bodyPr>
            <a:normAutofit/>
          </a:bodyPr>
          <a:lstStyle>
            <a:lvl1pPr>
              <a:defRPr sz="6000"/>
            </a:lvl1pPr>
          </a:lstStyle>
          <a:p>
            <a:pPr lvl="0">
              <a:defRPr sz="1800"/>
            </a:pPr>
            <a:r>
              <a:rPr lang="en-US" sz="4800" dirty="0" err="1" smtClean="0">
                <a:solidFill>
                  <a:schemeClr val="bg1"/>
                </a:solidFill>
              </a:rPr>
              <a:t>OpenWilson</a:t>
            </a:r>
            <a:r>
              <a:rPr lang="en-US" sz="4800" dirty="0" smtClean="0">
                <a:solidFill>
                  <a:schemeClr val="bg1"/>
                </a:solidFill>
              </a:rPr>
              <a:t> chains cures mass flow problem</a:t>
            </a:r>
            <a:endParaRPr sz="4800" dirty="0">
              <a:solidFill>
                <a:schemeClr val="bg1"/>
              </a:solidFill>
            </a:endParaRPr>
          </a:p>
        </p:txBody>
      </p:sp>
      <p:pic>
        <p:nvPicPr>
          <p:cNvPr id="7" name="Picture 6"/>
          <p:cNvPicPr>
            <a:picLocks noChangeAspect="1"/>
          </p:cNvPicPr>
          <p:nvPr/>
        </p:nvPicPr>
        <p:blipFill>
          <a:blip r:embed="rId3"/>
          <a:stretch>
            <a:fillRect/>
          </a:stretch>
        </p:blipFill>
        <p:spPr>
          <a:xfrm>
            <a:off x="4312919" y="5080431"/>
            <a:ext cx="8519159" cy="4141967"/>
          </a:xfrm>
          <a:prstGeom prst="rect">
            <a:avLst/>
          </a:prstGeom>
        </p:spPr>
      </p:pic>
      <p:sp>
        <p:nvSpPr>
          <p:cNvPr id="8" name="TextBox 7"/>
          <p:cNvSpPr txBox="1"/>
          <p:nvPr/>
        </p:nvSpPr>
        <p:spPr>
          <a:xfrm>
            <a:off x="406889" y="2576087"/>
            <a:ext cx="4515631"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2200" dirty="0" smtClean="0">
                <a:solidFill>
                  <a:srgbClr val="000000"/>
                </a:solidFill>
              </a:rPr>
              <a:t>Local spin susceptibility: </a:t>
            </a:r>
            <a:endParaRPr kumimoji="0" lang="en-GB" sz="2200" b="0" i="0" u="none" strike="noStrike" cap="none" spc="0" normalizeH="0" baseline="0" dirty="0">
              <a:ln>
                <a:noFill/>
              </a:ln>
              <a:solidFill>
                <a:srgbClr val="000000"/>
              </a:solidFill>
              <a:effectLst/>
              <a:uFillTx/>
              <a:sym typeface="Helvetica Light"/>
            </a:endParaRPr>
          </a:p>
        </p:txBody>
      </p:sp>
      <p:pic>
        <p:nvPicPr>
          <p:cNvPr id="2" name="Picture 1"/>
          <p:cNvPicPr>
            <a:picLocks noChangeAspect="1"/>
          </p:cNvPicPr>
          <p:nvPr/>
        </p:nvPicPr>
        <p:blipFill>
          <a:blip r:embed="rId4"/>
          <a:stretch>
            <a:fillRect/>
          </a:stretch>
        </p:blipFill>
        <p:spPr>
          <a:xfrm>
            <a:off x="203444" y="4734164"/>
            <a:ext cx="3726450" cy="4834500"/>
          </a:xfrm>
          <a:prstGeom prst="rect">
            <a:avLst/>
          </a:prstGeom>
        </p:spPr>
      </p:pic>
      <p:pic>
        <p:nvPicPr>
          <p:cNvPr id="4" name="Picture 3"/>
          <p:cNvPicPr>
            <a:picLocks noChangeAspect="1"/>
          </p:cNvPicPr>
          <p:nvPr/>
        </p:nvPicPr>
        <p:blipFill>
          <a:blip r:embed="rId5"/>
          <a:stretch>
            <a:fillRect/>
          </a:stretch>
        </p:blipFill>
        <p:spPr>
          <a:xfrm>
            <a:off x="4880325" y="2452412"/>
            <a:ext cx="3188149" cy="576072"/>
          </a:xfrm>
          <a:prstGeom prst="rect">
            <a:avLst/>
          </a:prstGeom>
        </p:spPr>
      </p:pic>
      <p:pic>
        <p:nvPicPr>
          <p:cNvPr id="12" name="Picture 11"/>
          <p:cNvPicPr>
            <a:picLocks noChangeAspect="1"/>
          </p:cNvPicPr>
          <p:nvPr/>
        </p:nvPicPr>
        <p:blipFill>
          <a:blip r:embed="rId6"/>
          <a:stretch>
            <a:fillRect/>
          </a:stretch>
        </p:blipFill>
        <p:spPr>
          <a:xfrm>
            <a:off x="9251192" y="2534323"/>
            <a:ext cx="2230526" cy="438912"/>
          </a:xfrm>
          <a:prstGeom prst="rect">
            <a:avLst/>
          </a:prstGeom>
        </p:spPr>
      </p:pic>
      <p:sp>
        <p:nvSpPr>
          <p:cNvPr id="14" name="TextBox 13"/>
          <p:cNvSpPr txBox="1"/>
          <p:nvPr/>
        </p:nvSpPr>
        <p:spPr>
          <a:xfrm>
            <a:off x="353796" y="1624468"/>
            <a:ext cx="12851909"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2200" dirty="0" smtClean="0">
                <a:solidFill>
                  <a:srgbClr val="000000"/>
                </a:solidFill>
              </a:rPr>
              <a:t>Cures “mass-flow” problem for </a:t>
            </a:r>
            <a:r>
              <a:rPr lang="en-US" sz="2200" dirty="0">
                <a:solidFill>
                  <a:srgbClr val="000000"/>
                </a:solidFill>
              </a:rPr>
              <a:t>Sub-</a:t>
            </a:r>
            <a:r>
              <a:rPr lang="en-US" sz="2200" dirty="0" err="1">
                <a:solidFill>
                  <a:srgbClr val="000000"/>
                </a:solidFill>
              </a:rPr>
              <a:t>ohmic</a:t>
            </a:r>
            <a:r>
              <a:rPr lang="en-US" sz="2200" dirty="0">
                <a:solidFill>
                  <a:srgbClr val="000000"/>
                </a:solidFill>
              </a:rPr>
              <a:t> spin-boson </a:t>
            </a:r>
            <a:r>
              <a:rPr lang="en-US" sz="2200" dirty="0" smtClean="0">
                <a:solidFill>
                  <a:srgbClr val="000000"/>
                </a:solidFill>
              </a:rPr>
              <a:t>model:</a:t>
            </a:r>
          </a:p>
        </p:txBody>
      </p:sp>
      <p:sp>
        <p:nvSpPr>
          <p:cNvPr id="13" name="Rectangle 12"/>
          <p:cNvSpPr/>
          <p:nvPr/>
        </p:nvSpPr>
        <p:spPr>
          <a:xfrm>
            <a:off x="353796" y="3675391"/>
            <a:ext cx="12364720" cy="430887"/>
          </a:xfrm>
          <a:prstGeom prst="rect">
            <a:avLst/>
          </a:prstGeom>
        </p:spPr>
        <p:txBody>
          <a:bodyPr wrap="square">
            <a:spAutoFit/>
          </a:bodyPr>
          <a:lstStyle/>
          <a:p>
            <a:pPr algn="l" rtl="0" latinLnBrk="1" hangingPunct="0"/>
            <a:r>
              <a:rPr lang="en-US" sz="2200" dirty="0">
                <a:solidFill>
                  <a:srgbClr val="000000"/>
                </a:solidFill>
              </a:rPr>
              <a:t>Resolves flow towards a Gaussian fixed point with a bosonic zero model</a:t>
            </a:r>
          </a:p>
        </p:txBody>
      </p:sp>
    </p:spTree>
    <p:extLst>
      <p:ext uri="{BB962C8B-B14F-4D97-AF65-F5344CB8AC3E}">
        <p14:creationId xmlns:p14="http://schemas.microsoft.com/office/powerpoint/2010/main" val="2357593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15900" y="123825"/>
            <a:ext cx="5710238" cy="628650"/>
          </a:xfrm>
        </p:spPr>
        <p:txBody>
          <a:bodyPr/>
          <a:lstStyle/>
          <a:p>
            <a:r>
              <a:rPr lang="de-DE" altLang="en-US"/>
              <a:t>How does NRG work?</a:t>
            </a:r>
          </a:p>
        </p:txBody>
      </p:sp>
      <p:sp>
        <p:nvSpPr>
          <p:cNvPr id="93193" name="Rectangle 9"/>
          <p:cNvSpPr>
            <a:spLocks/>
          </p:cNvSpPr>
          <p:nvPr/>
        </p:nvSpPr>
        <p:spPr bwMode="auto">
          <a:xfrm>
            <a:off x="10418763" y="195263"/>
            <a:ext cx="1622425" cy="647700"/>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2">
            <p14:nvContentPartPr>
              <p14:cNvPr id="93194" name="Ink 10"/>
              <p14:cNvContentPartPr>
                <a14:cpLocks xmlns:a14="http://schemas.microsoft.com/office/drawing/2010/main" noRot="1" noChangeAspect="1" noEditPoints="1" noChangeArrowheads="1" noChangeShapeType="1"/>
              </p14:cNvContentPartPr>
              <p14:nvPr/>
            </p14:nvContentPartPr>
            <p14:xfrm>
              <a:off x="9658350" y="368300"/>
              <a:ext cx="561975" cy="147638"/>
            </p14:xfrm>
          </p:contentPart>
        </mc:Choice>
        <mc:Fallback xmlns="">
          <p:pic>
            <p:nvPicPr>
              <p:cNvPr id="93194" name="Ink 10"/>
              <p:cNvPicPr>
                <a:picLocks noRot="1" noChangeAspect="1" noEditPoints="1" noChangeArrowheads="1" noChangeShapeType="1"/>
              </p:cNvPicPr>
              <p:nvPr/>
            </p:nvPicPr>
            <p:blipFill>
              <a:blip r:embed="rId3"/>
              <a:stretch>
                <a:fillRect/>
              </a:stretch>
            </p:blipFill>
            <p:spPr>
              <a:xfrm>
                <a:off x="9651870" y="361818"/>
                <a:ext cx="574935" cy="160601"/>
              </a:xfrm>
              <a:prstGeom prst="rect">
                <a:avLst/>
              </a:prstGeom>
            </p:spPr>
          </p:pic>
        </mc:Fallback>
      </mc:AlternateContent>
      <p:grpSp>
        <p:nvGrpSpPr>
          <p:cNvPr id="93204" name="Group 20"/>
          <p:cNvGrpSpPr>
            <a:grpSpLocks/>
          </p:cNvGrpSpPr>
          <p:nvPr/>
        </p:nvGrpSpPr>
        <p:grpSpPr bwMode="auto">
          <a:xfrm>
            <a:off x="8518525" y="52388"/>
            <a:ext cx="1008063" cy="842962"/>
            <a:chOff x="5366" y="33"/>
            <a:chExt cx="635" cy="531"/>
          </a:xfrm>
        </p:grpSpPr>
        <p:sp>
          <p:nvSpPr>
            <p:cNvPr id="93191" name="Line 7"/>
            <p:cNvSpPr>
              <a:spLocks noChangeShapeType="1"/>
            </p:cNvSpPr>
            <p:nvPr/>
          </p:nvSpPr>
          <p:spPr bwMode="auto">
            <a:xfrm>
              <a:off x="5465" y="335"/>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196" name="Line 12"/>
            <p:cNvSpPr>
              <a:spLocks noChangeShapeType="1"/>
            </p:cNvSpPr>
            <p:nvPr/>
          </p:nvSpPr>
          <p:spPr bwMode="auto">
            <a:xfrm>
              <a:off x="5461" y="247"/>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195" name="Line 11"/>
            <p:cNvSpPr>
              <a:spLocks noChangeShapeType="1"/>
            </p:cNvSpPr>
            <p:nvPr/>
          </p:nvSpPr>
          <p:spPr bwMode="auto">
            <a:xfrm>
              <a:off x="5457" y="171"/>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197" name="Line 13"/>
            <p:cNvSpPr>
              <a:spLocks noChangeShapeType="1"/>
            </p:cNvSpPr>
            <p:nvPr/>
          </p:nvSpPr>
          <p:spPr bwMode="auto">
            <a:xfrm>
              <a:off x="5469" y="423"/>
              <a:ext cx="4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01" name="Oval 17"/>
            <p:cNvSpPr>
              <a:spLocks/>
            </p:cNvSpPr>
            <p:nvPr/>
          </p:nvSpPr>
          <p:spPr bwMode="auto">
            <a:xfrm>
              <a:off x="5366" y="33"/>
              <a:ext cx="635" cy="531"/>
            </a:xfrm>
            <a:prstGeom prst="ellipse">
              <a:avLst/>
            </a:prstGeom>
            <a:noFill/>
            <a:ln w="38100">
              <a:solidFill>
                <a:srgbClr val="FF0000"/>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93209" name="Group 25"/>
          <p:cNvGrpSpPr>
            <a:grpSpLocks/>
          </p:cNvGrpSpPr>
          <p:nvPr/>
        </p:nvGrpSpPr>
        <p:grpSpPr bwMode="auto">
          <a:xfrm>
            <a:off x="50800" y="1131888"/>
            <a:ext cx="12284075" cy="7705725"/>
            <a:chOff x="32" y="849"/>
            <a:chExt cx="8010" cy="5001"/>
          </a:xfrm>
        </p:grpSpPr>
        <p:grpSp>
          <p:nvGrpSpPr>
            <p:cNvPr id="93207" name="Group 23"/>
            <p:cNvGrpSpPr>
              <a:grpSpLocks/>
            </p:cNvGrpSpPr>
            <p:nvPr/>
          </p:nvGrpSpPr>
          <p:grpSpPr bwMode="auto">
            <a:xfrm>
              <a:off x="32" y="849"/>
              <a:ext cx="8010" cy="5001"/>
              <a:chOff x="32" y="501"/>
              <a:chExt cx="8192" cy="5349"/>
            </a:xfrm>
          </p:grpSpPr>
          <p:pic>
            <p:nvPicPr>
              <p:cNvPr id="93206" name="Picture 22" descr="CA6PXK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 y="501"/>
                <a:ext cx="8192" cy="5349"/>
              </a:xfrm>
              <a:prstGeom prst="rect">
                <a:avLst/>
              </a:prstGeom>
              <a:noFill/>
              <a:extLst>
                <a:ext uri="{909E8E84-426E-40DD-AFC4-6F175D3DCCD1}">
                  <a14:hiddenFill xmlns:a14="http://schemas.microsoft.com/office/drawing/2010/main">
                    <a:solidFill>
                      <a:srgbClr val="FFFFFF"/>
                    </a:solidFill>
                  </a14:hiddenFill>
                </a:ext>
              </a:extLst>
            </p:spPr>
          </p:pic>
          <p:sp>
            <p:nvSpPr>
              <p:cNvPr id="93198" name="Rectangle 14"/>
              <p:cNvSpPr>
                <a:spLocks/>
              </p:cNvSpPr>
              <p:nvPr/>
            </p:nvSpPr>
            <p:spPr bwMode="auto">
              <a:xfrm>
                <a:off x="8013" y="1146"/>
                <a:ext cx="91" cy="1771"/>
              </a:xfrm>
              <a:prstGeom prst="rect">
                <a:avLst/>
              </a:prstGeom>
              <a:solidFill>
                <a:srgbClr val="FF9900">
                  <a:alpha val="50000"/>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3208" name="Rectangle 24"/>
            <p:cNvSpPr>
              <a:spLocks/>
            </p:cNvSpPr>
            <p:nvPr/>
          </p:nvSpPr>
          <p:spPr bwMode="auto">
            <a:xfrm>
              <a:off x="4686" y="3027"/>
              <a:ext cx="408" cy="363"/>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3210" name="Text Box 26"/>
          <p:cNvSpPr txBox="1">
            <a:spLocks/>
          </p:cNvSpPr>
          <p:nvPr/>
        </p:nvSpPr>
        <p:spPr bwMode="auto">
          <a:xfrm>
            <a:off x="-50800" y="9269413"/>
            <a:ext cx="8662988" cy="427037"/>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Diagonalize chain iteratively, discard high-energy states	</a:t>
            </a:r>
          </a:p>
        </p:txBody>
      </p:sp>
      <p:sp>
        <p:nvSpPr>
          <p:cNvPr id="93211" name="Rectangle 27"/>
          <p:cNvSpPr>
            <a:spLocks/>
          </p:cNvSpPr>
          <p:nvPr/>
        </p:nvSpPr>
        <p:spPr bwMode="auto">
          <a:xfrm>
            <a:off x="-514350" y="7829550"/>
            <a:ext cx="10515600" cy="62865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93244" name="Group 60"/>
          <p:cNvGrpSpPr>
            <a:grpSpLocks/>
          </p:cNvGrpSpPr>
          <p:nvPr/>
        </p:nvGrpSpPr>
        <p:grpSpPr bwMode="auto">
          <a:xfrm>
            <a:off x="0" y="7854950"/>
            <a:ext cx="7750175" cy="647700"/>
            <a:chOff x="277" y="1804"/>
            <a:chExt cx="6346" cy="408"/>
          </a:xfrm>
        </p:grpSpPr>
        <p:sp>
          <p:nvSpPr>
            <p:cNvPr id="93212" name="Oval 28"/>
            <p:cNvSpPr>
              <a:spLocks/>
            </p:cNvSpPr>
            <p:nvPr/>
          </p:nvSpPr>
          <p:spPr bwMode="auto">
            <a:xfrm>
              <a:off x="277" y="1804"/>
              <a:ext cx="528" cy="408"/>
            </a:xfrm>
            <a:prstGeom prst="ellipse">
              <a:avLst/>
            </a:prstGeom>
            <a:noFill/>
            <a:ln w="38100">
              <a:solidFill>
                <a:srgbClr val="FF0000"/>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13" name="Line 29"/>
            <p:cNvSpPr>
              <a:spLocks noChangeShapeType="1"/>
            </p:cNvSpPr>
            <p:nvPr/>
          </p:nvSpPr>
          <p:spPr bwMode="auto">
            <a:xfrm>
              <a:off x="373" y="1948"/>
              <a:ext cx="35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14" name="Line 30"/>
            <p:cNvSpPr>
              <a:spLocks noChangeShapeType="1"/>
            </p:cNvSpPr>
            <p:nvPr/>
          </p:nvSpPr>
          <p:spPr bwMode="auto">
            <a:xfrm>
              <a:off x="373" y="2060"/>
              <a:ext cx="35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93215" name="Group 31"/>
            <p:cNvGrpSpPr>
              <a:grpSpLocks/>
            </p:cNvGrpSpPr>
            <p:nvPr/>
          </p:nvGrpSpPr>
          <p:grpSpPr bwMode="auto">
            <a:xfrm>
              <a:off x="1570" y="1909"/>
              <a:ext cx="352" cy="242"/>
              <a:chOff x="1148" y="593"/>
              <a:chExt cx="408" cy="408"/>
            </a:xfrm>
          </p:grpSpPr>
          <p:sp>
            <p:nvSpPr>
              <p:cNvPr id="93216" name="Oval 32"/>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17" name="Line 33"/>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18" name="Line 34"/>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3219" name="Rectangle 35"/>
            <p:cNvSpPr>
              <a:spLocks/>
            </p:cNvSpPr>
            <p:nvPr/>
          </p:nvSpPr>
          <p:spPr bwMode="auto">
            <a:xfrm>
              <a:off x="805" y="1851"/>
              <a:ext cx="764" cy="326"/>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93220" name="Group 36"/>
            <p:cNvGrpSpPr>
              <a:grpSpLocks/>
            </p:cNvGrpSpPr>
            <p:nvPr/>
          </p:nvGrpSpPr>
          <p:grpSpPr bwMode="auto">
            <a:xfrm>
              <a:off x="1922" y="1907"/>
              <a:ext cx="1175" cy="244"/>
              <a:chOff x="1922" y="1463"/>
              <a:chExt cx="1175" cy="244"/>
            </a:xfrm>
          </p:grpSpPr>
          <p:grpSp>
            <p:nvGrpSpPr>
              <p:cNvPr id="93221" name="Group 37"/>
              <p:cNvGrpSpPr>
                <a:grpSpLocks/>
              </p:cNvGrpSpPr>
              <p:nvPr/>
            </p:nvGrpSpPr>
            <p:grpSpPr bwMode="auto">
              <a:xfrm>
                <a:off x="2745" y="1465"/>
                <a:ext cx="352" cy="242"/>
                <a:chOff x="1148" y="593"/>
                <a:chExt cx="408" cy="408"/>
              </a:xfrm>
            </p:grpSpPr>
            <p:sp>
              <p:nvSpPr>
                <p:cNvPr id="93222" name="Oval 38"/>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23" name="Line 39"/>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24" name="Line 40"/>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3225" name="Rectangle 41"/>
              <p:cNvSpPr>
                <a:spLocks/>
              </p:cNvSpPr>
              <p:nvPr/>
            </p:nvSpPr>
            <p:spPr bwMode="auto">
              <a:xfrm>
                <a:off x="1922" y="1463"/>
                <a:ext cx="822" cy="218"/>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93226" name="Group 42"/>
            <p:cNvGrpSpPr>
              <a:grpSpLocks/>
            </p:cNvGrpSpPr>
            <p:nvPr/>
          </p:nvGrpSpPr>
          <p:grpSpPr bwMode="auto">
            <a:xfrm>
              <a:off x="3099" y="1909"/>
              <a:ext cx="1174" cy="242"/>
              <a:chOff x="3099" y="1465"/>
              <a:chExt cx="1174" cy="242"/>
            </a:xfrm>
          </p:grpSpPr>
          <p:grpSp>
            <p:nvGrpSpPr>
              <p:cNvPr id="93227" name="Group 43"/>
              <p:cNvGrpSpPr>
                <a:grpSpLocks/>
              </p:cNvGrpSpPr>
              <p:nvPr/>
            </p:nvGrpSpPr>
            <p:grpSpPr bwMode="auto">
              <a:xfrm>
                <a:off x="3920" y="1465"/>
                <a:ext cx="353" cy="242"/>
                <a:chOff x="1148" y="593"/>
                <a:chExt cx="408" cy="408"/>
              </a:xfrm>
            </p:grpSpPr>
            <p:sp>
              <p:nvSpPr>
                <p:cNvPr id="93228" name="Oval 44"/>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29" name="Line 45"/>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30" name="Line 46"/>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3231" name="Rectangle 47"/>
              <p:cNvSpPr>
                <a:spLocks/>
              </p:cNvSpPr>
              <p:nvPr/>
            </p:nvSpPr>
            <p:spPr bwMode="auto">
              <a:xfrm>
                <a:off x="3099" y="1504"/>
                <a:ext cx="821" cy="145"/>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93232" name="Group 48"/>
            <p:cNvGrpSpPr>
              <a:grpSpLocks/>
            </p:cNvGrpSpPr>
            <p:nvPr/>
          </p:nvGrpSpPr>
          <p:grpSpPr bwMode="auto">
            <a:xfrm>
              <a:off x="4274" y="1909"/>
              <a:ext cx="1174" cy="242"/>
              <a:chOff x="4274" y="1465"/>
              <a:chExt cx="1174" cy="242"/>
            </a:xfrm>
          </p:grpSpPr>
          <p:grpSp>
            <p:nvGrpSpPr>
              <p:cNvPr id="93233" name="Group 49"/>
              <p:cNvGrpSpPr>
                <a:grpSpLocks/>
              </p:cNvGrpSpPr>
              <p:nvPr/>
            </p:nvGrpSpPr>
            <p:grpSpPr bwMode="auto">
              <a:xfrm>
                <a:off x="5095" y="1465"/>
                <a:ext cx="353" cy="242"/>
                <a:chOff x="1148" y="593"/>
                <a:chExt cx="408" cy="408"/>
              </a:xfrm>
            </p:grpSpPr>
            <p:sp>
              <p:nvSpPr>
                <p:cNvPr id="93234" name="Oval 50"/>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35" name="Line 51"/>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36" name="Line 52"/>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3237" name="Rectangle 53"/>
              <p:cNvSpPr>
                <a:spLocks/>
              </p:cNvSpPr>
              <p:nvPr/>
            </p:nvSpPr>
            <p:spPr bwMode="auto">
              <a:xfrm>
                <a:off x="4274" y="1519"/>
                <a:ext cx="821" cy="97"/>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93238" name="Group 54"/>
            <p:cNvGrpSpPr>
              <a:grpSpLocks/>
            </p:cNvGrpSpPr>
            <p:nvPr/>
          </p:nvGrpSpPr>
          <p:grpSpPr bwMode="auto">
            <a:xfrm>
              <a:off x="5437" y="1909"/>
              <a:ext cx="1186" cy="242"/>
              <a:chOff x="5437" y="1465"/>
              <a:chExt cx="1186" cy="242"/>
            </a:xfrm>
          </p:grpSpPr>
          <p:grpSp>
            <p:nvGrpSpPr>
              <p:cNvPr id="93239" name="Group 55"/>
              <p:cNvGrpSpPr>
                <a:grpSpLocks/>
              </p:cNvGrpSpPr>
              <p:nvPr/>
            </p:nvGrpSpPr>
            <p:grpSpPr bwMode="auto">
              <a:xfrm>
                <a:off x="6270" y="1465"/>
                <a:ext cx="353" cy="242"/>
                <a:chOff x="1148" y="593"/>
                <a:chExt cx="408" cy="408"/>
              </a:xfrm>
            </p:grpSpPr>
            <p:sp>
              <p:nvSpPr>
                <p:cNvPr id="93240" name="Oval 56"/>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41" name="Line 57"/>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42" name="Line 58"/>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3243" name="Rectangle 59"/>
              <p:cNvSpPr>
                <a:spLocks/>
              </p:cNvSpPr>
              <p:nvPr/>
            </p:nvSpPr>
            <p:spPr bwMode="auto">
              <a:xfrm>
                <a:off x="5437" y="1542"/>
                <a:ext cx="822" cy="61"/>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93260" name="Group 76"/>
          <p:cNvGrpSpPr>
            <a:grpSpLocks/>
          </p:cNvGrpSpPr>
          <p:nvPr/>
        </p:nvGrpSpPr>
        <p:grpSpPr bwMode="auto">
          <a:xfrm>
            <a:off x="7737475" y="8059738"/>
            <a:ext cx="2293938" cy="365125"/>
            <a:chOff x="4874" y="5065"/>
            <a:chExt cx="1985" cy="242"/>
          </a:xfrm>
        </p:grpSpPr>
        <p:grpSp>
          <p:nvGrpSpPr>
            <p:cNvPr id="93246" name="Group 62"/>
            <p:cNvGrpSpPr>
              <a:grpSpLocks/>
            </p:cNvGrpSpPr>
            <p:nvPr/>
          </p:nvGrpSpPr>
          <p:grpSpPr bwMode="auto">
            <a:xfrm>
              <a:off x="5695" y="5065"/>
              <a:ext cx="353" cy="242"/>
              <a:chOff x="1148" y="593"/>
              <a:chExt cx="408" cy="408"/>
            </a:xfrm>
          </p:grpSpPr>
          <p:sp>
            <p:nvSpPr>
              <p:cNvPr id="93247" name="Oval 63"/>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48" name="Line 64"/>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49" name="Line 65"/>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3250" name="Rectangle 66"/>
            <p:cNvSpPr>
              <a:spLocks/>
            </p:cNvSpPr>
            <p:nvPr/>
          </p:nvSpPr>
          <p:spPr bwMode="auto">
            <a:xfrm>
              <a:off x="4874" y="5143"/>
              <a:ext cx="821" cy="40"/>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93256" name="Rectangle 72"/>
            <p:cNvSpPr>
              <a:spLocks/>
            </p:cNvSpPr>
            <p:nvPr/>
          </p:nvSpPr>
          <p:spPr bwMode="auto">
            <a:xfrm>
              <a:off x="6037" y="5154"/>
              <a:ext cx="822" cy="27"/>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93257" name="Rectangle 73"/>
          <p:cNvSpPr>
            <a:spLocks/>
          </p:cNvSpPr>
          <p:nvPr/>
        </p:nvSpPr>
        <p:spPr bwMode="auto">
          <a:xfrm>
            <a:off x="8210550" y="8553450"/>
            <a:ext cx="514350" cy="32385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6">
            <p14:nvContentPartPr>
              <p14:cNvPr id="93259" name="Ink 75"/>
              <p14:cNvContentPartPr>
                <a14:cpLocks xmlns:a14="http://schemas.microsoft.com/office/drawing/2010/main" noRot="1" noChangeAspect="1" noEditPoints="1" noChangeArrowheads="1" noChangeShapeType="1"/>
              </p14:cNvContentPartPr>
              <p14:nvPr/>
            </p14:nvContentPartPr>
            <p14:xfrm>
              <a:off x="8772525" y="8626475"/>
              <a:ext cx="214313" cy="177800"/>
            </p14:xfrm>
          </p:contentPart>
        </mc:Choice>
        <mc:Fallback xmlns="">
          <p:pic>
            <p:nvPicPr>
              <p:cNvPr id="93259" name="Ink 75"/>
              <p:cNvPicPr>
                <a:picLocks noRot="1" noChangeAspect="1" noEditPoints="1" noChangeArrowheads="1" noChangeShapeType="1"/>
              </p:cNvPicPr>
              <p:nvPr/>
            </p:nvPicPr>
            <p:blipFill>
              <a:blip r:embed="rId7"/>
              <a:stretch>
                <a:fillRect/>
              </a:stretch>
            </p:blipFill>
            <p:spPr>
              <a:xfrm>
                <a:off x="8760639" y="8613518"/>
                <a:ext cx="239886" cy="204074"/>
              </a:xfrm>
              <a:prstGeom prst="rect">
                <a:avLst/>
              </a:prstGeom>
            </p:spPr>
          </p:pic>
        </mc:Fallback>
      </mc:AlternateContent>
    </p:spTree>
    <p:extLst>
      <p:ext uri="{BB962C8B-B14F-4D97-AF65-F5344CB8AC3E}">
        <p14:creationId xmlns:p14="http://schemas.microsoft.com/office/powerpoint/2010/main" val="2204923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957263" y="0"/>
            <a:ext cx="11049000" cy="760413"/>
          </a:xfrm>
        </p:spPr>
        <p:txBody>
          <a:bodyPr/>
          <a:lstStyle/>
          <a:p>
            <a:r>
              <a:rPr lang="en-US" altLang="en-US"/>
              <a:t>Diagonalize Hamiltonian iteratively	</a:t>
            </a:r>
          </a:p>
        </p:txBody>
      </p:sp>
      <p:pic>
        <p:nvPicPr>
          <p:cNvPr id="118787" name="Picture 3" descr="CA3FO6J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5050"/>
            <a:ext cx="10602913" cy="6172200"/>
          </a:xfrm>
          <a:prstGeom prst="rect">
            <a:avLst/>
          </a:prstGeom>
          <a:noFill/>
          <a:extLst>
            <a:ext uri="{909E8E84-426E-40DD-AFC4-6F175D3DCCD1}">
              <a14:hiddenFill xmlns:a14="http://schemas.microsoft.com/office/drawing/2010/main">
                <a:solidFill>
                  <a:srgbClr val="FFFFFF"/>
                </a:solidFill>
              </a14:hiddenFill>
            </a:ext>
          </a:extLst>
        </p:spPr>
      </p:pic>
      <p:sp>
        <p:nvSpPr>
          <p:cNvPr id="118788" name="Oval 4"/>
          <p:cNvSpPr>
            <a:spLocks/>
          </p:cNvSpPr>
          <p:nvPr/>
        </p:nvSpPr>
        <p:spPr bwMode="auto">
          <a:xfrm>
            <a:off x="439738" y="1301750"/>
            <a:ext cx="838200" cy="647700"/>
          </a:xfrm>
          <a:prstGeom prst="ellipse">
            <a:avLst/>
          </a:prstGeom>
          <a:noFill/>
          <a:ln w="38100">
            <a:solidFill>
              <a:srgbClr val="FF0000"/>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789" name="Line 5"/>
          <p:cNvSpPr>
            <a:spLocks noChangeShapeType="1"/>
          </p:cNvSpPr>
          <p:nvPr/>
        </p:nvSpPr>
        <p:spPr bwMode="auto">
          <a:xfrm>
            <a:off x="592138" y="1530350"/>
            <a:ext cx="558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790" name="Line 6"/>
          <p:cNvSpPr>
            <a:spLocks noChangeShapeType="1"/>
          </p:cNvSpPr>
          <p:nvPr/>
        </p:nvSpPr>
        <p:spPr bwMode="auto">
          <a:xfrm>
            <a:off x="592138" y="1708150"/>
            <a:ext cx="558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18791" name="Group 7"/>
          <p:cNvGrpSpPr>
            <a:grpSpLocks/>
          </p:cNvGrpSpPr>
          <p:nvPr/>
        </p:nvGrpSpPr>
        <p:grpSpPr bwMode="auto">
          <a:xfrm>
            <a:off x="2492375" y="1468438"/>
            <a:ext cx="558800" cy="384175"/>
            <a:chOff x="1148" y="593"/>
            <a:chExt cx="408" cy="408"/>
          </a:xfrm>
        </p:grpSpPr>
        <p:sp>
          <p:nvSpPr>
            <p:cNvPr id="118792" name="Oval 8"/>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793" name="Line 9"/>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794" name="Line 10"/>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18795" name="Rectangle 11"/>
          <p:cNvSpPr>
            <a:spLocks/>
          </p:cNvSpPr>
          <p:nvPr/>
        </p:nvSpPr>
        <p:spPr bwMode="auto">
          <a:xfrm>
            <a:off x="1277938" y="1376363"/>
            <a:ext cx="1212850" cy="517525"/>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18796" name="Group 12"/>
          <p:cNvGrpSpPr>
            <a:grpSpLocks/>
          </p:cNvGrpSpPr>
          <p:nvPr/>
        </p:nvGrpSpPr>
        <p:grpSpPr bwMode="auto">
          <a:xfrm>
            <a:off x="3051175" y="1465263"/>
            <a:ext cx="1865313" cy="387350"/>
            <a:chOff x="1922" y="1463"/>
            <a:chExt cx="1175" cy="244"/>
          </a:xfrm>
        </p:grpSpPr>
        <p:grpSp>
          <p:nvGrpSpPr>
            <p:cNvPr id="118797" name="Group 13"/>
            <p:cNvGrpSpPr>
              <a:grpSpLocks/>
            </p:cNvGrpSpPr>
            <p:nvPr/>
          </p:nvGrpSpPr>
          <p:grpSpPr bwMode="auto">
            <a:xfrm>
              <a:off x="2745" y="1465"/>
              <a:ext cx="352" cy="242"/>
              <a:chOff x="1148" y="593"/>
              <a:chExt cx="408" cy="408"/>
            </a:xfrm>
          </p:grpSpPr>
          <p:sp>
            <p:nvSpPr>
              <p:cNvPr id="118798" name="Oval 14"/>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799" name="Line 15"/>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00" name="Line 16"/>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18801" name="Rectangle 17"/>
            <p:cNvSpPr>
              <a:spLocks/>
            </p:cNvSpPr>
            <p:nvPr/>
          </p:nvSpPr>
          <p:spPr bwMode="auto">
            <a:xfrm>
              <a:off x="1922" y="1463"/>
              <a:ext cx="822" cy="218"/>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18802" name="Group 18"/>
          <p:cNvGrpSpPr>
            <a:grpSpLocks/>
          </p:cNvGrpSpPr>
          <p:nvPr/>
        </p:nvGrpSpPr>
        <p:grpSpPr bwMode="auto">
          <a:xfrm>
            <a:off x="4919663" y="1468438"/>
            <a:ext cx="1863725" cy="384175"/>
            <a:chOff x="3099" y="1465"/>
            <a:chExt cx="1174" cy="242"/>
          </a:xfrm>
        </p:grpSpPr>
        <p:grpSp>
          <p:nvGrpSpPr>
            <p:cNvPr id="118803" name="Group 19"/>
            <p:cNvGrpSpPr>
              <a:grpSpLocks/>
            </p:cNvGrpSpPr>
            <p:nvPr/>
          </p:nvGrpSpPr>
          <p:grpSpPr bwMode="auto">
            <a:xfrm>
              <a:off x="3920" y="1465"/>
              <a:ext cx="353" cy="242"/>
              <a:chOff x="1148" y="593"/>
              <a:chExt cx="408" cy="408"/>
            </a:xfrm>
          </p:grpSpPr>
          <p:sp>
            <p:nvSpPr>
              <p:cNvPr id="118804" name="Oval 20"/>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05" name="Line 21"/>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06" name="Line 22"/>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18807" name="Rectangle 23"/>
            <p:cNvSpPr>
              <a:spLocks/>
            </p:cNvSpPr>
            <p:nvPr/>
          </p:nvSpPr>
          <p:spPr bwMode="auto">
            <a:xfrm>
              <a:off x="3099" y="1504"/>
              <a:ext cx="821" cy="145"/>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18808" name="Group 24"/>
          <p:cNvGrpSpPr>
            <a:grpSpLocks/>
          </p:cNvGrpSpPr>
          <p:nvPr/>
        </p:nvGrpSpPr>
        <p:grpSpPr bwMode="auto">
          <a:xfrm>
            <a:off x="6784975" y="1468438"/>
            <a:ext cx="1863725" cy="384175"/>
            <a:chOff x="4274" y="1465"/>
            <a:chExt cx="1174" cy="242"/>
          </a:xfrm>
        </p:grpSpPr>
        <p:grpSp>
          <p:nvGrpSpPr>
            <p:cNvPr id="118809" name="Group 25"/>
            <p:cNvGrpSpPr>
              <a:grpSpLocks/>
            </p:cNvGrpSpPr>
            <p:nvPr/>
          </p:nvGrpSpPr>
          <p:grpSpPr bwMode="auto">
            <a:xfrm>
              <a:off x="5095" y="1465"/>
              <a:ext cx="353" cy="242"/>
              <a:chOff x="1148" y="593"/>
              <a:chExt cx="408" cy="408"/>
            </a:xfrm>
          </p:grpSpPr>
          <p:sp>
            <p:nvSpPr>
              <p:cNvPr id="118810" name="Oval 26"/>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11" name="Line 27"/>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12" name="Line 28"/>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18813" name="Rectangle 29"/>
            <p:cNvSpPr>
              <a:spLocks/>
            </p:cNvSpPr>
            <p:nvPr/>
          </p:nvSpPr>
          <p:spPr bwMode="auto">
            <a:xfrm>
              <a:off x="4274" y="1519"/>
              <a:ext cx="821" cy="97"/>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18814" name="Group 30"/>
          <p:cNvGrpSpPr>
            <a:grpSpLocks/>
          </p:cNvGrpSpPr>
          <p:nvPr/>
        </p:nvGrpSpPr>
        <p:grpSpPr bwMode="auto">
          <a:xfrm>
            <a:off x="8631238" y="1468438"/>
            <a:ext cx="1882775" cy="384175"/>
            <a:chOff x="5437" y="1465"/>
            <a:chExt cx="1186" cy="242"/>
          </a:xfrm>
        </p:grpSpPr>
        <p:grpSp>
          <p:nvGrpSpPr>
            <p:cNvPr id="118815" name="Group 31"/>
            <p:cNvGrpSpPr>
              <a:grpSpLocks/>
            </p:cNvGrpSpPr>
            <p:nvPr/>
          </p:nvGrpSpPr>
          <p:grpSpPr bwMode="auto">
            <a:xfrm>
              <a:off x="6270" y="1465"/>
              <a:ext cx="353" cy="242"/>
              <a:chOff x="1148" y="593"/>
              <a:chExt cx="408" cy="408"/>
            </a:xfrm>
          </p:grpSpPr>
          <p:sp>
            <p:nvSpPr>
              <p:cNvPr id="118816" name="Oval 32"/>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17" name="Line 33"/>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18" name="Line 34"/>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18819" name="Rectangle 35"/>
            <p:cNvSpPr>
              <a:spLocks/>
            </p:cNvSpPr>
            <p:nvPr/>
          </p:nvSpPr>
          <p:spPr bwMode="auto">
            <a:xfrm>
              <a:off x="5437" y="1542"/>
              <a:ext cx="822" cy="61"/>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aphicFrame>
        <p:nvGraphicFramePr>
          <p:cNvPr id="118820" name="Object 36"/>
          <p:cNvGraphicFramePr>
            <a:graphicFrameLocks noChangeAspect="1"/>
          </p:cNvGraphicFramePr>
          <p:nvPr/>
        </p:nvGraphicFramePr>
        <p:xfrm>
          <a:off x="623888" y="8837613"/>
          <a:ext cx="839787" cy="647700"/>
        </p:xfrm>
        <a:graphic>
          <a:graphicData uri="http://schemas.openxmlformats.org/presentationml/2006/ole">
            <mc:AlternateContent xmlns:mc="http://schemas.openxmlformats.org/markup-compatibility/2006">
              <mc:Choice xmlns:v="urn:schemas-microsoft-com:vml" Requires="v">
                <p:oleObj spid="_x0000_s1231" name="Equation" r:id="rId4" imgW="253800" imgH="253800" progId="Equation.DSMT4">
                  <p:embed/>
                </p:oleObj>
              </mc:Choice>
              <mc:Fallback>
                <p:oleObj name="Equation" r:id="rId4" imgW="253800" imgH="253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8" y="8837613"/>
                        <a:ext cx="839787"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821" name="Object 37"/>
          <p:cNvGraphicFramePr>
            <a:graphicFrameLocks noGrp="1" noChangeAspect="1"/>
          </p:cNvGraphicFramePr>
          <p:nvPr>
            <p:ph idx="1"/>
          </p:nvPr>
        </p:nvGraphicFramePr>
        <p:xfrm>
          <a:off x="2513013" y="8837613"/>
          <a:ext cx="796925" cy="647700"/>
        </p:xfrm>
        <a:graphic>
          <a:graphicData uri="http://schemas.openxmlformats.org/presentationml/2006/ole">
            <mc:AlternateContent xmlns:mc="http://schemas.openxmlformats.org/markup-compatibility/2006">
              <mc:Choice xmlns:v="urn:schemas-microsoft-com:vml" Requires="v">
                <p:oleObj spid="_x0000_s1232" name="Equation" r:id="rId6" imgW="241200" imgH="253800" progId="Equation.DSMT4">
                  <p:embed/>
                </p:oleObj>
              </mc:Choice>
              <mc:Fallback>
                <p:oleObj name="Equation" r:id="rId6" imgW="241200" imgH="253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8837613"/>
                        <a:ext cx="796925"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822" name="Object 38"/>
          <p:cNvGraphicFramePr>
            <a:graphicFrameLocks noChangeAspect="1"/>
          </p:cNvGraphicFramePr>
          <p:nvPr/>
        </p:nvGraphicFramePr>
        <p:xfrm>
          <a:off x="6223000" y="8858250"/>
          <a:ext cx="812800" cy="627063"/>
        </p:xfrm>
        <a:graphic>
          <a:graphicData uri="http://schemas.openxmlformats.org/presentationml/2006/ole">
            <mc:AlternateContent xmlns:mc="http://schemas.openxmlformats.org/markup-compatibility/2006">
              <mc:Choice xmlns:v="urn:schemas-microsoft-com:vml" Requires="v">
                <p:oleObj spid="_x0000_s1233" name="Equation" r:id="rId8" imgW="253800" imgH="253800" progId="Equation.DSMT4">
                  <p:embed/>
                </p:oleObj>
              </mc:Choice>
              <mc:Fallback>
                <p:oleObj name="Equation" r:id="rId8" imgW="253800" imgH="253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3000" y="8858250"/>
                        <a:ext cx="812800" cy="627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823" name="Object 39"/>
          <p:cNvGraphicFramePr>
            <a:graphicFrameLocks noChangeAspect="1"/>
          </p:cNvGraphicFramePr>
          <p:nvPr/>
        </p:nvGraphicFramePr>
        <p:xfrm>
          <a:off x="8088313" y="8853488"/>
          <a:ext cx="819150" cy="631825"/>
        </p:xfrm>
        <a:graphic>
          <a:graphicData uri="http://schemas.openxmlformats.org/presentationml/2006/ole">
            <mc:AlternateContent xmlns:mc="http://schemas.openxmlformats.org/markup-compatibility/2006">
              <mc:Choice xmlns:v="urn:schemas-microsoft-com:vml" Requires="v">
                <p:oleObj spid="_x0000_s1234" name="Equation" r:id="rId10" imgW="253800" imgH="253800" progId="Equation.DSMT4">
                  <p:embed/>
                </p:oleObj>
              </mc:Choice>
              <mc:Fallback>
                <p:oleObj name="Equation" r:id="rId10" imgW="253800" imgH="253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88313" y="8853488"/>
                        <a:ext cx="81915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8824" name="Object 40"/>
          <p:cNvGraphicFramePr>
            <a:graphicFrameLocks noChangeAspect="1"/>
          </p:cNvGraphicFramePr>
          <p:nvPr/>
        </p:nvGraphicFramePr>
        <p:xfrm>
          <a:off x="9993313" y="8920163"/>
          <a:ext cx="800100" cy="617537"/>
        </p:xfrm>
        <a:graphic>
          <a:graphicData uri="http://schemas.openxmlformats.org/presentationml/2006/ole">
            <mc:AlternateContent xmlns:mc="http://schemas.openxmlformats.org/markup-compatibility/2006">
              <mc:Choice xmlns:v="urn:schemas-microsoft-com:vml" Requires="v">
                <p:oleObj spid="_x0000_s1235" name="Equation" r:id="rId12" imgW="253800" imgH="253800" progId="Equation.DSMT4">
                  <p:embed/>
                </p:oleObj>
              </mc:Choice>
              <mc:Fallback>
                <p:oleObj name="Equation" r:id="rId12" imgW="253800" imgH="2538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93313" y="8920163"/>
                        <a:ext cx="800100"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825" name="Rectangle 41"/>
          <p:cNvSpPr>
            <a:spLocks/>
          </p:cNvSpPr>
          <p:nvPr/>
        </p:nvSpPr>
        <p:spPr bwMode="auto">
          <a:xfrm>
            <a:off x="8067675" y="2740025"/>
            <a:ext cx="306388" cy="5665788"/>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26" name="Text Box 42"/>
          <p:cNvSpPr txBox="1">
            <a:spLocks/>
          </p:cNvSpPr>
          <p:nvPr/>
        </p:nvSpPr>
        <p:spPr bwMode="auto">
          <a:xfrm>
            <a:off x="9490075" y="234950"/>
            <a:ext cx="2606675" cy="427038"/>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800080"/>
                </a:solidFill>
                <a:sym typeface="Comic Sans MS" panose="030F0702030302020204" pitchFamily="66" charset="0"/>
              </a:rPr>
              <a:t>[Wilson, 1975]</a:t>
            </a:r>
          </a:p>
        </p:txBody>
      </p:sp>
      <p:sp>
        <p:nvSpPr>
          <p:cNvPr id="118827" name="Rectangle 43"/>
          <p:cNvSpPr>
            <a:spLocks/>
          </p:cNvSpPr>
          <p:nvPr/>
        </p:nvSpPr>
        <p:spPr bwMode="auto">
          <a:xfrm>
            <a:off x="4189413" y="3019425"/>
            <a:ext cx="698500" cy="525145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18828" name="Group 44"/>
          <p:cNvGrpSpPr>
            <a:grpSpLocks noChangeAspect="1"/>
          </p:cNvGrpSpPr>
          <p:nvPr/>
        </p:nvGrpSpPr>
        <p:grpSpPr bwMode="auto">
          <a:xfrm>
            <a:off x="4338638" y="8858250"/>
            <a:ext cx="812800" cy="627063"/>
            <a:chOff x="2745" y="5580"/>
            <a:chExt cx="512" cy="395"/>
          </a:xfrm>
        </p:grpSpPr>
        <p:sp>
          <p:nvSpPr>
            <p:cNvPr id="118829" name="AutoShape 45"/>
            <p:cNvSpPr>
              <a:spLocks noChangeAspect="1" noChangeArrowheads="1" noTextEdit="1"/>
            </p:cNvSpPr>
            <p:nvPr/>
          </p:nvSpPr>
          <p:spPr bwMode="auto">
            <a:xfrm>
              <a:off x="2745" y="5580"/>
              <a:ext cx="512"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30" name="Line 46"/>
            <p:cNvSpPr>
              <a:spLocks noChangeShapeType="1"/>
            </p:cNvSpPr>
            <p:nvPr/>
          </p:nvSpPr>
          <p:spPr bwMode="auto">
            <a:xfrm>
              <a:off x="2803" y="5637"/>
              <a:ext cx="1" cy="281"/>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31" name="Line 47"/>
            <p:cNvSpPr>
              <a:spLocks noChangeShapeType="1"/>
            </p:cNvSpPr>
            <p:nvPr/>
          </p:nvSpPr>
          <p:spPr bwMode="auto">
            <a:xfrm>
              <a:off x="3019" y="5637"/>
              <a:ext cx="68" cy="141"/>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32" name="Line 48"/>
            <p:cNvSpPr>
              <a:spLocks noChangeShapeType="1"/>
            </p:cNvSpPr>
            <p:nvPr/>
          </p:nvSpPr>
          <p:spPr bwMode="auto">
            <a:xfrm flipH="1">
              <a:off x="3019" y="5778"/>
              <a:ext cx="68" cy="14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33" name="Rectangle 49"/>
            <p:cNvSpPr>
              <a:spLocks noChangeArrowheads="1"/>
            </p:cNvSpPr>
            <p:nvPr/>
          </p:nvSpPr>
          <p:spPr bwMode="auto">
            <a:xfrm>
              <a:off x="3166" y="5806"/>
              <a:ext cx="6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rtl="0" fontAlgn="base">
                <a:spcBef>
                  <a:spcPct val="0"/>
                </a:spcBef>
                <a:spcAft>
                  <a:spcPct val="0"/>
                </a:spcAft>
              </a:pPr>
              <a:r>
                <a:rPr lang="en-US" altLang="en-US" sz="1700" kern="1200" smtClean="0">
                  <a:solidFill>
                    <a:srgbClr val="000000"/>
                  </a:solidFill>
                  <a:latin typeface="Times New Roman" panose="02020603050405020304" pitchFamily="18" charset="0"/>
                  <a:sym typeface="Comic Sans MS" panose="030F0702030302020204" pitchFamily="66" charset="0"/>
                </a:rPr>
                <a:t>2</a:t>
              </a:r>
              <a:endParaRPr lang="en-US" altLang="en-US" sz="2200" kern="1200" smtClean="0">
                <a:solidFill>
                  <a:srgbClr val="000000"/>
                </a:solidFill>
                <a:sym typeface="Comic Sans MS" panose="030F0702030302020204" pitchFamily="66" charset="0"/>
              </a:endParaRPr>
            </a:p>
          </p:txBody>
        </p:sp>
        <p:sp>
          <p:nvSpPr>
            <p:cNvPr id="118834" name="Rectangle 50"/>
            <p:cNvSpPr>
              <a:spLocks noChangeArrowheads="1"/>
            </p:cNvSpPr>
            <p:nvPr/>
          </p:nvSpPr>
          <p:spPr bwMode="auto">
            <a:xfrm>
              <a:off x="2949" y="5626"/>
              <a:ext cx="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rtl="0" fontAlgn="base">
                <a:spcBef>
                  <a:spcPct val="0"/>
                </a:spcBef>
                <a:spcAft>
                  <a:spcPct val="0"/>
                </a:spcAft>
              </a:pPr>
              <a:r>
                <a:rPr lang="en-US" altLang="en-US" sz="3000" i="1" kern="1200" smtClean="0">
                  <a:solidFill>
                    <a:srgbClr val="000000"/>
                  </a:solidFill>
                  <a:latin typeface="Times New Roman" panose="02020603050405020304" pitchFamily="18" charset="0"/>
                  <a:sym typeface="Comic Sans MS" panose="030F0702030302020204" pitchFamily="66" charset="0"/>
                </a:rPr>
                <a:t>s</a:t>
              </a:r>
              <a:endParaRPr lang="en-US" altLang="en-US" sz="2200" kern="1200" smtClean="0">
                <a:solidFill>
                  <a:srgbClr val="000000"/>
                </a:solidFill>
                <a:sym typeface="Comic Sans MS" panose="030F0702030302020204" pitchFamily="66" charset="0"/>
              </a:endParaRPr>
            </a:p>
          </p:txBody>
        </p:sp>
      </p:grpSp>
      <p:sp>
        <p:nvSpPr>
          <p:cNvPr id="118835" name="Rectangle 51"/>
          <p:cNvSpPr>
            <a:spLocks/>
          </p:cNvSpPr>
          <p:nvPr/>
        </p:nvSpPr>
        <p:spPr bwMode="auto">
          <a:xfrm>
            <a:off x="6111875" y="2613025"/>
            <a:ext cx="881063" cy="59055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36" name="Rectangle 52"/>
          <p:cNvSpPr>
            <a:spLocks/>
          </p:cNvSpPr>
          <p:nvPr/>
        </p:nvSpPr>
        <p:spPr bwMode="auto">
          <a:xfrm>
            <a:off x="9613900" y="2284413"/>
            <a:ext cx="657225" cy="6199187"/>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37" name="Rectangle 53"/>
          <p:cNvSpPr>
            <a:spLocks/>
          </p:cNvSpPr>
          <p:nvPr/>
        </p:nvSpPr>
        <p:spPr bwMode="auto">
          <a:xfrm>
            <a:off x="12077700" y="4743450"/>
            <a:ext cx="927100" cy="36576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38" name="Text Box 54"/>
          <p:cNvSpPr txBox="1">
            <a:spLocks/>
          </p:cNvSpPr>
          <p:nvPr/>
        </p:nvSpPr>
        <p:spPr bwMode="auto">
          <a:xfrm>
            <a:off x="10404475" y="3746500"/>
            <a:ext cx="2733675" cy="1311275"/>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000" kern="1200" smtClean="0">
                <a:solidFill>
                  <a:srgbClr val="000000"/>
                </a:solidFill>
                <a:sym typeface="Comic Sans MS" panose="030F0702030302020204" pitchFamily="66" charset="0"/>
              </a:rPr>
              <a:t>complete basis </a:t>
            </a:r>
            <a:br>
              <a:rPr lang="en-US" altLang="en-US" sz="2000" kern="1200" smtClean="0">
                <a:solidFill>
                  <a:srgbClr val="000000"/>
                </a:solidFill>
                <a:sym typeface="Comic Sans MS" panose="030F0702030302020204" pitchFamily="66" charset="0"/>
              </a:rPr>
            </a:br>
            <a:r>
              <a:rPr lang="en-US" altLang="en-US" sz="2000" kern="1200" smtClean="0">
                <a:solidFill>
                  <a:srgbClr val="000000"/>
                </a:solidFill>
                <a:sym typeface="Comic Sans MS" panose="030F0702030302020204" pitchFamily="66" charset="0"/>
              </a:rPr>
              <a:t>of exact</a:t>
            </a:r>
            <a:br>
              <a:rPr lang="en-US" altLang="en-US" sz="2000" kern="1200" smtClean="0">
                <a:solidFill>
                  <a:srgbClr val="000000"/>
                </a:solidFill>
                <a:sym typeface="Comic Sans MS" panose="030F0702030302020204" pitchFamily="66" charset="0"/>
              </a:rPr>
            </a:br>
            <a:r>
              <a:rPr lang="en-US" altLang="en-US" sz="2000" kern="1200" smtClean="0">
                <a:solidFill>
                  <a:srgbClr val="000000"/>
                </a:solidFill>
                <a:sym typeface="Comic Sans MS" panose="030F0702030302020204" pitchFamily="66" charset="0"/>
              </a:rPr>
              <a:t>many-body  </a:t>
            </a:r>
            <a:br>
              <a:rPr lang="en-US" altLang="en-US" sz="2000" kern="1200" smtClean="0">
                <a:solidFill>
                  <a:srgbClr val="000000"/>
                </a:solidFill>
                <a:sym typeface="Comic Sans MS" panose="030F0702030302020204" pitchFamily="66" charset="0"/>
              </a:rPr>
            </a:br>
            <a:r>
              <a:rPr lang="en-US" altLang="en-US" sz="2000" kern="1200" smtClean="0">
                <a:solidFill>
                  <a:srgbClr val="000000"/>
                </a:solidFill>
                <a:sym typeface="Comic Sans MS" panose="030F0702030302020204" pitchFamily="66" charset="0"/>
              </a:rPr>
              <a:t>eigenstates of H</a:t>
            </a:r>
          </a:p>
        </p:txBody>
      </p:sp>
      <p:sp>
        <p:nvSpPr>
          <p:cNvPr id="118839" name="Rectangle 55"/>
          <p:cNvSpPr>
            <a:spLocks/>
          </p:cNvSpPr>
          <p:nvPr/>
        </p:nvSpPr>
        <p:spPr bwMode="auto">
          <a:xfrm>
            <a:off x="2343150" y="3752850"/>
            <a:ext cx="533400" cy="360045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40" name="Text Box 56"/>
          <p:cNvSpPr txBox="1">
            <a:spLocks/>
          </p:cNvSpPr>
          <p:nvPr/>
        </p:nvSpPr>
        <p:spPr bwMode="auto">
          <a:xfrm>
            <a:off x="10334625" y="5257800"/>
            <a:ext cx="2733675" cy="1006475"/>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000" kern="1200" smtClean="0">
                <a:solidFill>
                  <a:srgbClr val="000000"/>
                </a:solidFill>
                <a:sym typeface="Comic Sans MS" panose="030F0702030302020204" pitchFamily="66" charset="0"/>
              </a:rPr>
              <a:t>Dimension of</a:t>
            </a:r>
            <a:br>
              <a:rPr lang="en-US" altLang="en-US" sz="2000" kern="1200" smtClean="0">
                <a:solidFill>
                  <a:srgbClr val="000000"/>
                </a:solidFill>
                <a:sym typeface="Comic Sans MS" panose="030F0702030302020204" pitchFamily="66" charset="0"/>
              </a:rPr>
            </a:br>
            <a:r>
              <a:rPr lang="en-US" altLang="en-US" sz="2000" kern="1200" smtClean="0">
                <a:solidFill>
                  <a:srgbClr val="000000"/>
                </a:solidFill>
                <a:sym typeface="Comic Sans MS" panose="030F0702030302020204" pitchFamily="66" charset="0"/>
              </a:rPr>
              <a:t>Hilbert space</a:t>
            </a:r>
            <a:br>
              <a:rPr lang="en-US" altLang="en-US" sz="2000" kern="1200" smtClean="0">
                <a:solidFill>
                  <a:srgbClr val="000000"/>
                </a:solidFill>
                <a:sym typeface="Comic Sans MS" panose="030F0702030302020204" pitchFamily="66" charset="0"/>
              </a:rPr>
            </a:br>
            <a:r>
              <a:rPr lang="en-US" altLang="en-US" sz="2000" kern="1200" smtClean="0">
                <a:solidFill>
                  <a:srgbClr val="000000"/>
                </a:solidFill>
                <a:sym typeface="Comic Sans MS" panose="030F0702030302020204" pitchFamily="66" charset="0"/>
              </a:rPr>
              <a:t>grows as 2</a:t>
            </a:r>
            <a:r>
              <a:rPr lang="en-US" altLang="en-US" sz="2000" kern="1200" baseline="30000" smtClean="0">
                <a:solidFill>
                  <a:srgbClr val="000000"/>
                </a:solidFill>
                <a:sym typeface="Comic Sans MS" panose="030F0702030302020204" pitchFamily="66" charset="0"/>
              </a:rPr>
              <a:t>n</a:t>
            </a:r>
          </a:p>
        </p:txBody>
      </p:sp>
      <p:sp>
        <p:nvSpPr>
          <p:cNvPr id="118841" name="Text Box 57"/>
          <p:cNvSpPr txBox="1">
            <a:spLocks/>
          </p:cNvSpPr>
          <p:nvPr/>
        </p:nvSpPr>
        <p:spPr bwMode="auto">
          <a:xfrm>
            <a:off x="10340975" y="6483350"/>
            <a:ext cx="2733675" cy="1006475"/>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000" kern="1200" smtClean="0">
                <a:solidFill>
                  <a:srgbClr val="000000"/>
                </a:solidFill>
                <a:sym typeface="Comic Sans MS" panose="030F0702030302020204" pitchFamily="66" charset="0"/>
              </a:rPr>
              <a:t>Truncation</a:t>
            </a:r>
            <a:br>
              <a:rPr lang="en-US" altLang="en-US" sz="2000" kern="1200" smtClean="0">
                <a:solidFill>
                  <a:srgbClr val="000000"/>
                </a:solidFill>
                <a:sym typeface="Comic Sans MS" panose="030F0702030302020204" pitchFamily="66" charset="0"/>
              </a:rPr>
            </a:br>
            <a:r>
              <a:rPr lang="en-US" altLang="en-US" sz="2000" kern="1200" smtClean="0">
                <a:solidFill>
                  <a:srgbClr val="000000"/>
                </a:solidFill>
                <a:sym typeface="Comic Sans MS" panose="030F0702030302020204" pitchFamily="66" charset="0"/>
              </a:rPr>
              <a:t>criterion </a:t>
            </a:r>
            <a:br>
              <a:rPr lang="en-US" altLang="en-US" sz="2000" kern="1200" smtClean="0">
                <a:solidFill>
                  <a:srgbClr val="000000"/>
                </a:solidFill>
                <a:sym typeface="Comic Sans MS" panose="030F0702030302020204" pitchFamily="66" charset="0"/>
              </a:rPr>
            </a:br>
            <a:r>
              <a:rPr lang="en-US" altLang="en-US" sz="2000" kern="1200" smtClean="0">
                <a:solidFill>
                  <a:srgbClr val="000000"/>
                </a:solidFill>
                <a:sym typeface="Comic Sans MS" panose="030F0702030302020204" pitchFamily="66" charset="0"/>
              </a:rPr>
              <a:t>needed!</a:t>
            </a:r>
            <a:endParaRPr lang="en-US" altLang="en-US" sz="2000" kern="1200" baseline="30000" smtClean="0">
              <a:solidFill>
                <a:srgbClr val="000000"/>
              </a:solidFill>
              <a:sym typeface="Comic Sans MS" panose="030F0702030302020204" pitchFamily="66" charset="0"/>
            </a:endParaRPr>
          </a:p>
        </p:txBody>
      </p:sp>
      <p:grpSp>
        <p:nvGrpSpPr>
          <p:cNvPr id="118846" name="Group 62"/>
          <p:cNvGrpSpPr>
            <a:grpSpLocks/>
          </p:cNvGrpSpPr>
          <p:nvPr/>
        </p:nvGrpSpPr>
        <p:grpSpPr bwMode="auto">
          <a:xfrm>
            <a:off x="774700" y="4083050"/>
            <a:ext cx="1704975" cy="2787650"/>
            <a:chOff x="608" y="2572"/>
            <a:chExt cx="1074" cy="1756"/>
          </a:xfrm>
        </p:grpSpPr>
        <p:grpSp>
          <p:nvGrpSpPr>
            <p:cNvPr id="118847" name="Group 63"/>
            <p:cNvGrpSpPr>
              <a:grpSpLocks/>
            </p:cNvGrpSpPr>
            <p:nvPr/>
          </p:nvGrpSpPr>
          <p:grpSpPr bwMode="auto">
            <a:xfrm flipV="1">
              <a:off x="622" y="2572"/>
              <a:ext cx="1050" cy="494"/>
              <a:chOff x="622" y="3822"/>
              <a:chExt cx="1074" cy="502"/>
            </a:xfrm>
          </p:grpSpPr>
          <p:sp>
            <p:nvSpPr>
              <p:cNvPr id="118848" name="Line 64"/>
              <p:cNvSpPr>
                <a:spLocks noChangeShapeType="1"/>
              </p:cNvSpPr>
              <p:nvPr/>
            </p:nvSpPr>
            <p:spPr bwMode="auto">
              <a:xfrm>
                <a:off x="624" y="3822"/>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49" name="Line 65"/>
              <p:cNvSpPr>
                <a:spLocks noChangeShapeType="1"/>
              </p:cNvSpPr>
              <p:nvPr/>
            </p:nvSpPr>
            <p:spPr bwMode="auto">
              <a:xfrm>
                <a:off x="622" y="3826"/>
                <a:ext cx="1074" cy="498"/>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18850" name="Group 66"/>
            <p:cNvGrpSpPr>
              <a:grpSpLocks/>
            </p:cNvGrpSpPr>
            <p:nvPr/>
          </p:nvGrpSpPr>
          <p:grpSpPr bwMode="auto">
            <a:xfrm>
              <a:off x="608" y="3826"/>
              <a:ext cx="1074" cy="502"/>
              <a:chOff x="622" y="3822"/>
              <a:chExt cx="1074" cy="502"/>
            </a:xfrm>
          </p:grpSpPr>
          <p:sp>
            <p:nvSpPr>
              <p:cNvPr id="118851" name="Line 67"/>
              <p:cNvSpPr>
                <a:spLocks noChangeShapeType="1"/>
              </p:cNvSpPr>
              <p:nvPr/>
            </p:nvSpPr>
            <p:spPr bwMode="auto">
              <a:xfrm>
                <a:off x="624" y="3822"/>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52" name="Line 68"/>
              <p:cNvSpPr>
                <a:spLocks noChangeShapeType="1"/>
              </p:cNvSpPr>
              <p:nvPr/>
            </p:nvSpPr>
            <p:spPr bwMode="auto">
              <a:xfrm>
                <a:off x="622" y="3826"/>
                <a:ext cx="1074" cy="498"/>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18886" name="Group 102"/>
          <p:cNvGrpSpPr>
            <a:grpSpLocks/>
          </p:cNvGrpSpPr>
          <p:nvPr/>
        </p:nvGrpSpPr>
        <p:grpSpPr bwMode="auto">
          <a:xfrm>
            <a:off x="2657475" y="3273425"/>
            <a:ext cx="1695450" cy="4384675"/>
            <a:chOff x="1674" y="2062"/>
            <a:chExt cx="1068" cy="2762"/>
          </a:xfrm>
        </p:grpSpPr>
        <p:sp>
          <p:nvSpPr>
            <p:cNvPr id="118854" name="Line 70"/>
            <p:cNvSpPr>
              <a:spLocks noChangeShapeType="1"/>
            </p:cNvSpPr>
            <p:nvPr/>
          </p:nvSpPr>
          <p:spPr bwMode="auto">
            <a:xfrm>
              <a:off x="1682" y="4358"/>
              <a:ext cx="1038" cy="156"/>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55" name="Line 71"/>
            <p:cNvSpPr>
              <a:spLocks noChangeShapeType="1"/>
            </p:cNvSpPr>
            <p:nvPr/>
          </p:nvSpPr>
          <p:spPr bwMode="auto">
            <a:xfrm>
              <a:off x="1680" y="4362"/>
              <a:ext cx="1038" cy="462"/>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56" name="Line 72"/>
            <p:cNvSpPr>
              <a:spLocks noChangeShapeType="1"/>
            </p:cNvSpPr>
            <p:nvPr/>
          </p:nvSpPr>
          <p:spPr bwMode="auto">
            <a:xfrm flipV="1">
              <a:off x="1676" y="3824"/>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57" name="Line 73"/>
            <p:cNvSpPr>
              <a:spLocks noChangeShapeType="1"/>
            </p:cNvSpPr>
            <p:nvPr/>
          </p:nvSpPr>
          <p:spPr bwMode="auto">
            <a:xfrm flipV="1">
              <a:off x="1674" y="3498"/>
              <a:ext cx="1050" cy="323"/>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58" name="Line 74"/>
            <p:cNvSpPr>
              <a:spLocks noChangeShapeType="1"/>
            </p:cNvSpPr>
            <p:nvPr/>
          </p:nvSpPr>
          <p:spPr bwMode="auto">
            <a:xfrm flipV="1">
              <a:off x="1680" y="3066"/>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59" name="Line 75"/>
            <p:cNvSpPr>
              <a:spLocks noChangeShapeType="1"/>
            </p:cNvSpPr>
            <p:nvPr/>
          </p:nvSpPr>
          <p:spPr bwMode="auto">
            <a:xfrm flipV="1">
              <a:off x="1680" y="2390"/>
              <a:ext cx="1062" cy="14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75" name="Line 91"/>
            <p:cNvSpPr>
              <a:spLocks noChangeShapeType="1"/>
            </p:cNvSpPr>
            <p:nvPr/>
          </p:nvSpPr>
          <p:spPr bwMode="auto">
            <a:xfrm>
              <a:off x="1692" y="3072"/>
              <a:ext cx="1042" cy="328"/>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76" name="Line 92"/>
            <p:cNvSpPr>
              <a:spLocks noChangeShapeType="1"/>
            </p:cNvSpPr>
            <p:nvPr/>
          </p:nvSpPr>
          <p:spPr bwMode="auto">
            <a:xfrm flipV="1">
              <a:off x="1680" y="2062"/>
              <a:ext cx="1058" cy="46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18885" name="Group 101"/>
          <p:cNvGrpSpPr>
            <a:grpSpLocks/>
          </p:cNvGrpSpPr>
          <p:nvPr/>
        </p:nvGrpSpPr>
        <p:grpSpPr bwMode="auto">
          <a:xfrm>
            <a:off x="4521200" y="2967038"/>
            <a:ext cx="1695450" cy="4992687"/>
            <a:chOff x="2848" y="1869"/>
            <a:chExt cx="1068" cy="3145"/>
          </a:xfrm>
        </p:grpSpPr>
        <p:sp>
          <p:nvSpPr>
            <p:cNvPr id="118863" name="Line 79"/>
            <p:cNvSpPr>
              <a:spLocks noChangeShapeType="1"/>
            </p:cNvSpPr>
            <p:nvPr/>
          </p:nvSpPr>
          <p:spPr bwMode="auto">
            <a:xfrm>
              <a:off x="2868" y="4847"/>
              <a:ext cx="1038" cy="5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64" name="Line 80"/>
            <p:cNvSpPr>
              <a:spLocks noChangeShapeType="1"/>
            </p:cNvSpPr>
            <p:nvPr/>
          </p:nvSpPr>
          <p:spPr bwMode="auto">
            <a:xfrm>
              <a:off x="2866" y="4851"/>
              <a:ext cx="1032" cy="163"/>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65" name="Line 81"/>
            <p:cNvSpPr>
              <a:spLocks noChangeShapeType="1"/>
            </p:cNvSpPr>
            <p:nvPr/>
          </p:nvSpPr>
          <p:spPr bwMode="auto">
            <a:xfrm>
              <a:off x="2856" y="4503"/>
              <a:ext cx="1038" cy="12"/>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66" name="Line 82"/>
            <p:cNvSpPr>
              <a:spLocks noChangeShapeType="1"/>
            </p:cNvSpPr>
            <p:nvPr/>
          </p:nvSpPr>
          <p:spPr bwMode="auto">
            <a:xfrm flipV="1">
              <a:off x="2848" y="4383"/>
              <a:ext cx="1050" cy="123"/>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67" name="Line 83"/>
            <p:cNvSpPr>
              <a:spLocks noChangeShapeType="1"/>
            </p:cNvSpPr>
            <p:nvPr/>
          </p:nvSpPr>
          <p:spPr bwMode="auto">
            <a:xfrm flipV="1">
              <a:off x="2854" y="3828"/>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68" name="Line 84"/>
            <p:cNvSpPr>
              <a:spLocks noChangeShapeType="1"/>
            </p:cNvSpPr>
            <p:nvPr/>
          </p:nvSpPr>
          <p:spPr bwMode="auto">
            <a:xfrm>
              <a:off x="2858" y="3487"/>
              <a:ext cx="1050" cy="84"/>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71" name="Line 87"/>
            <p:cNvSpPr>
              <a:spLocks noChangeShapeType="1"/>
            </p:cNvSpPr>
            <p:nvPr/>
          </p:nvSpPr>
          <p:spPr bwMode="auto">
            <a:xfrm>
              <a:off x="2876" y="3059"/>
              <a:ext cx="1018" cy="12"/>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73" name="Line 89"/>
            <p:cNvSpPr>
              <a:spLocks noChangeShapeType="1"/>
            </p:cNvSpPr>
            <p:nvPr/>
          </p:nvSpPr>
          <p:spPr bwMode="auto">
            <a:xfrm>
              <a:off x="2858" y="2389"/>
              <a:ext cx="1034" cy="108"/>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77" name="Line 93"/>
            <p:cNvSpPr>
              <a:spLocks noChangeShapeType="1"/>
            </p:cNvSpPr>
            <p:nvPr/>
          </p:nvSpPr>
          <p:spPr bwMode="auto">
            <a:xfrm>
              <a:off x="2858" y="3831"/>
              <a:ext cx="1054" cy="121"/>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78" name="Line 94"/>
            <p:cNvSpPr>
              <a:spLocks noChangeShapeType="1"/>
            </p:cNvSpPr>
            <p:nvPr/>
          </p:nvSpPr>
          <p:spPr bwMode="auto">
            <a:xfrm>
              <a:off x="2850" y="3411"/>
              <a:ext cx="1062" cy="44"/>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79" name="Line 95"/>
            <p:cNvSpPr>
              <a:spLocks noChangeShapeType="1"/>
            </p:cNvSpPr>
            <p:nvPr/>
          </p:nvSpPr>
          <p:spPr bwMode="auto">
            <a:xfrm flipV="1">
              <a:off x="2862" y="3459"/>
              <a:ext cx="1054" cy="24"/>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80" name="Line 96"/>
            <p:cNvSpPr>
              <a:spLocks noChangeShapeType="1"/>
            </p:cNvSpPr>
            <p:nvPr/>
          </p:nvSpPr>
          <p:spPr bwMode="auto">
            <a:xfrm flipV="1">
              <a:off x="2854" y="3315"/>
              <a:ext cx="1058" cy="10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81" name="Line 97"/>
            <p:cNvSpPr>
              <a:spLocks noChangeShapeType="1"/>
            </p:cNvSpPr>
            <p:nvPr/>
          </p:nvSpPr>
          <p:spPr bwMode="auto">
            <a:xfrm flipV="1">
              <a:off x="2880" y="2947"/>
              <a:ext cx="1026" cy="108"/>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82" name="Line 98"/>
            <p:cNvSpPr>
              <a:spLocks noChangeShapeType="1"/>
            </p:cNvSpPr>
            <p:nvPr/>
          </p:nvSpPr>
          <p:spPr bwMode="auto">
            <a:xfrm flipV="1">
              <a:off x="2854" y="2369"/>
              <a:ext cx="1046" cy="2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83" name="Line 99"/>
            <p:cNvSpPr>
              <a:spLocks noChangeShapeType="1"/>
            </p:cNvSpPr>
            <p:nvPr/>
          </p:nvSpPr>
          <p:spPr bwMode="auto">
            <a:xfrm flipV="1">
              <a:off x="2850" y="1869"/>
              <a:ext cx="1058" cy="164"/>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18884" name="Line 100"/>
            <p:cNvSpPr>
              <a:spLocks noChangeShapeType="1"/>
            </p:cNvSpPr>
            <p:nvPr/>
          </p:nvSpPr>
          <p:spPr bwMode="auto">
            <a:xfrm flipV="1">
              <a:off x="2850" y="1993"/>
              <a:ext cx="1062" cy="44"/>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Tree>
    <p:extLst>
      <p:ext uri="{BB962C8B-B14F-4D97-AF65-F5344CB8AC3E}">
        <p14:creationId xmlns:p14="http://schemas.microsoft.com/office/powerpoint/2010/main" val="2070071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7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88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84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1883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882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88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7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888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883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88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880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888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880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8823"/>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11882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8814"/>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11883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18824"/>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1188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8838"/>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1188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884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1188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8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5" grpId="0" animBg="1"/>
      <p:bldP spid="118825" grpId="0" animBg="1"/>
      <p:bldP spid="118827" grpId="0" animBg="1"/>
      <p:bldP spid="118835" grpId="0" animBg="1"/>
      <p:bldP spid="118836" grpId="0" animBg="1"/>
      <p:bldP spid="118838" grpId="0"/>
      <p:bldP spid="118838" grpId="1"/>
      <p:bldP spid="118839" grpId="0" animBg="1"/>
      <p:bldP spid="118840" grpId="0"/>
      <p:bldP spid="118840" grpId="1"/>
      <p:bldP spid="118841" grpId="0"/>
      <p:bldP spid="11884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957263" y="-234950"/>
            <a:ext cx="11049000" cy="1008063"/>
          </a:xfrm>
        </p:spPr>
        <p:txBody>
          <a:bodyPr/>
          <a:lstStyle/>
          <a:p>
            <a:r>
              <a:rPr lang="en-US" altLang="en-US"/>
              <a:t>Energy truncation, complete many-body basis</a:t>
            </a:r>
          </a:p>
        </p:txBody>
      </p:sp>
      <p:graphicFrame>
        <p:nvGraphicFramePr>
          <p:cNvPr id="130051" name="Object 3"/>
          <p:cNvGraphicFramePr>
            <a:graphicFrameLocks noGrp="1" noChangeAspect="1"/>
          </p:cNvGraphicFramePr>
          <p:nvPr>
            <p:ph sz="half" idx="1"/>
          </p:nvPr>
        </p:nvGraphicFramePr>
        <p:xfrm>
          <a:off x="2470150" y="8839200"/>
          <a:ext cx="722313" cy="646113"/>
        </p:xfrm>
        <a:graphic>
          <a:graphicData uri="http://schemas.openxmlformats.org/presentationml/2006/ole">
            <mc:AlternateContent xmlns:mc="http://schemas.openxmlformats.org/markup-compatibility/2006">
              <mc:Choice xmlns:v="urn:schemas-microsoft-com:vml" Requires="v">
                <p:oleObj spid="_x0000_s2788" name="Equation" r:id="rId3" imgW="241200" imgH="253800" progId="Equation.DSMT4">
                  <p:embed/>
                </p:oleObj>
              </mc:Choice>
              <mc:Fallback>
                <p:oleObj name="Equation" r:id="rId3" imgW="241200" imgH="253800" progId="Equation.DSMT4">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150" y="8839200"/>
                        <a:ext cx="722313" cy="64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0052" name="Picture 4" descr="CA3FO6J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2305050"/>
            <a:ext cx="10602913" cy="6172200"/>
          </a:xfrm>
          <a:prstGeom prst="rect">
            <a:avLst/>
          </a:prstGeom>
          <a:noFill/>
          <a:extLst>
            <a:ext uri="{909E8E84-426E-40DD-AFC4-6F175D3DCCD1}">
              <a14:hiddenFill xmlns:a14="http://schemas.microsoft.com/office/drawing/2010/main">
                <a:solidFill>
                  <a:srgbClr val="FFFFFF"/>
                </a:solidFill>
              </a14:hiddenFill>
            </a:ext>
          </a:extLst>
        </p:spPr>
      </p:pic>
      <p:sp>
        <p:nvSpPr>
          <p:cNvPr id="130053" name="Oval 5"/>
          <p:cNvSpPr>
            <a:spLocks/>
          </p:cNvSpPr>
          <p:nvPr/>
        </p:nvSpPr>
        <p:spPr bwMode="auto">
          <a:xfrm>
            <a:off x="439738" y="2159000"/>
            <a:ext cx="838200" cy="647700"/>
          </a:xfrm>
          <a:prstGeom prst="ellipse">
            <a:avLst/>
          </a:prstGeom>
          <a:noFill/>
          <a:ln w="38100">
            <a:solidFill>
              <a:srgbClr val="FF0000"/>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54" name="Line 6"/>
          <p:cNvSpPr>
            <a:spLocks noChangeShapeType="1"/>
          </p:cNvSpPr>
          <p:nvPr/>
        </p:nvSpPr>
        <p:spPr bwMode="auto">
          <a:xfrm>
            <a:off x="592138" y="2387600"/>
            <a:ext cx="558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55" name="Line 7"/>
          <p:cNvSpPr>
            <a:spLocks noChangeShapeType="1"/>
          </p:cNvSpPr>
          <p:nvPr/>
        </p:nvSpPr>
        <p:spPr bwMode="auto">
          <a:xfrm>
            <a:off x="592138" y="2565400"/>
            <a:ext cx="558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0056" name="Group 8"/>
          <p:cNvGrpSpPr>
            <a:grpSpLocks/>
          </p:cNvGrpSpPr>
          <p:nvPr/>
        </p:nvGrpSpPr>
        <p:grpSpPr bwMode="auto">
          <a:xfrm>
            <a:off x="2492375" y="2325688"/>
            <a:ext cx="558800" cy="384175"/>
            <a:chOff x="1148" y="593"/>
            <a:chExt cx="408" cy="408"/>
          </a:xfrm>
        </p:grpSpPr>
        <p:sp>
          <p:nvSpPr>
            <p:cNvPr id="130057" name="Oval 9"/>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58" name="Line 10"/>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59" name="Line 11"/>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0060" name="Rectangle 12"/>
          <p:cNvSpPr>
            <a:spLocks/>
          </p:cNvSpPr>
          <p:nvPr/>
        </p:nvSpPr>
        <p:spPr bwMode="auto">
          <a:xfrm>
            <a:off x="1277938" y="2233613"/>
            <a:ext cx="1212850" cy="517525"/>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0061" name="Group 13"/>
          <p:cNvGrpSpPr>
            <a:grpSpLocks/>
          </p:cNvGrpSpPr>
          <p:nvPr/>
        </p:nvGrpSpPr>
        <p:grpSpPr bwMode="auto">
          <a:xfrm>
            <a:off x="3051175" y="2322513"/>
            <a:ext cx="1865313" cy="387350"/>
            <a:chOff x="1922" y="1463"/>
            <a:chExt cx="1175" cy="244"/>
          </a:xfrm>
        </p:grpSpPr>
        <p:grpSp>
          <p:nvGrpSpPr>
            <p:cNvPr id="130062" name="Group 14"/>
            <p:cNvGrpSpPr>
              <a:grpSpLocks/>
            </p:cNvGrpSpPr>
            <p:nvPr/>
          </p:nvGrpSpPr>
          <p:grpSpPr bwMode="auto">
            <a:xfrm>
              <a:off x="2745" y="1465"/>
              <a:ext cx="352" cy="242"/>
              <a:chOff x="1148" y="593"/>
              <a:chExt cx="408" cy="408"/>
            </a:xfrm>
          </p:grpSpPr>
          <p:sp>
            <p:nvSpPr>
              <p:cNvPr id="130063" name="Oval 15"/>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64" name="Line 16"/>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65" name="Line 17"/>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0066" name="Rectangle 18"/>
            <p:cNvSpPr>
              <a:spLocks/>
            </p:cNvSpPr>
            <p:nvPr/>
          </p:nvSpPr>
          <p:spPr bwMode="auto">
            <a:xfrm>
              <a:off x="1922" y="1463"/>
              <a:ext cx="822" cy="218"/>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067" name="Group 19"/>
          <p:cNvGrpSpPr>
            <a:grpSpLocks/>
          </p:cNvGrpSpPr>
          <p:nvPr/>
        </p:nvGrpSpPr>
        <p:grpSpPr bwMode="auto">
          <a:xfrm>
            <a:off x="4919663" y="2325688"/>
            <a:ext cx="1863725" cy="384175"/>
            <a:chOff x="3099" y="1465"/>
            <a:chExt cx="1174" cy="242"/>
          </a:xfrm>
        </p:grpSpPr>
        <p:grpSp>
          <p:nvGrpSpPr>
            <p:cNvPr id="130068" name="Group 20"/>
            <p:cNvGrpSpPr>
              <a:grpSpLocks/>
            </p:cNvGrpSpPr>
            <p:nvPr/>
          </p:nvGrpSpPr>
          <p:grpSpPr bwMode="auto">
            <a:xfrm>
              <a:off x="3920" y="1465"/>
              <a:ext cx="353" cy="242"/>
              <a:chOff x="1148" y="593"/>
              <a:chExt cx="408" cy="408"/>
            </a:xfrm>
          </p:grpSpPr>
          <p:sp>
            <p:nvSpPr>
              <p:cNvPr id="130069" name="Oval 21"/>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70" name="Line 22"/>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71" name="Line 23"/>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0072" name="Rectangle 24"/>
            <p:cNvSpPr>
              <a:spLocks/>
            </p:cNvSpPr>
            <p:nvPr/>
          </p:nvSpPr>
          <p:spPr bwMode="auto">
            <a:xfrm>
              <a:off x="3099" y="1504"/>
              <a:ext cx="821" cy="145"/>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073" name="Group 25"/>
          <p:cNvGrpSpPr>
            <a:grpSpLocks/>
          </p:cNvGrpSpPr>
          <p:nvPr/>
        </p:nvGrpSpPr>
        <p:grpSpPr bwMode="auto">
          <a:xfrm>
            <a:off x="6784975" y="2325688"/>
            <a:ext cx="1863725" cy="384175"/>
            <a:chOff x="4274" y="1465"/>
            <a:chExt cx="1174" cy="242"/>
          </a:xfrm>
        </p:grpSpPr>
        <p:grpSp>
          <p:nvGrpSpPr>
            <p:cNvPr id="130074" name="Group 26"/>
            <p:cNvGrpSpPr>
              <a:grpSpLocks/>
            </p:cNvGrpSpPr>
            <p:nvPr/>
          </p:nvGrpSpPr>
          <p:grpSpPr bwMode="auto">
            <a:xfrm>
              <a:off x="5095" y="1465"/>
              <a:ext cx="353" cy="242"/>
              <a:chOff x="1148" y="593"/>
              <a:chExt cx="408" cy="408"/>
            </a:xfrm>
          </p:grpSpPr>
          <p:sp>
            <p:nvSpPr>
              <p:cNvPr id="130075" name="Oval 27"/>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76" name="Line 28"/>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77" name="Line 29"/>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0078" name="Rectangle 30"/>
            <p:cNvSpPr>
              <a:spLocks/>
            </p:cNvSpPr>
            <p:nvPr/>
          </p:nvSpPr>
          <p:spPr bwMode="auto">
            <a:xfrm>
              <a:off x="4274" y="1519"/>
              <a:ext cx="821" cy="97"/>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079" name="Group 31"/>
          <p:cNvGrpSpPr>
            <a:grpSpLocks/>
          </p:cNvGrpSpPr>
          <p:nvPr/>
        </p:nvGrpSpPr>
        <p:grpSpPr bwMode="auto">
          <a:xfrm>
            <a:off x="8631238" y="2325688"/>
            <a:ext cx="1882775" cy="384175"/>
            <a:chOff x="5437" y="1465"/>
            <a:chExt cx="1186" cy="242"/>
          </a:xfrm>
        </p:grpSpPr>
        <p:grpSp>
          <p:nvGrpSpPr>
            <p:cNvPr id="130080" name="Group 32"/>
            <p:cNvGrpSpPr>
              <a:grpSpLocks/>
            </p:cNvGrpSpPr>
            <p:nvPr/>
          </p:nvGrpSpPr>
          <p:grpSpPr bwMode="auto">
            <a:xfrm>
              <a:off x="6270" y="1465"/>
              <a:ext cx="353" cy="242"/>
              <a:chOff x="1148" y="593"/>
              <a:chExt cx="408" cy="408"/>
            </a:xfrm>
          </p:grpSpPr>
          <p:sp>
            <p:nvSpPr>
              <p:cNvPr id="130081" name="Oval 33"/>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82" name="Line 34"/>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83" name="Line 35"/>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0084" name="Rectangle 36"/>
            <p:cNvSpPr>
              <a:spLocks/>
            </p:cNvSpPr>
            <p:nvPr/>
          </p:nvSpPr>
          <p:spPr bwMode="auto">
            <a:xfrm>
              <a:off x="5437" y="1542"/>
              <a:ext cx="822" cy="61"/>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aphicFrame>
        <p:nvGraphicFramePr>
          <p:cNvPr id="130085" name="Object 37"/>
          <p:cNvGraphicFramePr>
            <a:graphicFrameLocks noChangeAspect="1"/>
          </p:cNvGraphicFramePr>
          <p:nvPr/>
        </p:nvGraphicFramePr>
        <p:xfrm>
          <a:off x="623888" y="8837613"/>
          <a:ext cx="839787" cy="647700"/>
        </p:xfrm>
        <a:graphic>
          <a:graphicData uri="http://schemas.openxmlformats.org/presentationml/2006/ole">
            <mc:AlternateContent xmlns:mc="http://schemas.openxmlformats.org/markup-compatibility/2006">
              <mc:Choice xmlns:v="urn:schemas-microsoft-com:vml" Requires="v">
                <p:oleObj spid="_x0000_s2789" name="Equation" r:id="rId6" imgW="253800" imgH="253800" progId="Equation.DSMT4">
                  <p:embed/>
                </p:oleObj>
              </mc:Choice>
              <mc:Fallback>
                <p:oleObj name="Equation" r:id="rId6" imgW="253800" imgH="253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888" y="8837613"/>
                        <a:ext cx="839787"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086" name="Object 38"/>
          <p:cNvGraphicFramePr>
            <a:graphicFrameLocks noChangeAspect="1"/>
          </p:cNvGraphicFramePr>
          <p:nvPr/>
        </p:nvGraphicFramePr>
        <p:xfrm>
          <a:off x="6223000" y="8858250"/>
          <a:ext cx="812800" cy="627063"/>
        </p:xfrm>
        <a:graphic>
          <a:graphicData uri="http://schemas.openxmlformats.org/presentationml/2006/ole">
            <mc:AlternateContent xmlns:mc="http://schemas.openxmlformats.org/markup-compatibility/2006">
              <mc:Choice xmlns:v="urn:schemas-microsoft-com:vml" Requires="v">
                <p:oleObj spid="_x0000_s2790" name="Equation" r:id="rId8" imgW="253800" imgH="253800" progId="Equation.DSMT4">
                  <p:embed/>
                </p:oleObj>
              </mc:Choice>
              <mc:Fallback>
                <p:oleObj name="Equation" r:id="rId8" imgW="253800" imgH="253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3000" y="8858250"/>
                        <a:ext cx="812800" cy="627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087" name="Object 39"/>
          <p:cNvGraphicFramePr>
            <a:graphicFrameLocks noChangeAspect="1"/>
          </p:cNvGraphicFramePr>
          <p:nvPr/>
        </p:nvGraphicFramePr>
        <p:xfrm>
          <a:off x="8088313" y="8853488"/>
          <a:ext cx="819150" cy="631825"/>
        </p:xfrm>
        <a:graphic>
          <a:graphicData uri="http://schemas.openxmlformats.org/presentationml/2006/ole">
            <mc:AlternateContent xmlns:mc="http://schemas.openxmlformats.org/markup-compatibility/2006">
              <mc:Choice xmlns:v="urn:schemas-microsoft-com:vml" Requires="v">
                <p:oleObj spid="_x0000_s2791" name="Equation" r:id="rId10" imgW="253800" imgH="253800" progId="Equation.DSMT4">
                  <p:embed/>
                </p:oleObj>
              </mc:Choice>
              <mc:Fallback>
                <p:oleObj name="Equation" r:id="rId10" imgW="253800" imgH="253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88313" y="8853488"/>
                        <a:ext cx="81915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088" name="Object 40"/>
          <p:cNvGraphicFramePr>
            <a:graphicFrameLocks noChangeAspect="1"/>
          </p:cNvGraphicFramePr>
          <p:nvPr/>
        </p:nvGraphicFramePr>
        <p:xfrm>
          <a:off x="9993313" y="8920163"/>
          <a:ext cx="800100" cy="617537"/>
        </p:xfrm>
        <a:graphic>
          <a:graphicData uri="http://schemas.openxmlformats.org/presentationml/2006/ole">
            <mc:AlternateContent xmlns:mc="http://schemas.openxmlformats.org/markup-compatibility/2006">
              <mc:Choice xmlns:v="urn:schemas-microsoft-com:vml" Requires="v">
                <p:oleObj spid="_x0000_s2792" name="Equation" r:id="rId12" imgW="253800" imgH="253800" progId="Equation.DSMT4">
                  <p:embed/>
                </p:oleObj>
              </mc:Choice>
              <mc:Fallback>
                <p:oleObj name="Equation" r:id="rId12" imgW="253800" imgH="2538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93313" y="8920163"/>
                        <a:ext cx="800100"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0089" name="Rectangle 41"/>
          <p:cNvSpPr>
            <a:spLocks/>
          </p:cNvSpPr>
          <p:nvPr/>
        </p:nvSpPr>
        <p:spPr bwMode="auto">
          <a:xfrm>
            <a:off x="4449763" y="3127375"/>
            <a:ext cx="319087" cy="2306638"/>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90" name="Rectangle 42"/>
          <p:cNvSpPr>
            <a:spLocks/>
          </p:cNvSpPr>
          <p:nvPr/>
        </p:nvSpPr>
        <p:spPr bwMode="auto">
          <a:xfrm>
            <a:off x="6315075" y="2789238"/>
            <a:ext cx="374650" cy="3671887"/>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91" name="Rectangle 43"/>
          <p:cNvSpPr>
            <a:spLocks/>
          </p:cNvSpPr>
          <p:nvPr/>
        </p:nvSpPr>
        <p:spPr bwMode="auto">
          <a:xfrm>
            <a:off x="8067675" y="2740025"/>
            <a:ext cx="342900" cy="4605338"/>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92" name="Rectangle 44"/>
          <p:cNvSpPr>
            <a:spLocks/>
          </p:cNvSpPr>
          <p:nvPr/>
        </p:nvSpPr>
        <p:spPr bwMode="auto">
          <a:xfrm>
            <a:off x="10064750" y="2727325"/>
            <a:ext cx="377825" cy="5145088"/>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93" name="Text Box 45"/>
          <p:cNvSpPr txBox="1">
            <a:spLocks/>
          </p:cNvSpPr>
          <p:nvPr/>
        </p:nvSpPr>
        <p:spPr bwMode="auto">
          <a:xfrm>
            <a:off x="660400" y="1266825"/>
            <a:ext cx="11684000" cy="427038"/>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000000"/>
                </a:solidFill>
                <a:sym typeface="Comic Sans MS" panose="030F0702030302020204" pitchFamily="66" charset="0"/>
              </a:rPr>
              <a:t>build complete many-body basis from discarded states, keeping track of degeneracies</a:t>
            </a:r>
          </a:p>
        </p:txBody>
      </p:sp>
      <p:sp>
        <p:nvSpPr>
          <p:cNvPr id="130094" name="Text Box 46"/>
          <p:cNvSpPr txBox="1">
            <a:spLocks/>
          </p:cNvSpPr>
          <p:nvPr/>
        </p:nvSpPr>
        <p:spPr bwMode="auto">
          <a:xfrm>
            <a:off x="957263" y="654050"/>
            <a:ext cx="4105275" cy="427038"/>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800080"/>
                </a:solidFill>
                <a:sym typeface="Comic Sans MS" panose="030F0702030302020204" pitchFamily="66" charset="0"/>
              </a:rPr>
              <a:t>[Wilson, 1975]</a:t>
            </a:r>
          </a:p>
        </p:txBody>
      </p:sp>
      <p:sp>
        <p:nvSpPr>
          <p:cNvPr id="130095" name="Text Box 47"/>
          <p:cNvSpPr txBox="1">
            <a:spLocks/>
          </p:cNvSpPr>
          <p:nvPr/>
        </p:nvSpPr>
        <p:spPr bwMode="auto">
          <a:xfrm>
            <a:off x="8734425" y="654050"/>
            <a:ext cx="4105275" cy="427038"/>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2200" kern="1200" smtClean="0">
                <a:solidFill>
                  <a:srgbClr val="800080"/>
                </a:solidFill>
                <a:sym typeface="Comic Sans MS" panose="030F0702030302020204" pitchFamily="66" charset="0"/>
              </a:rPr>
              <a:t>[Anders, Schiller, 2005]</a:t>
            </a:r>
          </a:p>
        </p:txBody>
      </p:sp>
      <p:grpSp>
        <p:nvGrpSpPr>
          <p:cNvPr id="130096" name="Group 48"/>
          <p:cNvGrpSpPr>
            <a:grpSpLocks/>
          </p:cNvGrpSpPr>
          <p:nvPr/>
        </p:nvGrpSpPr>
        <p:grpSpPr bwMode="auto">
          <a:xfrm>
            <a:off x="10212388" y="4008438"/>
            <a:ext cx="39687" cy="892175"/>
            <a:chOff x="6773" y="2525"/>
            <a:chExt cx="46" cy="562"/>
          </a:xfrm>
        </p:grpSpPr>
        <p:sp>
          <p:nvSpPr>
            <p:cNvPr id="130097" name="Oval 49"/>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098" name="Oval 50"/>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099" name="Group 51"/>
          <p:cNvGrpSpPr>
            <a:grpSpLocks/>
          </p:cNvGrpSpPr>
          <p:nvPr/>
        </p:nvGrpSpPr>
        <p:grpSpPr bwMode="auto">
          <a:xfrm>
            <a:off x="10213975" y="5495925"/>
            <a:ext cx="39688" cy="606425"/>
            <a:chOff x="6775" y="3462"/>
            <a:chExt cx="46" cy="382"/>
          </a:xfrm>
        </p:grpSpPr>
        <p:sp>
          <p:nvSpPr>
            <p:cNvPr id="130100" name="Oval 52"/>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01" name="Oval 53"/>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02" name="Group 54"/>
          <p:cNvGrpSpPr>
            <a:grpSpLocks/>
          </p:cNvGrpSpPr>
          <p:nvPr/>
        </p:nvGrpSpPr>
        <p:grpSpPr bwMode="auto">
          <a:xfrm>
            <a:off x="10213975" y="6943725"/>
            <a:ext cx="41275" cy="260350"/>
            <a:chOff x="6775" y="4374"/>
            <a:chExt cx="48" cy="164"/>
          </a:xfrm>
        </p:grpSpPr>
        <p:sp>
          <p:nvSpPr>
            <p:cNvPr id="130103" name="Oval 55"/>
            <p:cNvSpPr>
              <a:spLocks/>
            </p:cNvSpPr>
            <p:nvPr/>
          </p:nvSpPr>
          <p:spPr bwMode="auto">
            <a:xfrm>
              <a:off x="6777" y="4493"/>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04" name="Oval 56"/>
            <p:cNvSpPr>
              <a:spLocks/>
            </p:cNvSpPr>
            <p:nvPr/>
          </p:nvSpPr>
          <p:spPr bwMode="auto">
            <a:xfrm>
              <a:off x="6775" y="4374"/>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05" name="Group 57"/>
          <p:cNvGrpSpPr>
            <a:grpSpLocks/>
          </p:cNvGrpSpPr>
          <p:nvPr/>
        </p:nvGrpSpPr>
        <p:grpSpPr bwMode="auto">
          <a:xfrm>
            <a:off x="10210800" y="7618413"/>
            <a:ext cx="42863" cy="212725"/>
            <a:chOff x="6772" y="4799"/>
            <a:chExt cx="49" cy="134"/>
          </a:xfrm>
        </p:grpSpPr>
        <p:sp>
          <p:nvSpPr>
            <p:cNvPr id="130106" name="Oval 58"/>
            <p:cNvSpPr>
              <a:spLocks/>
            </p:cNvSpPr>
            <p:nvPr/>
          </p:nvSpPr>
          <p:spPr bwMode="auto">
            <a:xfrm>
              <a:off x="6775" y="4888"/>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07" name="Oval 59"/>
            <p:cNvSpPr>
              <a:spLocks/>
            </p:cNvSpPr>
            <p:nvPr/>
          </p:nvSpPr>
          <p:spPr bwMode="auto">
            <a:xfrm>
              <a:off x="6772" y="4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08" name="Group 60"/>
          <p:cNvGrpSpPr>
            <a:grpSpLocks/>
          </p:cNvGrpSpPr>
          <p:nvPr/>
        </p:nvGrpSpPr>
        <p:grpSpPr bwMode="auto">
          <a:xfrm>
            <a:off x="10328275" y="4008438"/>
            <a:ext cx="39688" cy="892175"/>
            <a:chOff x="6773" y="2525"/>
            <a:chExt cx="46" cy="562"/>
          </a:xfrm>
        </p:grpSpPr>
        <p:sp>
          <p:nvSpPr>
            <p:cNvPr id="130109" name="Oval 61"/>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10" name="Oval 62"/>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11" name="Group 63"/>
          <p:cNvGrpSpPr>
            <a:grpSpLocks/>
          </p:cNvGrpSpPr>
          <p:nvPr/>
        </p:nvGrpSpPr>
        <p:grpSpPr bwMode="auto">
          <a:xfrm>
            <a:off x="10444163" y="4003675"/>
            <a:ext cx="153987" cy="896938"/>
            <a:chOff x="7042" y="2522"/>
            <a:chExt cx="179" cy="565"/>
          </a:xfrm>
        </p:grpSpPr>
        <p:grpSp>
          <p:nvGrpSpPr>
            <p:cNvPr id="130112" name="Group 64"/>
            <p:cNvGrpSpPr>
              <a:grpSpLocks/>
            </p:cNvGrpSpPr>
            <p:nvPr/>
          </p:nvGrpSpPr>
          <p:grpSpPr bwMode="auto">
            <a:xfrm>
              <a:off x="7042" y="2525"/>
              <a:ext cx="46" cy="562"/>
              <a:chOff x="6773" y="2525"/>
              <a:chExt cx="46" cy="562"/>
            </a:xfrm>
          </p:grpSpPr>
          <p:sp>
            <p:nvSpPr>
              <p:cNvPr id="130113" name="Oval 65"/>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14" name="Oval 66"/>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15" name="Group 67"/>
            <p:cNvGrpSpPr>
              <a:grpSpLocks/>
            </p:cNvGrpSpPr>
            <p:nvPr/>
          </p:nvGrpSpPr>
          <p:grpSpPr bwMode="auto">
            <a:xfrm>
              <a:off x="7175" y="2522"/>
              <a:ext cx="46" cy="562"/>
              <a:chOff x="6773" y="2525"/>
              <a:chExt cx="46" cy="562"/>
            </a:xfrm>
          </p:grpSpPr>
          <p:sp>
            <p:nvSpPr>
              <p:cNvPr id="130116" name="Oval 68"/>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17" name="Oval 69"/>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30118" name="Group 70"/>
          <p:cNvGrpSpPr>
            <a:grpSpLocks/>
          </p:cNvGrpSpPr>
          <p:nvPr/>
        </p:nvGrpSpPr>
        <p:grpSpPr bwMode="auto">
          <a:xfrm>
            <a:off x="10675938" y="4003675"/>
            <a:ext cx="387350" cy="896938"/>
            <a:chOff x="6909" y="2658"/>
            <a:chExt cx="448" cy="565"/>
          </a:xfrm>
        </p:grpSpPr>
        <p:grpSp>
          <p:nvGrpSpPr>
            <p:cNvPr id="130119" name="Group 71"/>
            <p:cNvGrpSpPr>
              <a:grpSpLocks/>
            </p:cNvGrpSpPr>
            <p:nvPr/>
          </p:nvGrpSpPr>
          <p:grpSpPr bwMode="auto">
            <a:xfrm>
              <a:off x="6909" y="2661"/>
              <a:ext cx="46" cy="562"/>
              <a:chOff x="6773" y="2525"/>
              <a:chExt cx="46" cy="562"/>
            </a:xfrm>
          </p:grpSpPr>
          <p:sp>
            <p:nvSpPr>
              <p:cNvPr id="130120" name="Oval 72"/>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21" name="Oval 73"/>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22" name="Group 74"/>
            <p:cNvGrpSpPr>
              <a:grpSpLocks/>
            </p:cNvGrpSpPr>
            <p:nvPr/>
          </p:nvGrpSpPr>
          <p:grpSpPr bwMode="auto">
            <a:xfrm>
              <a:off x="7045" y="2661"/>
              <a:ext cx="46" cy="562"/>
              <a:chOff x="6773" y="2525"/>
              <a:chExt cx="46" cy="562"/>
            </a:xfrm>
          </p:grpSpPr>
          <p:sp>
            <p:nvSpPr>
              <p:cNvPr id="130123" name="Oval 75"/>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24" name="Oval 76"/>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25" name="Group 77"/>
            <p:cNvGrpSpPr>
              <a:grpSpLocks/>
            </p:cNvGrpSpPr>
            <p:nvPr/>
          </p:nvGrpSpPr>
          <p:grpSpPr bwMode="auto">
            <a:xfrm>
              <a:off x="7178" y="2658"/>
              <a:ext cx="179" cy="565"/>
              <a:chOff x="7042" y="2522"/>
              <a:chExt cx="179" cy="565"/>
            </a:xfrm>
          </p:grpSpPr>
          <p:grpSp>
            <p:nvGrpSpPr>
              <p:cNvPr id="130126" name="Group 78"/>
              <p:cNvGrpSpPr>
                <a:grpSpLocks/>
              </p:cNvGrpSpPr>
              <p:nvPr/>
            </p:nvGrpSpPr>
            <p:grpSpPr bwMode="auto">
              <a:xfrm>
                <a:off x="7042" y="2525"/>
                <a:ext cx="46" cy="562"/>
                <a:chOff x="6773" y="2525"/>
                <a:chExt cx="46" cy="562"/>
              </a:xfrm>
            </p:grpSpPr>
            <p:sp>
              <p:nvSpPr>
                <p:cNvPr id="130127" name="Oval 79"/>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28" name="Oval 80"/>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29" name="Group 81"/>
              <p:cNvGrpSpPr>
                <a:grpSpLocks/>
              </p:cNvGrpSpPr>
              <p:nvPr/>
            </p:nvGrpSpPr>
            <p:grpSpPr bwMode="auto">
              <a:xfrm>
                <a:off x="7175" y="2522"/>
                <a:ext cx="46" cy="562"/>
                <a:chOff x="6773" y="2525"/>
                <a:chExt cx="46" cy="562"/>
              </a:xfrm>
            </p:grpSpPr>
            <p:sp>
              <p:nvSpPr>
                <p:cNvPr id="130130" name="Oval 82"/>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31" name="Oval 83"/>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grpSp>
        <p:nvGrpSpPr>
          <p:cNvPr id="130132" name="Group 84"/>
          <p:cNvGrpSpPr>
            <a:grpSpLocks/>
          </p:cNvGrpSpPr>
          <p:nvPr/>
        </p:nvGrpSpPr>
        <p:grpSpPr bwMode="auto">
          <a:xfrm>
            <a:off x="10331450" y="5494338"/>
            <a:ext cx="39688" cy="606425"/>
            <a:chOff x="6775" y="3462"/>
            <a:chExt cx="46" cy="382"/>
          </a:xfrm>
        </p:grpSpPr>
        <p:sp>
          <p:nvSpPr>
            <p:cNvPr id="130133" name="Oval 85"/>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34" name="Oval 86"/>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35" name="Group 87"/>
          <p:cNvGrpSpPr>
            <a:grpSpLocks/>
          </p:cNvGrpSpPr>
          <p:nvPr/>
        </p:nvGrpSpPr>
        <p:grpSpPr bwMode="auto">
          <a:xfrm>
            <a:off x="10445750" y="5492750"/>
            <a:ext cx="157163" cy="608013"/>
            <a:chOff x="7044" y="3460"/>
            <a:chExt cx="182" cy="383"/>
          </a:xfrm>
        </p:grpSpPr>
        <p:grpSp>
          <p:nvGrpSpPr>
            <p:cNvPr id="130136" name="Group 88"/>
            <p:cNvGrpSpPr>
              <a:grpSpLocks/>
            </p:cNvGrpSpPr>
            <p:nvPr/>
          </p:nvGrpSpPr>
          <p:grpSpPr bwMode="auto">
            <a:xfrm>
              <a:off x="7044" y="3461"/>
              <a:ext cx="46" cy="382"/>
              <a:chOff x="6775" y="3462"/>
              <a:chExt cx="46" cy="382"/>
            </a:xfrm>
          </p:grpSpPr>
          <p:sp>
            <p:nvSpPr>
              <p:cNvPr id="130137" name="Oval 89"/>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38" name="Oval 90"/>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39" name="Group 91"/>
            <p:cNvGrpSpPr>
              <a:grpSpLocks/>
            </p:cNvGrpSpPr>
            <p:nvPr/>
          </p:nvGrpSpPr>
          <p:grpSpPr bwMode="auto">
            <a:xfrm>
              <a:off x="7180" y="3460"/>
              <a:ext cx="46" cy="382"/>
              <a:chOff x="6775" y="3462"/>
              <a:chExt cx="46" cy="382"/>
            </a:xfrm>
          </p:grpSpPr>
          <p:sp>
            <p:nvSpPr>
              <p:cNvPr id="130140" name="Oval 92"/>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41" name="Oval 93"/>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30142" name="Group 94"/>
          <p:cNvGrpSpPr>
            <a:grpSpLocks/>
          </p:cNvGrpSpPr>
          <p:nvPr/>
        </p:nvGrpSpPr>
        <p:grpSpPr bwMode="auto">
          <a:xfrm>
            <a:off x="10331450" y="6945313"/>
            <a:ext cx="41275" cy="260350"/>
            <a:chOff x="6775" y="4374"/>
            <a:chExt cx="48" cy="164"/>
          </a:xfrm>
        </p:grpSpPr>
        <p:sp>
          <p:nvSpPr>
            <p:cNvPr id="130143" name="Oval 95"/>
            <p:cNvSpPr>
              <a:spLocks/>
            </p:cNvSpPr>
            <p:nvPr/>
          </p:nvSpPr>
          <p:spPr bwMode="auto">
            <a:xfrm>
              <a:off x="6777" y="4493"/>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44" name="Oval 96"/>
            <p:cNvSpPr>
              <a:spLocks/>
            </p:cNvSpPr>
            <p:nvPr/>
          </p:nvSpPr>
          <p:spPr bwMode="auto">
            <a:xfrm>
              <a:off x="6775" y="4374"/>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45" name="Group 97"/>
          <p:cNvGrpSpPr>
            <a:grpSpLocks/>
          </p:cNvGrpSpPr>
          <p:nvPr/>
        </p:nvGrpSpPr>
        <p:grpSpPr bwMode="auto">
          <a:xfrm>
            <a:off x="10444163" y="6938963"/>
            <a:ext cx="158750" cy="261937"/>
            <a:chOff x="7042" y="4359"/>
            <a:chExt cx="184" cy="165"/>
          </a:xfrm>
        </p:grpSpPr>
        <p:grpSp>
          <p:nvGrpSpPr>
            <p:cNvPr id="130146" name="Group 98"/>
            <p:cNvGrpSpPr>
              <a:grpSpLocks/>
            </p:cNvGrpSpPr>
            <p:nvPr/>
          </p:nvGrpSpPr>
          <p:grpSpPr bwMode="auto">
            <a:xfrm>
              <a:off x="7042" y="4359"/>
              <a:ext cx="48" cy="164"/>
              <a:chOff x="6775" y="4374"/>
              <a:chExt cx="48" cy="164"/>
            </a:xfrm>
          </p:grpSpPr>
          <p:sp>
            <p:nvSpPr>
              <p:cNvPr id="130147" name="Oval 99"/>
              <p:cNvSpPr>
                <a:spLocks/>
              </p:cNvSpPr>
              <p:nvPr/>
            </p:nvSpPr>
            <p:spPr bwMode="auto">
              <a:xfrm>
                <a:off x="6777" y="4493"/>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48" name="Oval 100"/>
              <p:cNvSpPr>
                <a:spLocks/>
              </p:cNvSpPr>
              <p:nvPr/>
            </p:nvSpPr>
            <p:spPr bwMode="auto">
              <a:xfrm>
                <a:off x="6775" y="4374"/>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49" name="Group 101"/>
            <p:cNvGrpSpPr>
              <a:grpSpLocks/>
            </p:cNvGrpSpPr>
            <p:nvPr/>
          </p:nvGrpSpPr>
          <p:grpSpPr bwMode="auto">
            <a:xfrm>
              <a:off x="7178" y="4360"/>
              <a:ext cx="48" cy="164"/>
              <a:chOff x="6775" y="4374"/>
              <a:chExt cx="48" cy="164"/>
            </a:xfrm>
          </p:grpSpPr>
          <p:sp>
            <p:nvSpPr>
              <p:cNvPr id="130150" name="Oval 102"/>
              <p:cNvSpPr>
                <a:spLocks/>
              </p:cNvSpPr>
              <p:nvPr/>
            </p:nvSpPr>
            <p:spPr bwMode="auto">
              <a:xfrm>
                <a:off x="6777" y="4493"/>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51" name="Oval 103"/>
              <p:cNvSpPr>
                <a:spLocks/>
              </p:cNvSpPr>
              <p:nvPr/>
            </p:nvSpPr>
            <p:spPr bwMode="auto">
              <a:xfrm>
                <a:off x="6775" y="4374"/>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30152" name="Group 104"/>
          <p:cNvGrpSpPr>
            <a:grpSpLocks/>
          </p:cNvGrpSpPr>
          <p:nvPr/>
        </p:nvGrpSpPr>
        <p:grpSpPr bwMode="auto">
          <a:xfrm>
            <a:off x="10328275" y="7613650"/>
            <a:ext cx="42863" cy="212725"/>
            <a:chOff x="6772" y="4799"/>
            <a:chExt cx="49" cy="134"/>
          </a:xfrm>
        </p:grpSpPr>
        <p:sp>
          <p:nvSpPr>
            <p:cNvPr id="130153" name="Oval 105"/>
            <p:cNvSpPr>
              <a:spLocks/>
            </p:cNvSpPr>
            <p:nvPr/>
          </p:nvSpPr>
          <p:spPr bwMode="auto">
            <a:xfrm>
              <a:off x="6775" y="4888"/>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54" name="Oval 106"/>
            <p:cNvSpPr>
              <a:spLocks/>
            </p:cNvSpPr>
            <p:nvPr/>
          </p:nvSpPr>
          <p:spPr bwMode="auto">
            <a:xfrm>
              <a:off x="6772" y="4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55" name="Group 107"/>
          <p:cNvGrpSpPr>
            <a:grpSpLocks/>
          </p:cNvGrpSpPr>
          <p:nvPr/>
        </p:nvGrpSpPr>
        <p:grpSpPr bwMode="auto">
          <a:xfrm>
            <a:off x="11141075" y="4003675"/>
            <a:ext cx="850900" cy="896938"/>
            <a:chOff x="5831" y="2658"/>
            <a:chExt cx="986" cy="565"/>
          </a:xfrm>
        </p:grpSpPr>
        <p:grpSp>
          <p:nvGrpSpPr>
            <p:cNvPr id="130156" name="Group 108"/>
            <p:cNvGrpSpPr>
              <a:grpSpLocks/>
            </p:cNvGrpSpPr>
            <p:nvPr/>
          </p:nvGrpSpPr>
          <p:grpSpPr bwMode="auto">
            <a:xfrm>
              <a:off x="5831" y="2661"/>
              <a:ext cx="46" cy="562"/>
              <a:chOff x="6773" y="2525"/>
              <a:chExt cx="46" cy="562"/>
            </a:xfrm>
          </p:grpSpPr>
          <p:sp>
            <p:nvSpPr>
              <p:cNvPr id="130157" name="Oval 109"/>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58" name="Oval 110"/>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59" name="Group 111"/>
            <p:cNvGrpSpPr>
              <a:grpSpLocks/>
            </p:cNvGrpSpPr>
            <p:nvPr/>
          </p:nvGrpSpPr>
          <p:grpSpPr bwMode="auto">
            <a:xfrm>
              <a:off x="5967" y="2661"/>
              <a:ext cx="46" cy="562"/>
              <a:chOff x="6773" y="2525"/>
              <a:chExt cx="46" cy="562"/>
            </a:xfrm>
          </p:grpSpPr>
          <p:sp>
            <p:nvSpPr>
              <p:cNvPr id="130160" name="Oval 112"/>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61" name="Oval 113"/>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62" name="Group 114"/>
            <p:cNvGrpSpPr>
              <a:grpSpLocks/>
            </p:cNvGrpSpPr>
            <p:nvPr/>
          </p:nvGrpSpPr>
          <p:grpSpPr bwMode="auto">
            <a:xfrm>
              <a:off x="6100" y="2658"/>
              <a:ext cx="179" cy="565"/>
              <a:chOff x="7042" y="2522"/>
              <a:chExt cx="179" cy="565"/>
            </a:xfrm>
          </p:grpSpPr>
          <p:grpSp>
            <p:nvGrpSpPr>
              <p:cNvPr id="130163" name="Group 115"/>
              <p:cNvGrpSpPr>
                <a:grpSpLocks/>
              </p:cNvGrpSpPr>
              <p:nvPr/>
            </p:nvGrpSpPr>
            <p:grpSpPr bwMode="auto">
              <a:xfrm>
                <a:off x="7042" y="2525"/>
                <a:ext cx="46" cy="562"/>
                <a:chOff x="6773" y="2525"/>
                <a:chExt cx="46" cy="562"/>
              </a:xfrm>
            </p:grpSpPr>
            <p:sp>
              <p:nvSpPr>
                <p:cNvPr id="130164" name="Oval 116"/>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65" name="Oval 117"/>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66" name="Group 118"/>
              <p:cNvGrpSpPr>
                <a:grpSpLocks/>
              </p:cNvGrpSpPr>
              <p:nvPr/>
            </p:nvGrpSpPr>
            <p:grpSpPr bwMode="auto">
              <a:xfrm>
                <a:off x="7175" y="2522"/>
                <a:ext cx="46" cy="562"/>
                <a:chOff x="6773" y="2525"/>
                <a:chExt cx="46" cy="562"/>
              </a:xfrm>
            </p:grpSpPr>
            <p:sp>
              <p:nvSpPr>
                <p:cNvPr id="130167" name="Oval 119"/>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68" name="Oval 120"/>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30169" name="Group 121"/>
            <p:cNvGrpSpPr>
              <a:grpSpLocks/>
            </p:cNvGrpSpPr>
            <p:nvPr/>
          </p:nvGrpSpPr>
          <p:grpSpPr bwMode="auto">
            <a:xfrm>
              <a:off x="6369" y="2658"/>
              <a:ext cx="448" cy="565"/>
              <a:chOff x="6909" y="2658"/>
              <a:chExt cx="448" cy="565"/>
            </a:xfrm>
          </p:grpSpPr>
          <p:grpSp>
            <p:nvGrpSpPr>
              <p:cNvPr id="130170" name="Group 122"/>
              <p:cNvGrpSpPr>
                <a:grpSpLocks/>
              </p:cNvGrpSpPr>
              <p:nvPr/>
            </p:nvGrpSpPr>
            <p:grpSpPr bwMode="auto">
              <a:xfrm>
                <a:off x="6909" y="2661"/>
                <a:ext cx="46" cy="562"/>
                <a:chOff x="6773" y="2525"/>
                <a:chExt cx="46" cy="562"/>
              </a:xfrm>
            </p:grpSpPr>
            <p:sp>
              <p:nvSpPr>
                <p:cNvPr id="130171" name="Oval 123"/>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72" name="Oval 124"/>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73" name="Group 125"/>
              <p:cNvGrpSpPr>
                <a:grpSpLocks/>
              </p:cNvGrpSpPr>
              <p:nvPr/>
            </p:nvGrpSpPr>
            <p:grpSpPr bwMode="auto">
              <a:xfrm>
                <a:off x="7045" y="2661"/>
                <a:ext cx="46" cy="562"/>
                <a:chOff x="6773" y="2525"/>
                <a:chExt cx="46" cy="562"/>
              </a:xfrm>
            </p:grpSpPr>
            <p:sp>
              <p:nvSpPr>
                <p:cNvPr id="130174" name="Oval 126"/>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75" name="Oval 127"/>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76" name="Group 128"/>
              <p:cNvGrpSpPr>
                <a:grpSpLocks/>
              </p:cNvGrpSpPr>
              <p:nvPr/>
            </p:nvGrpSpPr>
            <p:grpSpPr bwMode="auto">
              <a:xfrm>
                <a:off x="7178" y="2658"/>
                <a:ext cx="179" cy="565"/>
                <a:chOff x="7042" y="2522"/>
                <a:chExt cx="179" cy="565"/>
              </a:xfrm>
            </p:grpSpPr>
            <p:grpSp>
              <p:nvGrpSpPr>
                <p:cNvPr id="130177" name="Group 129"/>
                <p:cNvGrpSpPr>
                  <a:grpSpLocks/>
                </p:cNvGrpSpPr>
                <p:nvPr/>
              </p:nvGrpSpPr>
              <p:grpSpPr bwMode="auto">
                <a:xfrm>
                  <a:off x="7042" y="2525"/>
                  <a:ext cx="46" cy="562"/>
                  <a:chOff x="6773" y="2525"/>
                  <a:chExt cx="46" cy="562"/>
                </a:xfrm>
              </p:grpSpPr>
              <p:sp>
                <p:nvSpPr>
                  <p:cNvPr id="130178" name="Oval 130"/>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79" name="Oval 131"/>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80" name="Group 132"/>
                <p:cNvGrpSpPr>
                  <a:grpSpLocks/>
                </p:cNvGrpSpPr>
                <p:nvPr/>
              </p:nvGrpSpPr>
              <p:grpSpPr bwMode="auto">
                <a:xfrm>
                  <a:off x="7175" y="2522"/>
                  <a:ext cx="46" cy="562"/>
                  <a:chOff x="6773" y="2525"/>
                  <a:chExt cx="46" cy="562"/>
                </a:xfrm>
              </p:grpSpPr>
              <p:sp>
                <p:nvSpPr>
                  <p:cNvPr id="130181" name="Oval 133"/>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82" name="Oval 134"/>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grpSp>
      <p:grpSp>
        <p:nvGrpSpPr>
          <p:cNvPr id="130183" name="Group 135"/>
          <p:cNvGrpSpPr>
            <a:grpSpLocks/>
          </p:cNvGrpSpPr>
          <p:nvPr/>
        </p:nvGrpSpPr>
        <p:grpSpPr bwMode="auto">
          <a:xfrm>
            <a:off x="10672763" y="5491163"/>
            <a:ext cx="390525" cy="609600"/>
            <a:chOff x="5833" y="3596"/>
            <a:chExt cx="451" cy="384"/>
          </a:xfrm>
        </p:grpSpPr>
        <p:grpSp>
          <p:nvGrpSpPr>
            <p:cNvPr id="130184" name="Group 136"/>
            <p:cNvGrpSpPr>
              <a:grpSpLocks/>
            </p:cNvGrpSpPr>
            <p:nvPr/>
          </p:nvGrpSpPr>
          <p:grpSpPr bwMode="auto">
            <a:xfrm>
              <a:off x="5833" y="3598"/>
              <a:ext cx="46" cy="382"/>
              <a:chOff x="6775" y="3462"/>
              <a:chExt cx="46" cy="382"/>
            </a:xfrm>
          </p:grpSpPr>
          <p:sp>
            <p:nvSpPr>
              <p:cNvPr id="130185" name="Oval 137"/>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86" name="Oval 138"/>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87" name="Group 139"/>
            <p:cNvGrpSpPr>
              <a:grpSpLocks/>
            </p:cNvGrpSpPr>
            <p:nvPr/>
          </p:nvGrpSpPr>
          <p:grpSpPr bwMode="auto">
            <a:xfrm>
              <a:off x="5969" y="3597"/>
              <a:ext cx="46" cy="382"/>
              <a:chOff x="6775" y="3462"/>
              <a:chExt cx="46" cy="382"/>
            </a:xfrm>
          </p:grpSpPr>
          <p:sp>
            <p:nvSpPr>
              <p:cNvPr id="130188" name="Oval 140"/>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89" name="Oval 141"/>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90" name="Group 142"/>
            <p:cNvGrpSpPr>
              <a:grpSpLocks/>
            </p:cNvGrpSpPr>
            <p:nvPr/>
          </p:nvGrpSpPr>
          <p:grpSpPr bwMode="auto">
            <a:xfrm>
              <a:off x="6102" y="3596"/>
              <a:ext cx="182" cy="383"/>
              <a:chOff x="7044" y="3460"/>
              <a:chExt cx="182" cy="383"/>
            </a:xfrm>
          </p:grpSpPr>
          <p:grpSp>
            <p:nvGrpSpPr>
              <p:cNvPr id="130191" name="Group 143"/>
              <p:cNvGrpSpPr>
                <a:grpSpLocks/>
              </p:cNvGrpSpPr>
              <p:nvPr/>
            </p:nvGrpSpPr>
            <p:grpSpPr bwMode="auto">
              <a:xfrm>
                <a:off x="7044" y="3461"/>
                <a:ext cx="46" cy="382"/>
                <a:chOff x="6775" y="3462"/>
                <a:chExt cx="46" cy="382"/>
              </a:xfrm>
            </p:grpSpPr>
            <p:sp>
              <p:nvSpPr>
                <p:cNvPr id="130192" name="Oval 144"/>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93" name="Oval 145"/>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194" name="Group 146"/>
              <p:cNvGrpSpPr>
                <a:grpSpLocks/>
              </p:cNvGrpSpPr>
              <p:nvPr/>
            </p:nvGrpSpPr>
            <p:grpSpPr bwMode="auto">
              <a:xfrm>
                <a:off x="7180" y="3460"/>
                <a:ext cx="46" cy="382"/>
                <a:chOff x="6775" y="3462"/>
                <a:chExt cx="46" cy="382"/>
              </a:xfrm>
            </p:grpSpPr>
            <p:sp>
              <p:nvSpPr>
                <p:cNvPr id="130195" name="Oval 147"/>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196" name="Oval 148"/>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grpSp>
        <p:nvGrpSpPr>
          <p:cNvPr id="130197" name="Group 149"/>
          <p:cNvGrpSpPr>
            <a:grpSpLocks/>
          </p:cNvGrpSpPr>
          <p:nvPr/>
        </p:nvGrpSpPr>
        <p:grpSpPr bwMode="auto">
          <a:xfrm>
            <a:off x="8351838" y="4010025"/>
            <a:ext cx="850900" cy="3201988"/>
            <a:chOff x="5261" y="2526"/>
            <a:chExt cx="536" cy="2017"/>
          </a:xfrm>
        </p:grpSpPr>
        <p:grpSp>
          <p:nvGrpSpPr>
            <p:cNvPr id="130198" name="Group 150"/>
            <p:cNvGrpSpPr>
              <a:grpSpLocks/>
            </p:cNvGrpSpPr>
            <p:nvPr/>
          </p:nvGrpSpPr>
          <p:grpSpPr bwMode="auto">
            <a:xfrm>
              <a:off x="5261" y="2529"/>
              <a:ext cx="25" cy="562"/>
              <a:chOff x="6773" y="2525"/>
              <a:chExt cx="46" cy="562"/>
            </a:xfrm>
          </p:grpSpPr>
          <p:sp>
            <p:nvSpPr>
              <p:cNvPr id="130199" name="Oval 151"/>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00" name="Oval 152"/>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01" name="Group 153"/>
            <p:cNvGrpSpPr>
              <a:grpSpLocks/>
            </p:cNvGrpSpPr>
            <p:nvPr/>
          </p:nvGrpSpPr>
          <p:grpSpPr bwMode="auto">
            <a:xfrm>
              <a:off x="5262" y="3466"/>
              <a:ext cx="25" cy="382"/>
              <a:chOff x="6775" y="3462"/>
              <a:chExt cx="46" cy="382"/>
            </a:xfrm>
          </p:grpSpPr>
          <p:sp>
            <p:nvSpPr>
              <p:cNvPr id="130202" name="Oval 154"/>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03" name="Oval 155"/>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04" name="Group 156"/>
            <p:cNvGrpSpPr>
              <a:grpSpLocks/>
            </p:cNvGrpSpPr>
            <p:nvPr/>
          </p:nvGrpSpPr>
          <p:grpSpPr bwMode="auto">
            <a:xfrm>
              <a:off x="5262" y="4378"/>
              <a:ext cx="26" cy="164"/>
              <a:chOff x="6775" y="4374"/>
              <a:chExt cx="48" cy="164"/>
            </a:xfrm>
          </p:grpSpPr>
          <p:sp>
            <p:nvSpPr>
              <p:cNvPr id="130205" name="Oval 157"/>
              <p:cNvSpPr>
                <a:spLocks/>
              </p:cNvSpPr>
              <p:nvPr/>
            </p:nvSpPr>
            <p:spPr bwMode="auto">
              <a:xfrm>
                <a:off x="6777" y="4493"/>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06" name="Oval 158"/>
              <p:cNvSpPr>
                <a:spLocks/>
              </p:cNvSpPr>
              <p:nvPr/>
            </p:nvSpPr>
            <p:spPr bwMode="auto">
              <a:xfrm>
                <a:off x="6775" y="4374"/>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07" name="Group 159"/>
            <p:cNvGrpSpPr>
              <a:grpSpLocks/>
            </p:cNvGrpSpPr>
            <p:nvPr/>
          </p:nvGrpSpPr>
          <p:grpSpPr bwMode="auto">
            <a:xfrm>
              <a:off x="5334" y="2529"/>
              <a:ext cx="25" cy="562"/>
              <a:chOff x="6773" y="2525"/>
              <a:chExt cx="46" cy="562"/>
            </a:xfrm>
          </p:grpSpPr>
          <p:sp>
            <p:nvSpPr>
              <p:cNvPr id="130208" name="Oval 160"/>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09" name="Oval 161"/>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10" name="Group 162"/>
            <p:cNvGrpSpPr>
              <a:grpSpLocks/>
            </p:cNvGrpSpPr>
            <p:nvPr/>
          </p:nvGrpSpPr>
          <p:grpSpPr bwMode="auto">
            <a:xfrm>
              <a:off x="5407" y="2526"/>
              <a:ext cx="97" cy="565"/>
              <a:chOff x="7042" y="2522"/>
              <a:chExt cx="179" cy="565"/>
            </a:xfrm>
          </p:grpSpPr>
          <p:grpSp>
            <p:nvGrpSpPr>
              <p:cNvPr id="130211" name="Group 163"/>
              <p:cNvGrpSpPr>
                <a:grpSpLocks/>
              </p:cNvGrpSpPr>
              <p:nvPr/>
            </p:nvGrpSpPr>
            <p:grpSpPr bwMode="auto">
              <a:xfrm>
                <a:off x="7042" y="2525"/>
                <a:ext cx="46" cy="562"/>
                <a:chOff x="6773" y="2525"/>
                <a:chExt cx="46" cy="562"/>
              </a:xfrm>
            </p:grpSpPr>
            <p:sp>
              <p:nvSpPr>
                <p:cNvPr id="130212" name="Oval 164"/>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13" name="Oval 165"/>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14" name="Group 166"/>
              <p:cNvGrpSpPr>
                <a:grpSpLocks/>
              </p:cNvGrpSpPr>
              <p:nvPr/>
            </p:nvGrpSpPr>
            <p:grpSpPr bwMode="auto">
              <a:xfrm>
                <a:off x="7175" y="2522"/>
                <a:ext cx="46" cy="562"/>
                <a:chOff x="6773" y="2525"/>
                <a:chExt cx="46" cy="562"/>
              </a:xfrm>
            </p:grpSpPr>
            <p:sp>
              <p:nvSpPr>
                <p:cNvPr id="130215" name="Oval 167"/>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16" name="Oval 168"/>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30217" name="Group 169"/>
            <p:cNvGrpSpPr>
              <a:grpSpLocks/>
            </p:cNvGrpSpPr>
            <p:nvPr/>
          </p:nvGrpSpPr>
          <p:grpSpPr bwMode="auto">
            <a:xfrm>
              <a:off x="5553" y="2526"/>
              <a:ext cx="244" cy="565"/>
              <a:chOff x="6909" y="2658"/>
              <a:chExt cx="448" cy="565"/>
            </a:xfrm>
          </p:grpSpPr>
          <p:grpSp>
            <p:nvGrpSpPr>
              <p:cNvPr id="130218" name="Group 170"/>
              <p:cNvGrpSpPr>
                <a:grpSpLocks/>
              </p:cNvGrpSpPr>
              <p:nvPr/>
            </p:nvGrpSpPr>
            <p:grpSpPr bwMode="auto">
              <a:xfrm>
                <a:off x="6909" y="2661"/>
                <a:ext cx="46" cy="562"/>
                <a:chOff x="6773" y="2525"/>
                <a:chExt cx="46" cy="562"/>
              </a:xfrm>
            </p:grpSpPr>
            <p:sp>
              <p:nvSpPr>
                <p:cNvPr id="130219" name="Oval 171"/>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20" name="Oval 172"/>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21" name="Group 173"/>
              <p:cNvGrpSpPr>
                <a:grpSpLocks/>
              </p:cNvGrpSpPr>
              <p:nvPr/>
            </p:nvGrpSpPr>
            <p:grpSpPr bwMode="auto">
              <a:xfrm>
                <a:off x="7045" y="2661"/>
                <a:ext cx="46" cy="562"/>
                <a:chOff x="6773" y="2525"/>
                <a:chExt cx="46" cy="562"/>
              </a:xfrm>
            </p:grpSpPr>
            <p:sp>
              <p:nvSpPr>
                <p:cNvPr id="130222" name="Oval 174"/>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23" name="Oval 175"/>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24" name="Group 176"/>
              <p:cNvGrpSpPr>
                <a:grpSpLocks/>
              </p:cNvGrpSpPr>
              <p:nvPr/>
            </p:nvGrpSpPr>
            <p:grpSpPr bwMode="auto">
              <a:xfrm>
                <a:off x="7178" y="2658"/>
                <a:ext cx="179" cy="565"/>
                <a:chOff x="7042" y="2522"/>
                <a:chExt cx="179" cy="565"/>
              </a:xfrm>
            </p:grpSpPr>
            <p:grpSp>
              <p:nvGrpSpPr>
                <p:cNvPr id="130225" name="Group 177"/>
                <p:cNvGrpSpPr>
                  <a:grpSpLocks/>
                </p:cNvGrpSpPr>
                <p:nvPr/>
              </p:nvGrpSpPr>
              <p:grpSpPr bwMode="auto">
                <a:xfrm>
                  <a:off x="7042" y="2525"/>
                  <a:ext cx="46" cy="562"/>
                  <a:chOff x="6773" y="2525"/>
                  <a:chExt cx="46" cy="562"/>
                </a:xfrm>
              </p:grpSpPr>
              <p:sp>
                <p:nvSpPr>
                  <p:cNvPr id="130226" name="Oval 178"/>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27" name="Oval 179"/>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28" name="Group 180"/>
                <p:cNvGrpSpPr>
                  <a:grpSpLocks/>
                </p:cNvGrpSpPr>
                <p:nvPr/>
              </p:nvGrpSpPr>
              <p:grpSpPr bwMode="auto">
                <a:xfrm>
                  <a:off x="7175" y="2522"/>
                  <a:ext cx="46" cy="562"/>
                  <a:chOff x="6773" y="2525"/>
                  <a:chExt cx="46" cy="562"/>
                </a:xfrm>
              </p:grpSpPr>
              <p:sp>
                <p:nvSpPr>
                  <p:cNvPr id="130229" name="Oval 181"/>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30" name="Oval 182"/>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grpSp>
          <p:nvGrpSpPr>
            <p:cNvPr id="130231" name="Group 183"/>
            <p:cNvGrpSpPr>
              <a:grpSpLocks/>
            </p:cNvGrpSpPr>
            <p:nvPr/>
          </p:nvGrpSpPr>
          <p:grpSpPr bwMode="auto">
            <a:xfrm>
              <a:off x="5336" y="3465"/>
              <a:ext cx="25" cy="382"/>
              <a:chOff x="6775" y="3462"/>
              <a:chExt cx="46" cy="382"/>
            </a:xfrm>
          </p:grpSpPr>
          <p:sp>
            <p:nvSpPr>
              <p:cNvPr id="130232" name="Oval 184"/>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33" name="Oval 185"/>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34" name="Group 186"/>
            <p:cNvGrpSpPr>
              <a:grpSpLocks/>
            </p:cNvGrpSpPr>
            <p:nvPr/>
          </p:nvGrpSpPr>
          <p:grpSpPr bwMode="auto">
            <a:xfrm>
              <a:off x="5408" y="3464"/>
              <a:ext cx="99" cy="383"/>
              <a:chOff x="7044" y="3460"/>
              <a:chExt cx="182" cy="383"/>
            </a:xfrm>
          </p:grpSpPr>
          <p:grpSp>
            <p:nvGrpSpPr>
              <p:cNvPr id="130235" name="Group 187"/>
              <p:cNvGrpSpPr>
                <a:grpSpLocks/>
              </p:cNvGrpSpPr>
              <p:nvPr/>
            </p:nvGrpSpPr>
            <p:grpSpPr bwMode="auto">
              <a:xfrm>
                <a:off x="7044" y="3461"/>
                <a:ext cx="46" cy="382"/>
                <a:chOff x="6775" y="3462"/>
                <a:chExt cx="46" cy="382"/>
              </a:xfrm>
            </p:grpSpPr>
            <p:sp>
              <p:nvSpPr>
                <p:cNvPr id="130236" name="Oval 188"/>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37" name="Oval 189"/>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38" name="Group 190"/>
              <p:cNvGrpSpPr>
                <a:grpSpLocks/>
              </p:cNvGrpSpPr>
              <p:nvPr/>
            </p:nvGrpSpPr>
            <p:grpSpPr bwMode="auto">
              <a:xfrm>
                <a:off x="7180" y="3460"/>
                <a:ext cx="46" cy="382"/>
                <a:chOff x="6775" y="3462"/>
                <a:chExt cx="46" cy="382"/>
              </a:xfrm>
            </p:grpSpPr>
            <p:sp>
              <p:nvSpPr>
                <p:cNvPr id="130239" name="Oval 191"/>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40" name="Oval 192"/>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30241" name="Group 193"/>
            <p:cNvGrpSpPr>
              <a:grpSpLocks/>
            </p:cNvGrpSpPr>
            <p:nvPr/>
          </p:nvGrpSpPr>
          <p:grpSpPr bwMode="auto">
            <a:xfrm>
              <a:off x="5336" y="4379"/>
              <a:ext cx="26" cy="164"/>
              <a:chOff x="6775" y="4374"/>
              <a:chExt cx="48" cy="164"/>
            </a:xfrm>
          </p:grpSpPr>
          <p:sp>
            <p:nvSpPr>
              <p:cNvPr id="130242" name="Oval 194"/>
              <p:cNvSpPr>
                <a:spLocks/>
              </p:cNvSpPr>
              <p:nvPr/>
            </p:nvSpPr>
            <p:spPr bwMode="auto">
              <a:xfrm>
                <a:off x="6777" y="4493"/>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43" name="Oval 195"/>
              <p:cNvSpPr>
                <a:spLocks/>
              </p:cNvSpPr>
              <p:nvPr/>
            </p:nvSpPr>
            <p:spPr bwMode="auto">
              <a:xfrm>
                <a:off x="6775" y="4374"/>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30244" name="Group 196"/>
          <p:cNvGrpSpPr>
            <a:grpSpLocks/>
          </p:cNvGrpSpPr>
          <p:nvPr/>
        </p:nvGrpSpPr>
        <p:grpSpPr bwMode="auto">
          <a:xfrm>
            <a:off x="4605338" y="4002088"/>
            <a:ext cx="39687" cy="892175"/>
            <a:chOff x="6773" y="2525"/>
            <a:chExt cx="46" cy="562"/>
          </a:xfrm>
        </p:grpSpPr>
        <p:sp>
          <p:nvSpPr>
            <p:cNvPr id="130245" name="Oval 197"/>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46" name="Oval 198"/>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47" name="Group 199"/>
          <p:cNvGrpSpPr>
            <a:grpSpLocks/>
          </p:cNvGrpSpPr>
          <p:nvPr/>
        </p:nvGrpSpPr>
        <p:grpSpPr bwMode="auto">
          <a:xfrm>
            <a:off x="4721225" y="4002088"/>
            <a:ext cx="39688" cy="892175"/>
            <a:chOff x="6773" y="2525"/>
            <a:chExt cx="46" cy="562"/>
          </a:xfrm>
        </p:grpSpPr>
        <p:sp>
          <p:nvSpPr>
            <p:cNvPr id="130248" name="Oval 200"/>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49" name="Oval 201"/>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50" name="Group 202"/>
          <p:cNvGrpSpPr>
            <a:grpSpLocks/>
          </p:cNvGrpSpPr>
          <p:nvPr/>
        </p:nvGrpSpPr>
        <p:grpSpPr bwMode="auto">
          <a:xfrm>
            <a:off x="6459538" y="4022725"/>
            <a:ext cx="385762" cy="2098675"/>
            <a:chOff x="4077" y="2530"/>
            <a:chExt cx="243" cy="1322"/>
          </a:xfrm>
        </p:grpSpPr>
        <p:grpSp>
          <p:nvGrpSpPr>
            <p:cNvPr id="130251" name="Group 203"/>
            <p:cNvGrpSpPr>
              <a:grpSpLocks/>
            </p:cNvGrpSpPr>
            <p:nvPr/>
          </p:nvGrpSpPr>
          <p:grpSpPr bwMode="auto">
            <a:xfrm>
              <a:off x="4077" y="2533"/>
              <a:ext cx="25" cy="562"/>
              <a:chOff x="6773" y="2525"/>
              <a:chExt cx="46" cy="562"/>
            </a:xfrm>
          </p:grpSpPr>
          <p:sp>
            <p:nvSpPr>
              <p:cNvPr id="130252" name="Oval 204"/>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53" name="Oval 205"/>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54" name="Group 206"/>
            <p:cNvGrpSpPr>
              <a:grpSpLocks/>
            </p:cNvGrpSpPr>
            <p:nvPr/>
          </p:nvGrpSpPr>
          <p:grpSpPr bwMode="auto">
            <a:xfrm>
              <a:off x="4078" y="3470"/>
              <a:ext cx="25" cy="382"/>
              <a:chOff x="6775" y="3462"/>
              <a:chExt cx="46" cy="382"/>
            </a:xfrm>
          </p:grpSpPr>
          <p:sp>
            <p:nvSpPr>
              <p:cNvPr id="130255" name="Oval 207"/>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56" name="Oval 208"/>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57" name="Group 209"/>
            <p:cNvGrpSpPr>
              <a:grpSpLocks/>
            </p:cNvGrpSpPr>
            <p:nvPr/>
          </p:nvGrpSpPr>
          <p:grpSpPr bwMode="auto">
            <a:xfrm>
              <a:off x="4150" y="2533"/>
              <a:ext cx="25" cy="562"/>
              <a:chOff x="6773" y="2525"/>
              <a:chExt cx="46" cy="562"/>
            </a:xfrm>
          </p:grpSpPr>
          <p:sp>
            <p:nvSpPr>
              <p:cNvPr id="130258" name="Oval 210"/>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59" name="Oval 211"/>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60" name="Group 212"/>
            <p:cNvGrpSpPr>
              <a:grpSpLocks/>
            </p:cNvGrpSpPr>
            <p:nvPr/>
          </p:nvGrpSpPr>
          <p:grpSpPr bwMode="auto">
            <a:xfrm>
              <a:off x="4223" y="2530"/>
              <a:ext cx="97" cy="565"/>
              <a:chOff x="7042" y="2522"/>
              <a:chExt cx="179" cy="565"/>
            </a:xfrm>
          </p:grpSpPr>
          <p:grpSp>
            <p:nvGrpSpPr>
              <p:cNvPr id="130261" name="Group 213"/>
              <p:cNvGrpSpPr>
                <a:grpSpLocks/>
              </p:cNvGrpSpPr>
              <p:nvPr/>
            </p:nvGrpSpPr>
            <p:grpSpPr bwMode="auto">
              <a:xfrm>
                <a:off x="7042" y="2525"/>
                <a:ext cx="46" cy="562"/>
                <a:chOff x="6773" y="2525"/>
                <a:chExt cx="46" cy="562"/>
              </a:xfrm>
            </p:grpSpPr>
            <p:sp>
              <p:nvSpPr>
                <p:cNvPr id="130262" name="Oval 214"/>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63" name="Oval 215"/>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64" name="Group 216"/>
              <p:cNvGrpSpPr>
                <a:grpSpLocks/>
              </p:cNvGrpSpPr>
              <p:nvPr/>
            </p:nvGrpSpPr>
            <p:grpSpPr bwMode="auto">
              <a:xfrm>
                <a:off x="7175" y="2522"/>
                <a:ext cx="46" cy="562"/>
                <a:chOff x="6773" y="2525"/>
                <a:chExt cx="46" cy="562"/>
              </a:xfrm>
            </p:grpSpPr>
            <p:sp>
              <p:nvSpPr>
                <p:cNvPr id="130265" name="Oval 217"/>
                <p:cNvSpPr>
                  <a:spLocks/>
                </p:cNvSpPr>
                <p:nvPr/>
              </p:nvSpPr>
              <p:spPr bwMode="auto">
                <a:xfrm>
                  <a:off x="6773" y="304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66" name="Oval 218"/>
                <p:cNvSpPr>
                  <a:spLocks/>
                </p:cNvSpPr>
                <p:nvPr/>
              </p:nvSpPr>
              <p:spPr bwMode="auto">
                <a:xfrm>
                  <a:off x="6773" y="2525"/>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30267" name="Group 219"/>
            <p:cNvGrpSpPr>
              <a:grpSpLocks/>
            </p:cNvGrpSpPr>
            <p:nvPr/>
          </p:nvGrpSpPr>
          <p:grpSpPr bwMode="auto">
            <a:xfrm>
              <a:off x="4152" y="3469"/>
              <a:ext cx="25" cy="382"/>
              <a:chOff x="6775" y="3462"/>
              <a:chExt cx="46" cy="382"/>
            </a:xfrm>
          </p:grpSpPr>
          <p:sp>
            <p:nvSpPr>
              <p:cNvPr id="130268" name="Oval 220"/>
              <p:cNvSpPr>
                <a:spLocks/>
              </p:cNvSpPr>
              <p:nvPr/>
            </p:nvSpPr>
            <p:spPr bwMode="auto">
              <a:xfrm>
                <a:off x="6775" y="3462"/>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69" name="Oval 221"/>
              <p:cNvSpPr>
                <a:spLocks/>
              </p:cNvSpPr>
              <p:nvPr/>
            </p:nvSpPr>
            <p:spPr bwMode="auto">
              <a:xfrm>
                <a:off x="6775" y="3799"/>
                <a:ext cx="46" cy="45"/>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sp>
        <p:nvSpPr>
          <p:cNvPr id="130270" name="Rectangle 222"/>
          <p:cNvSpPr>
            <a:spLocks/>
          </p:cNvSpPr>
          <p:nvPr/>
        </p:nvSpPr>
        <p:spPr bwMode="auto">
          <a:xfrm>
            <a:off x="3979863" y="3838575"/>
            <a:ext cx="1125537" cy="4926013"/>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0271" name="Group 223"/>
          <p:cNvGrpSpPr>
            <a:grpSpLocks/>
          </p:cNvGrpSpPr>
          <p:nvPr/>
        </p:nvGrpSpPr>
        <p:grpSpPr bwMode="auto">
          <a:xfrm>
            <a:off x="2279650" y="5022850"/>
            <a:ext cx="939800" cy="63500"/>
            <a:chOff x="2604" y="3108"/>
            <a:chExt cx="592" cy="40"/>
          </a:xfrm>
        </p:grpSpPr>
        <p:sp>
          <p:nvSpPr>
            <p:cNvPr id="130272" name="Line 224"/>
            <p:cNvSpPr>
              <a:spLocks noChangeShapeType="1"/>
            </p:cNvSpPr>
            <p:nvPr/>
          </p:nvSpPr>
          <p:spPr bwMode="auto">
            <a:xfrm flipV="1">
              <a:off x="2604" y="3108"/>
              <a:ext cx="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73" name="Line 225"/>
            <p:cNvSpPr>
              <a:spLocks noChangeShapeType="1"/>
            </p:cNvSpPr>
            <p:nvPr/>
          </p:nvSpPr>
          <p:spPr bwMode="auto">
            <a:xfrm flipV="1">
              <a:off x="2608" y="3148"/>
              <a:ext cx="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0274" name="Rectangle 226"/>
          <p:cNvSpPr>
            <a:spLocks/>
          </p:cNvSpPr>
          <p:nvPr/>
        </p:nvSpPr>
        <p:spPr bwMode="auto">
          <a:xfrm>
            <a:off x="5940425" y="3540125"/>
            <a:ext cx="1169988" cy="49022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75" name="Rectangle 227"/>
          <p:cNvSpPr>
            <a:spLocks/>
          </p:cNvSpPr>
          <p:nvPr/>
        </p:nvSpPr>
        <p:spPr bwMode="auto">
          <a:xfrm>
            <a:off x="7767638" y="3581400"/>
            <a:ext cx="1633537" cy="511175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76" name="Rectangle 228"/>
          <p:cNvSpPr>
            <a:spLocks/>
          </p:cNvSpPr>
          <p:nvPr/>
        </p:nvSpPr>
        <p:spPr bwMode="auto">
          <a:xfrm>
            <a:off x="9613900" y="3910013"/>
            <a:ext cx="2490788" cy="4573587"/>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0277" name="Group 229"/>
          <p:cNvGrpSpPr>
            <a:grpSpLocks/>
          </p:cNvGrpSpPr>
          <p:nvPr/>
        </p:nvGrpSpPr>
        <p:grpSpPr bwMode="auto">
          <a:xfrm>
            <a:off x="4133850" y="6191250"/>
            <a:ext cx="939800" cy="63500"/>
            <a:chOff x="2604" y="3108"/>
            <a:chExt cx="592" cy="40"/>
          </a:xfrm>
        </p:grpSpPr>
        <p:sp>
          <p:nvSpPr>
            <p:cNvPr id="130278" name="Line 230"/>
            <p:cNvSpPr>
              <a:spLocks noChangeShapeType="1"/>
            </p:cNvSpPr>
            <p:nvPr/>
          </p:nvSpPr>
          <p:spPr bwMode="auto">
            <a:xfrm flipV="1">
              <a:off x="2604" y="3108"/>
              <a:ext cx="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79" name="Line 231"/>
            <p:cNvSpPr>
              <a:spLocks noChangeShapeType="1"/>
            </p:cNvSpPr>
            <p:nvPr/>
          </p:nvSpPr>
          <p:spPr bwMode="auto">
            <a:xfrm flipV="1">
              <a:off x="2608" y="3148"/>
              <a:ext cx="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80" name="Group 232"/>
          <p:cNvGrpSpPr>
            <a:grpSpLocks/>
          </p:cNvGrpSpPr>
          <p:nvPr/>
        </p:nvGrpSpPr>
        <p:grpSpPr bwMode="auto">
          <a:xfrm>
            <a:off x="6007100" y="7264400"/>
            <a:ext cx="939800" cy="63500"/>
            <a:chOff x="2604" y="3108"/>
            <a:chExt cx="592" cy="40"/>
          </a:xfrm>
        </p:grpSpPr>
        <p:sp>
          <p:nvSpPr>
            <p:cNvPr id="130281" name="Line 233"/>
            <p:cNvSpPr>
              <a:spLocks noChangeShapeType="1"/>
            </p:cNvSpPr>
            <p:nvPr/>
          </p:nvSpPr>
          <p:spPr bwMode="auto">
            <a:xfrm flipV="1">
              <a:off x="2604" y="3108"/>
              <a:ext cx="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82" name="Line 234"/>
            <p:cNvSpPr>
              <a:spLocks noChangeShapeType="1"/>
            </p:cNvSpPr>
            <p:nvPr/>
          </p:nvSpPr>
          <p:spPr bwMode="auto">
            <a:xfrm flipV="1">
              <a:off x="2608" y="3148"/>
              <a:ext cx="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283" name="Group 235"/>
          <p:cNvGrpSpPr>
            <a:grpSpLocks/>
          </p:cNvGrpSpPr>
          <p:nvPr/>
        </p:nvGrpSpPr>
        <p:grpSpPr bwMode="auto">
          <a:xfrm>
            <a:off x="7893050" y="7854950"/>
            <a:ext cx="939800" cy="63500"/>
            <a:chOff x="2604" y="3108"/>
            <a:chExt cx="592" cy="40"/>
          </a:xfrm>
        </p:grpSpPr>
        <p:sp>
          <p:nvSpPr>
            <p:cNvPr id="130284" name="Line 236"/>
            <p:cNvSpPr>
              <a:spLocks noChangeShapeType="1"/>
            </p:cNvSpPr>
            <p:nvPr/>
          </p:nvSpPr>
          <p:spPr bwMode="auto">
            <a:xfrm flipV="1">
              <a:off x="2604" y="3108"/>
              <a:ext cx="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85" name="Line 237"/>
            <p:cNvSpPr>
              <a:spLocks noChangeShapeType="1"/>
            </p:cNvSpPr>
            <p:nvPr/>
          </p:nvSpPr>
          <p:spPr bwMode="auto">
            <a:xfrm flipV="1">
              <a:off x="2608" y="3148"/>
              <a:ext cx="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0286" name="Line 238"/>
          <p:cNvSpPr>
            <a:spLocks noChangeShapeType="1"/>
          </p:cNvSpPr>
          <p:nvPr/>
        </p:nvSpPr>
        <p:spPr bwMode="auto">
          <a:xfrm>
            <a:off x="3276600" y="5048250"/>
            <a:ext cx="1809750"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87" name="Line 239"/>
          <p:cNvSpPr>
            <a:spLocks noChangeShapeType="1"/>
          </p:cNvSpPr>
          <p:nvPr/>
        </p:nvSpPr>
        <p:spPr bwMode="auto">
          <a:xfrm>
            <a:off x="5092700" y="5054600"/>
            <a:ext cx="1809750"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88" name="Line 240"/>
          <p:cNvSpPr>
            <a:spLocks noChangeShapeType="1"/>
          </p:cNvSpPr>
          <p:nvPr/>
        </p:nvSpPr>
        <p:spPr bwMode="auto">
          <a:xfrm>
            <a:off x="7004050" y="5051425"/>
            <a:ext cx="2247900"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89" name="Line 241"/>
          <p:cNvSpPr>
            <a:spLocks noChangeShapeType="1"/>
          </p:cNvSpPr>
          <p:nvPr/>
        </p:nvSpPr>
        <p:spPr bwMode="auto">
          <a:xfrm>
            <a:off x="9291638" y="5059363"/>
            <a:ext cx="3319462" cy="7937"/>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90" name="Line 242"/>
          <p:cNvSpPr>
            <a:spLocks noChangeShapeType="1"/>
          </p:cNvSpPr>
          <p:nvPr/>
        </p:nvSpPr>
        <p:spPr bwMode="auto">
          <a:xfrm>
            <a:off x="5089525" y="6213475"/>
            <a:ext cx="1809750"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91" name="Line 243"/>
          <p:cNvSpPr>
            <a:spLocks noChangeShapeType="1"/>
          </p:cNvSpPr>
          <p:nvPr/>
        </p:nvSpPr>
        <p:spPr bwMode="auto">
          <a:xfrm>
            <a:off x="6867525" y="6210300"/>
            <a:ext cx="2476500"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92" name="Line 244"/>
          <p:cNvSpPr>
            <a:spLocks noChangeShapeType="1"/>
          </p:cNvSpPr>
          <p:nvPr/>
        </p:nvSpPr>
        <p:spPr bwMode="auto">
          <a:xfrm>
            <a:off x="9350375" y="6207125"/>
            <a:ext cx="3352800" cy="1905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93" name="Line 245"/>
          <p:cNvSpPr>
            <a:spLocks noChangeShapeType="1"/>
          </p:cNvSpPr>
          <p:nvPr/>
        </p:nvSpPr>
        <p:spPr bwMode="auto">
          <a:xfrm>
            <a:off x="7007225" y="7292975"/>
            <a:ext cx="2266950"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94" name="Line 246"/>
          <p:cNvSpPr>
            <a:spLocks noChangeShapeType="1"/>
          </p:cNvSpPr>
          <p:nvPr/>
        </p:nvSpPr>
        <p:spPr bwMode="auto">
          <a:xfrm>
            <a:off x="9280525" y="7289800"/>
            <a:ext cx="3352800" cy="1905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95" name="Line 247"/>
          <p:cNvSpPr>
            <a:spLocks noChangeShapeType="1"/>
          </p:cNvSpPr>
          <p:nvPr/>
        </p:nvSpPr>
        <p:spPr bwMode="auto">
          <a:xfrm>
            <a:off x="8848725" y="7886700"/>
            <a:ext cx="3810000"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296" name="Rectangle 248"/>
          <p:cNvSpPr>
            <a:spLocks/>
          </p:cNvSpPr>
          <p:nvPr/>
        </p:nvSpPr>
        <p:spPr bwMode="auto">
          <a:xfrm>
            <a:off x="12077700" y="4743450"/>
            <a:ext cx="927100" cy="36576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pic>
        <p:nvPicPr>
          <p:cNvPr id="130297" name="Picture 24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2695238" y="2573338"/>
            <a:ext cx="254000" cy="5734050"/>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0299" name="Group 251"/>
          <p:cNvGrpSpPr>
            <a:grpSpLocks/>
          </p:cNvGrpSpPr>
          <p:nvPr/>
        </p:nvGrpSpPr>
        <p:grpSpPr bwMode="auto">
          <a:xfrm>
            <a:off x="965200" y="4083050"/>
            <a:ext cx="1704975" cy="2787650"/>
            <a:chOff x="608" y="2572"/>
            <a:chExt cx="1074" cy="1756"/>
          </a:xfrm>
        </p:grpSpPr>
        <p:grpSp>
          <p:nvGrpSpPr>
            <p:cNvPr id="130300" name="Group 252"/>
            <p:cNvGrpSpPr>
              <a:grpSpLocks/>
            </p:cNvGrpSpPr>
            <p:nvPr/>
          </p:nvGrpSpPr>
          <p:grpSpPr bwMode="auto">
            <a:xfrm flipV="1">
              <a:off x="622" y="2572"/>
              <a:ext cx="1050" cy="494"/>
              <a:chOff x="622" y="3822"/>
              <a:chExt cx="1074" cy="502"/>
            </a:xfrm>
          </p:grpSpPr>
          <p:sp>
            <p:nvSpPr>
              <p:cNvPr id="130301" name="Line 253"/>
              <p:cNvSpPr>
                <a:spLocks noChangeShapeType="1"/>
              </p:cNvSpPr>
              <p:nvPr/>
            </p:nvSpPr>
            <p:spPr bwMode="auto">
              <a:xfrm>
                <a:off x="624" y="3822"/>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02" name="Line 254"/>
              <p:cNvSpPr>
                <a:spLocks noChangeShapeType="1"/>
              </p:cNvSpPr>
              <p:nvPr/>
            </p:nvSpPr>
            <p:spPr bwMode="auto">
              <a:xfrm>
                <a:off x="622" y="3826"/>
                <a:ext cx="1074" cy="498"/>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0303" name="Group 255"/>
            <p:cNvGrpSpPr>
              <a:grpSpLocks/>
            </p:cNvGrpSpPr>
            <p:nvPr/>
          </p:nvGrpSpPr>
          <p:grpSpPr bwMode="auto">
            <a:xfrm>
              <a:off x="608" y="3826"/>
              <a:ext cx="1074" cy="502"/>
              <a:chOff x="622" y="3822"/>
              <a:chExt cx="1074" cy="502"/>
            </a:xfrm>
          </p:grpSpPr>
          <p:sp>
            <p:nvSpPr>
              <p:cNvPr id="130304" name="Line 256"/>
              <p:cNvSpPr>
                <a:spLocks noChangeShapeType="1"/>
              </p:cNvSpPr>
              <p:nvPr/>
            </p:nvSpPr>
            <p:spPr bwMode="auto">
              <a:xfrm>
                <a:off x="624" y="3822"/>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05" name="Line 257"/>
              <p:cNvSpPr>
                <a:spLocks noChangeShapeType="1"/>
              </p:cNvSpPr>
              <p:nvPr/>
            </p:nvSpPr>
            <p:spPr bwMode="auto">
              <a:xfrm>
                <a:off x="622" y="3826"/>
                <a:ext cx="1074" cy="498"/>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grpSp>
        <p:nvGrpSpPr>
          <p:cNvPr id="130306" name="Group 258"/>
          <p:cNvGrpSpPr>
            <a:grpSpLocks/>
          </p:cNvGrpSpPr>
          <p:nvPr/>
        </p:nvGrpSpPr>
        <p:grpSpPr bwMode="auto">
          <a:xfrm>
            <a:off x="2847975" y="3705225"/>
            <a:ext cx="1682750" cy="3952875"/>
            <a:chOff x="1794" y="2334"/>
            <a:chExt cx="1060" cy="2490"/>
          </a:xfrm>
        </p:grpSpPr>
        <p:sp>
          <p:nvSpPr>
            <p:cNvPr id="130307" name="Line 259"/>
            <p:cNvSpPr>
              <a:spLocks noChangeShapeType="1"/>
            </p:cNvSpPr>
            <p:nvPr/>
          </p:nvSpPr>
          <p:spPr bwMode="auto">
            <a:xfrm>
              <a:off x="1802" y="4358"/>
              <a:ext cx="1038" cy="156"/>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08" name="Line 260"/>
            <p:cNvSpPr>
              <a:spLocks noChangeShapeType="1"/>
            </p:cNvSpPr>
            <p:nvPr/>
          </p:nvSpPr>
          <p:spPr bwMode="auto">
            <a:xfrm>
              <a:off x="1800" y="4362"/>
              <a:ext cx="1038" cy="462"/>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09" name="Line 261"/>
            <p:cNvSpPr>
              <a:spLocks noChangeShapeType="1"/>
            </p:cNvSpPr>
            <p:nvPr/>
          </p:nvSpPr>
          <p:spPr bwMode="auto">
            <a:xfrm flipV="1">
              <a:off x="1796" y="3824"/>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10" name="Line 262"/>
            <p:cNvSpPr>
              <a:spLocks noChangeShapeType="1"/>
            </p:cNvSpPr>
            <p:nvPr/>
          </p:nvSpPr>
          <p:spPr bwMode="auto">
            <a:xfrm flipV="1">
              <a:off x="1794" y="3498"/>
              <a:ext cx="1050" cy="323"/>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11" name="Line 263"/>
            <p:cNvSpPr>
              <a:spLocks noChangeShapeType="1"/>
            </p:cNvSpPr>
            <p:nvPr/>
          </p:nvSpPr>
          <p:spPr bwMode="auto">
            <a:xfrm flipV="1">
              <a:off x="1800" y="3066"/>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12" name="Line 264"/>
            <p:cNvSpPr>
              <a:spLocks noChangeShapeType="1"/>
            </p:cNvSpPr>
            <p:nvPr/>
          </p:nvSpPr>
          <p:spPr bwMode="auto">
            <a:xfrm flipV="1">
              <a:off x="1804" y="2542"/>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13" name="Text Box 265"/>
            <p:cNvSpPr txBox="1">
              <a:spLocks/>
            </p:cNvSpPr>
            <p:nvPr/>
          </p:nvSpPr>
          <p:spPr bwMode="auto">
            <a:xfrm>
              <a:off x="2178" y="2864"/>
              <a:ext cx="351" cy="231"/>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rtl="0" fontAlgn="base">
                <a:spcBef>
                  <a:spcPct val="0"/>
                </a:spcBef>
                <a:spcAft>
                  <a:spcPct val="0"/>
                </a:spcAft>
              </a:pPr>
              <a:r>
                <a:rPr lang="en-US" altLang="en-US" sz="1800" kern="1200" smtClean="0">
                  <a:solidFill>
                    <a:srgbClr val="800080"/>
                  </a:solidFill>
                  <a:sym typeface="Comic Sans MS" panose="030F0702030302020204" pitchFamily="66" charset="0"/>
                </a:rPr>
                <a:t>X 2</a:t>
              </a:r>
            </a:p>
          </p:txBody>
        </p:sp>
        <p:sp>
          <p:nvSpPr>
            <p:cNvPr id="130314" name="Text Box 266"/>
            <p:cNvSpPr txBox="1">
              <a:spLocks/>
            </p:cNvSpPr>
            <p:nvPr/>
          </p:nvSpPr>
          <p:spPr bwMode="auto">
            <a:xfrm>
              <a:off x="2170" y="2334"/>
              <a:ext cx="351" cy="231"/>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rtl="0" fontAlgn="base">
                <a:spcBef>
                  <a:spcPct val="0"/>
                </a:spcBef>
                <a:spcAft>
                  <a:spcPct val="0"/>
                </a:spcAft>
              </a:pPr>
              <a:r>
                <a:rPr lang="en-US" altLang="en-US" sz="1800" kern="1200" smtClean="0">
                  <a:solidFill>
                    <a:srgbClr val="800080"/>
                  </a:solidFill>
                  <a:sym typeface="Comic Sans MS" panose="030F0702030302020204" pitchFamily="66" charset="0"/>
                </a:rPr>
                <a:t>X 2</a:t>
              </a:r>
            </a:p>
          </p:txBody>
        </p:sp>
      </p:grpSp>
      <p:grpSp>
        <p:nvGrpSpPr>
          <p:cNvPr id="130315" name="Group 267"/>
          <p:cNvGrpSpPr>
            <a:grpSpLocks/>
          </p:cNvGrpSpPr>
          <p:nvPr/>
        </p:nvGrpSpPr>
        <p:grpSpPr bwMode="auto">
          <a:xfrm>
            <a:off x="4711700" y="3736975"/>
            <a:ext cx="1682750" cy="4222750"/>
            <a:chOff x="2968" y="2354"/>
            <a:chExt cx="1060" cy="2660"/>
          </a:xfrm>
        </p:grpSpPr>
        <p:sp>
          <p:nvSpPr>
            <p:cNvPr id="130316" name="Line 268"/>
            <p:cNvSpPr>
              <a:spLocks noChangeShapeType="1"/>
            </p:cNvSpPr>
            <p:nvPr/>
          </p:nvSpPr>
          <p:spPr bwMode="auto">
            <a:xfrm>
              <a:off x="2988" y="4847"/>
              <a:ext cx="1038" cy="5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17" name="Line 269"/>
            <p:cNvSpPr>
              <a:spLocks noChangeShapeType="1"/>
            </p:cNvSpPr>
            <p:nvPr/>
          </p:nvSpPr>
          <p:spPr bwMode="auto">
            <a:xfrm>
              <a:off x="2986" y="4851"/>
              <a:ext cx="1032" cy="163"/>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18" name="Line 270"/>
            <p:cNvSpPr>
              <a:spLocks noChangeShapeType="1"/>
            </p:cNvSpPr>
            <p:nvPr/>
          </p:nvSpPr>
          <p:spPr bwMode="auto">
            <a:xfrm>
              <a:off x="2976" y="4503"/>
              <a:ext cx="1038" cy="12"/>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19" name="Line 271"/>
            <p:cNvSpPr>
              <a:spLocks noChangeShapeType="1"/>
            </p:cNvSpPr>
            <p:nvPr/>
          </p:nvSpPr>
          <p:spPr bwMode="auto">
            <a:xfrm flipV="1">
              <a:off x="2968" y="4383"/>
              <a:ext cx="1050" cy="123"/>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20" name="Line 272"/>
            <p:cNvSpPr>
              <a:spLocks noChangeShapeType="1"/>
            </p:cNvSpPr>
            <p:nvPr/>
          </p:nvSpPr>
          <p:spPr bwMode="auto">
            <a:xfrm flipV="1">
              <a:off x="2974" y="3828"/>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21" name="Line 273"/>
            <p:cNvSpPr>
              <a:spLocks noChangeShapeType="1"/>
            </p:cNvSpPr>
            <p:nvPr/>
          </p:nvSpPr>
          <p:spPr bwMode="auto">
            <a:xfrm flipV="1">
              <a:off x="2978" y="3487"/>
              <a:ext cx="105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22" name="Text Box 274"/>
            <p:cNvSpPr txBox="1">
              <a:spLocks/>
            </p:cNvSpPr>
            <p:nvPr/>
          </p:nvSpPr>
          <p:spPr bwMode="auto">
            <a:xfrm>
              <a:off x="3352" y="3639"/>
              <a:ext cx="351" cy="231"/>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rtl="0" fontAlgn="base">
                <a:spcBef>
                  <a:spcPct val="0"/>
                </a:spcBef>
                <a:spcAft>
                  <a:spcPct val="0"/>
                </a:spcAft>
              </a:pPr>
              <a:r>
                <a:rPr lang="en-US" altLang="en-US" sz="1800" kern="1200" smtClean="0">
                  <a:solidFill>
                    <a:srgbClr val="800080"/>
                  </a:solidFill>
                  <a:sym typeface="Comic Sans MS" panose="030F0702030302020204" pitchFamily="66" charset="0"/>
                </a:rPr>
                <a:t>X 2</a:t>
              </a:r>
            </a:p>
          </p:txBody>
        </p:sp>
        <p:sp>
          <p:nvSpPr>
            <p:cNvPr id="130323" name="Text Box 275"/>
            <p:cNvSpPr txBox="1">
              <a:spLocks/>
            </p:cNvSpPr>
            <p:nvPr/>
          </p:nvSpPr>
          <p:spPr bwMode="auto">
            <a:xfrm>
              <a:off x="3344" y="3292"/>
              <a:ext cx="351" cy="231"/>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rtl="0" fontAlgn="base">
                <a:spcBef>
                  <a:spcPct val="0"/>
                </a:spcBef>
                <a:spcAft>
                  <a:spcPct val="0"/>
                </a:spcAft>
              </a:pPr>
              <a:r>
                <a:rPr lang="en-US" altLang="en-US" sz="1800" kern="1200" smtClean="0">
                  <a:solidFill>
                    <a:srgbClr val="800080"/>
                  </a:solidFill>
                  <a:sym typeface="Comic Sans MS" panose="030F0702030302020204" pitchFamily="66" charset="0"/>
                </a:rPr>
                <a:t>X 2</a:t>
              </a:r>
            </a:p>
          </p:txBody>
        </p:sp>
        <p:sp>
          <p:nvSpPr>
            <p:cNvPr id="130324" name="Line 276"/>
            <p:cNvSpPr>
              <a:spLocks noChangeShapeType="1"/>
            </p:cNvSpPr>
            <p:nvPr/>
          </p:nvSpPr>
          <p:spPr bwMode="auto">
            <a:xfrm flipV="1">
              <a:off x="3024" y="3071"/>
              <a:ext cx="990"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25" name="Text Box 277"/>
            <p:cNvSpPr txBox="1">
              <a:spLocks/>
            </p:cNvSpPr>
            <p:nvPr/>
          </p:nvSpPr>
          <p:spPr bwMode="auto">
            <a:xfrm>
              <a:off x="3342" y="2876"/>
              <a:ext cx="351" cy="231"/>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rtl="0" fontAlgn="base">
                <a:spcBef>
                  <a:spcPct val="0"/>
                </a:spcBef>
                <a:spcAft>
                  <a:spcPct val="0"/>
                </a:spcAft>
              </a:pPr>
              <a:r>
                <a:rPr lang="en-US" altLang="en-US" sz="1800" kern="1200" smtClean="0">
                  <a:solidFill>
                    <a:srgbClr val="800080"/>
                  </a:solidFill>
                  <a:sym typeface="Comic Sans MS" panose="030F0702030302020204" pitchFamily="66" charset="0"/>
                </a:rPr>
                <a:t>X 2</a:t>
              </a:r>
            </a:p>
          </p:txBody>
        </p:sp>
        <p:sp>
          <p:nvSpPr>
            <p:cNvPr id="130326" name="Line 278"/>
            <p:cNvSpPr>
              <a:spLocks noChangeShapeType="1"/>
            </p:cNvSpPr>
            <p:nvPr/>
          </p:nvSpPr>
          <p:spPr bwMode="auto">
            <a:xfrm flipV="1">
              <a:off x="3042" y="2549"/>
              <a:ext cx="942"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0327" name="Text Box 279"/>
            <p:cNvSpPr txBox="1">
              <a:spLocks/>
            </p:cNvSpPr>
            <p:nvPr/>
          </p:nvSpPr>
          <p:spPr bwMode="auto">
            <a:xfrm>
              <a:off x="3348" y="2354"/>
              <a:ext cx="351" cy="231"/>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rtl="0" fontAlgn="base">
                <a:spcBef>
                  <a:spcPct val="0"/>
                </a:spcBef>
                <a:spcAft>
                  <a:spcPct val="0"/>
                </a:spcAft>
              </a:pPr>
              <a:r>
                <a:rPr lang="en-US" altLang="en-US" sz="1800" kern="1200" smtClean="0">
                  <a:solidFill>
                    <a:srgbClr val="800080"/>
                  </a:solidFill>
                  <a:sym typeface="Comic Sans MS" panose="030F0702030302020204" pitchFamily="66" charset="0"/>
                </a:rPr>
                <a:t>X 2</a:t>
              </a:r>
            </a:p>
          </p:txBody>
        </p:sp>
      </p:grpSp>
      <p:grpSp>
        <p:nvGrpSpPr>
          <p:cNvPr id="130328" name="Group 280"/>
          <p:cNvGrpSpPr>
            <a:grpSpLocks/>
          </p:cNvGrpSpPr>
          <p:nvPr/>
        </p:nvGrpSpPr>
        <p:grpSpPr bwMode="auto">
          <a:xfrm>
            <a:off x="9264650" y="1500188"/>
            <a:ext cx="19050" cy="25400"/>
            <a:chOff x="7589" y="2034"/>
            <a:chExt cx="264" cy="3261"/>
          </a:xfrm>
        </p:grpSpPr>
        <p:graphicFrame>
          <p:nvGraphicFramePr>
            <p:cNvPr id="130329" name="Object 281"/>
            <p:cNvGraphicFramePr>
              <a:graphicFrameLocks noChangeAspect="1"/>
            </p:cNvGraphicFramePr>
            <p:nvPr/>
          </p:nvGraphicFramePr>
          <p:xfrm>
            <a:off x="7595" y="2034"/>
            <a:ext cx="229" cy="312"/>
          </p:xfrm>
          <a:graphic>
            <a:graphicData uri="http://schemas.openxmlformats.org/presentationml/2006/ole">
              <mc:AlternateContent xmlns:mc="http://schemas.openxmlformats.org/markup-compatibility/2006">
                <mc:Choice xmlns:v="urn:schemas-microsoft-com:vml" Requires="v">
                  <p:oleObj spid="_x0000_s2793" name="Equation" r:id="rId16" imgW="177480" imgH="241200" progId="Equation.DSMT4">
                    <p:embed/>
                  </p:oleObj>
                </mc:Choice>
                <mc:Fallback>
                  <p:oleObj name="Equation" r:id="rId16" imgW="177480" imgH="241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95" y="2034"/>
                          <a:ext cx="229" cy="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330" name="Object 282"/>
            <p:cNvGraphicFramePr>
              <a:graphicFrameLocks noChangeAspect="1"/>
            </p:cNvGraphicFramePr>
            <p:nvPr/>
          </p:nvGraphicFramePr>
          <p:xfrm>
            <a:off x="7589" y="2772"/>
            <a:ext cx="241" cy="328"/>
          </p:xfrm>
          <a:graphic>
            <a:graphicData uri="http://schemas.openxmlformats.org/presentationml/2006/ole">
              <mc:AlternateContent xmlns:mc="http://schemas.openxmlformats.org/markup-compatibility/2006">
                <mc:Choice xmlns:v="urn:schemas-microsoft-com:vml" Requires="v">
                  <p:oleObj spid="_x0000_s2794" name="Equation" r:id="rId18" imgW="177480" imgH="241200" progId="Equation.DSMT4">
                    <p:embed/>
                  </p:oleObj>
                </mc:Choice>
                <mc:Fallback>
                  <p:oleObj name="Equation" r:id="rId18" imgW="177480" imgH="2412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89" y="2772"/>
                          <a:ext cx="241" cy="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331" name="Object 283"/>
            <p:cNvGraphicFramePr>
              <a:graphicFrameLocks noChangeAspect="1"/>
            </p:cNvGraphicFramePr>
            <p:nvPr/>
          </p:nvGraphicFramePr>
          <p:xfrm>
            <a:off x="7589" y="3515"/>
            <a:ext cx="259" cy="328"/>
          </p:xfrm>
          <a:graphic>
            <a:graphicData uri="http://schemas.openxmlformats.org/presentationml/2006/ole">
              <mc:AlternateContent xmlns:mc="http://schemas.openxmlformats.org/markup-compatibility/2006">
                <mc:Choice xmlns:v="urn:schemas-microsoft-com:vml" Requires="v">
                  <p:oleObj spid="_x0000_s2795" name="Equation" r:id="rId20" imgW="190440" imgH="241200" progId="Equation.DSMT4">
                    <p:embed/>
                  </p:oleObj>
                </mc:Choice>
                <mc:Fallback>
                  <p:oleObj name="Equation" r:id="rId20" imgW="190440" imgH="2412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89" y="3515"/>
                          <a:ext cx="259" cy="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332" name="Object 284"/>
            <p:cNvGraphicFramePr>
              <a:graphicFrameLocks noChangeAspect="1"/>
            </p:cNvGraphicFramePr>
            <p:nvPr/>
          </p:nvGraphicFramePr>
          <p:xfrm>
            <a:off x="7591" y="4321"/>
            <a:ext cx="251" cy="339"/>
          </p:xfrm>
          <a:graphic>
            <a:graphicData uri="http://schemas.openxmlformats.org/presentationml/2006/ole">
              <mc:AlternateContent xmlns:mc="http://schemas.openxmlformats.org/markup-compatibility/2006">
                <mc:Choice xmlns:v="urn:schemas-microsoft-com:vml" Requires="v">
                  <p:oleObj spid="_x0000_s2796" name="Equation" r:id="rId22" imgW="177480" imgH="241200" progId="Equation.DSMT4">
                    <p:embed/>
                  </p:oleObj>
                </mc:Choice>
                <mc:Fallback>
                  <p:oleObj name="Equation" r:id="rId22" imgW="177480" imgH="2412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91" y="4321"/>
                          <a:ext cx="251" cy="3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333" name="Object 285"/>
            <p:cNvGraphicFramePr>
              <a:graphicFrameLocks noChangeAspect="1"/>
            </p:cNvGraphicFramePr>
            <p:nvPr/>
          </p:nvGraphicFramePr>
          <p:xfrm>
            <a:off x="7592" y="4705"/>
            <a:ext cx="261" cy="330"/>
          </p:xfrm>
          <a:graphic>
            <a:graphicData uri="http://schemas.openxmlformats.org/presentationml/2006/ole">
              <mc:AlternateContent xmlns:mc="http://schemas.openxmlformats.org/markup-compatibility/2006">
                <mc:Choice xmlns:v="urn:schemas-microsoft-com:vml" Requires="v">
                  <p:oleObj spid="_x0000_s2797" name="Equation" r:id="rId24" imgW="190440" imgH="241200" progId="Equation.DSMT4">
                    <p:embed/>
                  </p:oleObj>
                </mc:Choice>
                <mc:Fallback>
                  <p:oleObj name="Equation" r:id="rId24" imgW="190440" imgH="2412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92" y="4705"/>
                          <a:ext cx="261"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334" name="Object 286"/>
            <p:cNvGraphicFramePr>
              <a:graphicFrameLocks noChangeAspect="1"/>
            </p:cNvGraphicFramePr>
            <p:nvPr/>
          </p:nvGraphicFramePr>
          <p:xfrm>
            <a:off x="7589" y="4974"/>
            <a:ext cx="237" cy="321"/>
          </p:xfrm>
          <a:graphic>
            <a:graphicData uri="http://schemas.openxmlformats.org/presentationml/2006/ole">
              <mc:AlternateContent xmlns:mc="http://schemas.openxmlformats.org/markup-compatibility/2006">
                <mc:Choice xmlns:v="urn:schemas-microsoft-com:vml" Requires="v">
                  <p:oleObj spid="_x0000_s2798" name="Equation" r:id="rId26" imgW="177480" imgH="241200" progId="Equation.DSMT4">
                    <p:embed/>
                  </p:oleObj>
                </mc:Choice>
                <mc:Fallback>
                  <p:oleObj name="Equation" r:id="rId26" imgW="177480" imgH="2412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589" y="4974"/>
                          <a:ext cx="237"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130335" name="Object 287"/>
          <p:cNvGraphicFramePr>
            <a:graphicFrameLocks noGrp="1" noChangeAspect="1"/>
          </p:cNvGraphicFramePr>
          <p:nvPr>
            <p:ph sz="quarter" idx="3"/>
          </p:nvPr>
        </p:nvGraphicFramePr>
        <p:xfrm>
          <a:off x="4381500" y="8856663"/>
          <a:ext cx="825500" cy="633412"/>
        </p:xfrm>
        <a:graphic>
          <a:graphicData uri="http://schemas.openxmlformats.org/presentationml/2006/ole">
            <mc:AlternateContent xmlns:mc="http://schemas.openxmlformats.org/markup-compatibility/2006">
              <mc:Choice xmlns:v="urn:schemas-microsoft-com:vml" Requires="v">
                <p:oleObj spid="_x0000_s2799" name="Equation" r:id="rId28" imgW="253800" imgH="253800" progId="Equation.DSMT4">
                  <p:embed/>
                </p:oleObj>
              </mc:Choice>
              <mc:Fallback>
                <p:oleObj name="Equation" r:id="rId28" imgW="253800" imgH="25380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81500" y="8856663"/>
                        <a:ext cx="825500" cy="633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30336" name="Group 288"/>
          <p:cNvGrpSpPr>
            <a:grpSpLocks/>
          </p:cNvGrpSpPr>
          <p:nvPr/>
        </p:nvGrpSpPr>
        <p:grpSpPr bwMode="auto">
          <a:xfrm>
            <a:off x="12047538" y="3294063"/>
            <a:ext cx="419100" cy="5111750"/>
            <a:chOff x="7589" y="2075"/>
            <a:chExt cx="264" cy="3220"/>
          </a:xfrm>
        </p:grpSpPr>
        <p:graphicFrame>
          <p:nvGraphicFramePr>
            <p:cNvPr id="130337" name="Object 289"/>
            <p:cNvGraphicFramePr>
              <a:graphicFrameLocks noChangeAspect="1"/>
            </p:cNvGraphicFramePr>
            <p:nvPr/>
          </p:nvGraphicFramePr>
          <p:xfrm>
            <a:off x="7636" y="2075"/>
            <a:ext cx="147" cy="229"/>
          </p:xfrm>
          <a:graphic>
            <a:graphicData uri="http://schemas.openxmlformats.org/presentationml/2006/ole">
              <mc:AlternateContent xmlns:mc="http://schemas.openxmlformats.org/markup-compatibility/2006">
                <mc:Choice xmlns:v="urn:schemas-microsoft-com:vml" Requires="v">
                  <p:oleObj spid="_x0000_s2800" name="Equation" r:id="rId30" imgW="114120" imgH="177480" progId="Equation.DSMT4">
                    <p:embed/>
                  </p:oleObj>
                </mc:Choice>
                <mc:Fallback>
                  <p:oleObj name="Equation" r:id="rId30" imgW="114120" imgH="17748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636" y="2075"/>
                          <a:ext cx="147"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338" name="Object 290"/>
            <p:cNvGraphicFramePr>
              <a:graphicFrameLocks noChangeAspect="1"/>
            </p:cNvGraphicFramePr>
            <p:nvPr/>
          </p:nvGraphicFramePr>
          <p:xfrm>
            <a:off x="7589" y="2772"/>
            <a:ext cx="241" cy="328"/>
          </p:xfrm>
          <a:graphic>
            <a:graphicData uri="http://schemas.openxmlformats.org/presentationml/2006/ole">
              <mc:AlternateContent xmlns:mc="http://schemas.openxmlformats.org/markup-compatibility/2006">
                <mc:Choice xmlns:v="urn:schemas-microsoft-com:vml" Requires="v">
                  <p:oleObj spid="_x0000_s2801" name="Equation" r:id="rId32" imgW="177480" imgH="241200" progId="Equation.DSMT4">
                    <p:embed/>
                  </p:oleObj>
                </mc:Choice>
                <mc:Fallback>
                  <p:oleObj name="Equation" r:id="rId32" imgW="177480" imgH="2412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89" y="2772"/>
                          <a:ext cx="241" cy="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339" name="Object 291"/>
            <p:cNvGraphicFramePr>
              <a:graphicFrameLocks noChangeAspect="1"/>
            </p:cNvGraphicFramePr>
            <p:nvPr/>
          </p:nvGraphicFramePr>
          <p:xfrm>
            <a:off x="7589" y="3515"/>
            <a:ext cx="259" cy="328"/>
          </p:xfrm>
          <a:graphic>
            <a:graphicData uri="http://schemas.openxmlformats.org/presentationml/2006/ole">
              <mc:AlternateContent xmlns:mc="http://schemas.openxmlformats.org/markup-compatibility/2006">
                <mc:Choice xmlns:v="urn:schemas-microsoft-com:vml" Requires="v">
                  <p:oleObj spid="_x0000_s2802" name="Equation" r:id="rId33" imgW="190440" imgH="241200" progId="Equation.DSMT4">
                    <p:embed/>
                  </p:oleObj>
                </mc:Choice>
                <mc:Fallback>
                  <p:oleObj name="Equation" r:id="rId33" imgW="190440" imgH="2412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89" y="3515"/>
                          <a:ext cx="259" cy="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340" name="Object 292"/>
            <p:cNvGraphicFramePr>
              <a:graphicFrameLocks noChangeAspect="1"/>
            </p:cNvGraphicFramePr>
            <p:nvPr/>
          </p:nvGraphicFramePr>
          <p:xfrm>
            <a:off x="7591" y="4321"/>
            <a:ext cx="251" cy="339"/>
          </p:xfrm>
          <a:graphic>
            <a:graphicData uri="http://schemas.openxmlformats.org/presentationml/2006/ole">
              <mc:AlternateContent xmlns:mc="http://schemas.openxmlformats.org/markup-compatibility/2006">
                <mc:Choice xmlns:v="urn:schemas-microsoft-com:vml" Requires="v">
                  <p:oleObj spid="_x0000_s2803" name="Equation" r:id="rId34" imgW="177480" imgH="241200" progId="Equation.DSMT4">
                    <p:embed/>
                  </p:oleObj>
                </mc:Choice>
                <mc:Fallback>
                  <p:oleObj name="Equation" r:id="rId34" imgW="177480" imgH="2412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91" y="4321"/>
                          <a:ext cx="251" cy="3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341" name="Object 293"/>
            <p:cNvGraphicFramePr>
              <a:graphicFrameLocks noChangeAspect="1"/>
            </p:cNvGraphicFramePr>
            <p:nvPr/>
          </p:nvGraphicFramePr>
          <p:xfrm>
            <a:off x="7592" y="4705"/>
            <a:ext cx="261" cy="330"/>
          </p:xfrm>
          <a:graphic>
            <a:graphicData uri="http://schemas.openxmlformats.org/presentationml/2006/ole">
              <mc:AlternateContent xmlns:mc="http://schemas.openxmlformats.org/markup-compatibility/2006">
                <mc:Choice xmlns:v="urn:schemas-microsoft-com:vml" Requires="v">
                  <p:oleObj spid="_x0000_s2804" name="Equation" r:id="rId35" imgW="190440" imgH="241200" progId="Equation.DSMT4">
                    <p:embed/>
                  </p:oleObj>
                </mc:Choice>
                <mc:Fallback>
                  <p:oleObj name="Equation" r:id="rId35" imgW="190440" imgH="2412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92" y="4705"/>
                          <a:ext cx="261"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342" name="Object 294"/>
            <p:cNvGraphicFramePr>
              <a:graphicFrameLocks noChangeAspect="1"/>
            </p:cNvGraphicFramePr>
            <p:nvPr/>
          </p:nvGraphicFramePr>
          <p:xfrm>
            <a:off x="7589" y="4974"/>
            <a:ext cx="237" cy="321"/>
          </p:xfrm>
          <a:graphic>
            <a:graphicData uri="http://schemas.openxmlformats.org/presentationml/2006/ole">
              <mc:AlternateContent xmlns:mc="http://schemas.openxmlformats.org/markup-compatibility/2006">
                <mc:Choice xmlns:v="urn:schemas-microsoft-com:vml" Requires="v">
                  <p:oleObj spid="_x0000_s2805" name="Equation" r:id="rId36" imgW="177480" imgH="241200" progId="Equation.DSMT4">
                    <p:embed/>
                  </p:oleObj>
                </mc:Choice>
                <mc:Fallback>
                  <p:oleObj name="Equation" r:id="rId36" imgW="177480" imgH="2412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589" y="4974"/>
                          <a:ext cx="237"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30344" name="Text Box 296"/>
          <p:cNvSpPr txBox="1">
            <a:spLocks/>
          </p:cNvSpPr>
          <p:nvPr/>
        </p:nvSpPr>
        <p:spPr bwMode="auto">
          <a:xfrm>
            <a:off x="9310688" y="3148013"/>
            <a:ext cx="3525837" cy="581025"/>
          </a:xfrm>
          <a:prstGeom prst="rect">
            <a:avLst/>
          </a:prstGeom>
          <a:noFill/>
          <a:ln>
            <a:noFill/>
          </a:ln>
          <a:effectLst/>
          <a:extLst>
            <a:ext uri="{909E8E84-426E-40DD-AFC4-6F175D3DCCD1}">
              <a14:hiddenFill xmlns:a14="http://schemas.microsoft.com/office/drawing/2010/main">
                <a:blipFill dpi="0" rotWithShape="0">
                  <a:blip r:embed="rId1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rtl="0" fontAlgn="base">
              <a:spcBef>
                <a:spcPct val="50000"/>
              </a:spcBef>
              <a:spcAft>
                <a:spcPct val="0"/>
              </a:spcAft>
            </a:pPr>
            <a:r>
              <a:rPr lang="en-US" altLang="en-US" sz="1600" kern="1200" smtClean="0">
                <a:solidFill>
                  <a:srgbClr val="000000"/>
                </a:solidFill>
                <a:sym typeface="Comic Sans MS" panose="030F0702030302020204" pitchFamily="66" charset="0"/>
              </a:rPr>
              <a:t>complete basis of (approximate) </a:t>
            </a:r>
            <a:br>
              <a:rPr lang="en-US" altLang="en-US" sz="1600" kern="1200" smtClean="0">
                <a:solidFill>
                  <a:srgbClr val="000000"/>
                </a:solidFill>
                <a:sym typeface="Comic Sans MS" panose="030F0702030302020204" pitchFamily="66" charset="0"/>
              </a:rPr>
            </a:br>
            <a:r>
              <a:rPr lang="en-US" altLang="en-US" sz="1600" kern="1200" smtClean="0">
                <a:solidFill>
                  <a:srgbClr val="000000"/>
                </a:solidFill>
                <a:sym typeface="Comic Sans MS" panose="030F0702030302020204" pitchFamily="66" charset="0"/>
              </a:rPr>
              <a:t>many-body eigenstates of H</a:t>
            </a:r>
          </a:p>
        </p:txBody>
      </p:sp>
      <p:sp>
        <p:nvSpPr>
          <p:cNvPr id="130345" name="Rectangle 297"/>
          <p:cNvSpPr>
            <a:spLocks/>
          </p:cNvSpPr>
          <p:nvPr/>
        </p:nvSpPr>
        <p:spPr bwMode="auto">
          <a:xfrm>
            <a:off x="10031413" y="3802063"/>
            <a:ext cx="2479675" cy="4603750"/>
          </a:xfrm>
          <a:prstGeom prst="rect">
            <a:avLst/>
          </a:prstGeom>
          <a:noFill/>
          <a:ln w="38100">
            <a:solidFill>
              <a:srgbClr val="FF6600"/>
            </a:solidFill>
            <a:miter lim="800000"/>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Tree>
    <p:extLst>
      <p:ext uri="{BB962C8B-B14F-4D97-AF65-F5344CB8AC3E}">
        <p14:creationId xmlns:p14="http://schemas.microsoft.com/office/powerpoint/2010/main" val="2705512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2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027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00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03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02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03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02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027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300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00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028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03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029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30280"/>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30275"/>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3008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00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02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029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028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3028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30276"/>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3008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00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029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029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029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028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032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03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034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3034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30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70" grpId="0" animBg="1"/>
      <p:bldP spid="130274" grpId="0" animBg="1"/>
      <p:bldP spid="130275" grpId="0" animBg="1"/>
      <p:bldP spid="130276" grpId="0" animBg="1"/>
      <p:bldP spid="130286" grpId="0" animBg="1"/>
      <p:bldP spid="130287" grpId="0" animBg="1"/>
      <p:bldP spid="130288" grpId="0" animBg="1"/>
      <p:bldP spid="130289" grpId="0" animBg="1"/>
      <p:bldP spid="130290" grpId="0" animBg="1"/>
      <p:bldP spid="130291" grpId="0" animBg="1"/>
      <p:bldP spid="130292" grpId="0" animBg="1"/>
      <p:bldP spid="130293" grpId="0" animBg="1"/>
      <p:bldP spid="130294" grpId="0" animBg="1"/>
      <p:bldP spid="130295" grpId="0" animBg="1"/>
      <p:bldP spid="1303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35170" name="Ink 2"/>
              <p14:cNvContentPartPr>
                <a14:cpLocks xmlns:a14="http://schemas.microsoft.com/office/drawing/2010/main" noRot="1" noChangeAspect="1" noEditPoints="1" noChangeArrowheads="1" noChangeShapeType="1"/>
              </p14:cNvContentPartPr>
              <p14:nvPr/>
            </p14:nvContentPartPr>
            <p14:xfrm>
              <a:off x="12760325" y="8437563"/>
              <a:ext cx="122238" cy="119062"/>
            </p14:xfrm>
          </p:contentPart>
        </mc:Choice>
        <mc:Fallback xmlns="">
          <p:pic>
            <p:nvPicPr>
              <p:cNvPr id="135170" name="Ink 2"/>
              <p:cNvPicPr>
                <a:picLocks noRot="1" noChangeAspect="1" noEditPoints="1" noChangeArrowheads="1" noChangeShapeType="1"/>
              </p:cNvPicPr>
              <p:nvPr/>
            </p:nvPicPr>
            <p:blipFill>
              <a:blip r:embed="rId3"/>
              <a:stretch>
                <a:fillRect/>
              </a:stretch>
            </p:blipFill>
            <p:spPr>
              <a:xfrm>
                <a:off x="12750977" y="8428211"/>
                <a:ext cx="140933" cy="137767"/>
              </a:xfrm>
              <a:prstGeom prst="rect">
                <a:avLst/>
              </a:prstGeom>
            </p:spPr>
          </p:pic>
        </mc:Fallback>
      </mc:AlternateContent>
      <p:sp>
        <p:nvSpPr>
          <p:cNvPr id="135171" name="Line 3"/>
          <p:cNvSpPr>
            <a:spLocks noChangeShapeType="1"/>
          </p:cNvSpPr>
          <p:nvPr/>
        </p:nvSpPr>
        <p:spPr bwMode="auto">
          <a:xfrm flipH="1">
            <a:off x="11487150" y="8886825"/>
            <a:ext cx="433388"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172" name="Oval 4"/>
          <p:cNvSpPr>
            <a:spLocks/>
          </p:cNvSpPr>
          <p:nvPr/>
        </p:nvSpPr>
        <p:spPr bwMode="auto">
          <a:xfrm>
            <a:off x="187325" y="1198563"/>
            <a:ext cx="839788" cy="647700"/>
          </a:xfrm>
          <a:prstGeom prst="ellipse">
            <a:avLst/>
          </a:prstGeom>
          <a:noFill/>
          <a:ln w="38100">
            <a:solidFill>
              <a:srgbClr val="FF0000"/>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173" name="Line 5"/>
          <p:cNvSpPr>
            <a:spLocks noChangeShapeType="1"/>
          </p:cNvSpPr>
          <p:nvPr/>
        </p:nvSpPr>
        <p:spPr bwMode="auto">
          <a:xfrm>
            <a:off x="341313" y="1427163"/>
            <a:ext cx="557212" cy="158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174" name="Line 6"/>
          <p:cNvSpPr>
            <a:spLocks noChangeShapeType="1"/>
          </p:cNvSpPr>
          <p:nvPr/>
        </p:nvSpPr>
        <p:spPr bwMode="auto">
          <a:xfrm>
            <a:off x="341313" y="1604963"/>
            <a:ext cx="557212" cy="31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5175" name="Group 7"/>
          <p:cNvGrpSpPr>
            <a:grpSpLocks/>
          </p:cNvGrpSpPr>
          <p:nvPr/>
        </p:nvGrpSpPr>
        <p:grpSpPr bwMode="auto">
          <a:xfrm>
            <a:off x="2241550" y="1365250"/>
            <a:ext cx="558800" cy="384175"/>
            <a:chOff x="1148" y="593"/>
            <a:chExt cx="408" cy="408"/>
          </a:xfrm>
        </p:grpSpPr>
        <p:sp>
          <p:nvSpPr>
            <p:cNvPr id="135176" name="Oval 8"/>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177" name="Line 9"/>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178" name="Line 10"/>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5179" name="Rectangle 11"/>
          <p:cNvSpPr>
            <a:spLocks/>
          </p:cNvSpPr>
          <p:nvPr/>
        </p:nvSpPr>
        <p:spPr bwMode="auto">
          <a:xfrm>
            <a:off x="1027113" y="1273175"/>
            <a:ext cx="1212850" cy="517525"/>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5180" name="Group 12"/>
          <p:cNvGrpSpPr>
            <a:grpSpLocks/>
          </p:cNvGrpSpPr>
          <p:nvPr/>
        </p:nvGrpSpPr>
        <p:grpSpPr bwMode="auto">
          <a:xfrm>
            <a:off x="2800350" y="1362075"/>
            <a:ext cx="1863725" cy="387350"/>
            <a:chOff x="1922" y="1463"/>
            <a:chExt cx="1175" cy="244"/>
          </a:xfrm>
        </p:grpSpPr>
        <p:grpSp>
          <p:nvGrpSpPr>
            <p:cNvPr id="135181" name="Group 13"/>
            <p:cNvGrpSpPr>
              <a:grpSpLocks/>
            </p:cNvGrpSpPr>
            <p:nvPr/>
          </p:nvGrpSpPr>
          <p:grpSpPr bwMode="auto">
            <a:xfrm>
              <a:off x="2745" y="1465"/>
              <a:ext cx="352" cy="242"/>
              <a:chOff x="1148" y="593"/>
              <a:chExt cx="408" cy="408"/>
            </a:xfrm>
          </p:grpSpPr>
          <p:sp>
            <p:nvSpPr>
              <p:cNvPr id="135182" name="Oval 14"/>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183" name="Line 15"/>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184" name="Line 16"/>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5185" name="Rectangle 17"/>
            <p:cNvSpPr>
              <a:spLocks/>
            </p:cNvSpPr>
            <p:nvPr/>
          </p:nvSpPr>
          <p:spPr bwMode="auto">
            <a:xfrm>
              <a:off x="1922" y="1463"/>
              <a:ext cx="822" cy="218"/>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mc:AlternateContent xmlns:mc="http://schemas.openxmlformats.org/markup-compatibility/2006" xmlns:p14="http://schemas.microsoft.com/office/powerpoint/2010/main">
        <mc:Choice Requires="p14">
          <p:contentPart p14:bwMode="auto" r:id="rId4">
            <p14:nvContentPartPr>
              <p14:cNvPr id="135186" name="Ink 18"/>
              <p14:cNvContentPartPr>
                <a14:cpLocks xmlns:a14="http://schemas.microsoft.com/office/drawing/2010/main" noRot="1" noChangeAspect="1" noEditPoints="1" noChangeArrowheads="1" noChangeShapeType="1"/>
              </p14:cNvContentPartPr>
              <p14:nvPr/>
            </p14:nvContentPartPr>
            <p14:xfrm>
              <a:off x="4284663" y="1100138"/>
              <a:ext cx="153987" cy="182562"/>
            </p14:xfrm>
          </p:contentPart>
        </mc:Choice>
        <mc:Fallback xmlns="">
          <p:pic>
            <p:nvPicPr>
              <p:cNvPr id="135186" name="Ink 18"/>
              <p:cNvPicPr>
                <a:picLocks noRot="1" noChangeAspect="1" noEditPoints="1" noChangeArrowheads="1" noChangeShapeType="1"/>
              </p:cNvPicPr>
              <p:nvPr/>
            </p:nvPicPr>
            <p:blipFill>
              <a:blip r:embed="rId5"/>
              <a:stretch>
                <a:fillRect/>
              </a:stretch>
            </p:blipFill>
            <p:spPr>
              <a:xfrm>
                <a:off x="4270238" y="1085735"/>
                <a:ext cx="182837" cy="211369"/>
              </a:xfrm>
              <a:prstGeom prst="rect">
                <a:avLst/>
              </a:prstGeom>
            </p:spPr>
          </p:pic>
        </mc:Fallback>
      </mc:AlternateContent>
      <p:sp>
        <p:nvSpPr>
          <p:cNvPr id="135187" name="Rectangle 19"/>
          <p:cNvSpPr>
            <a:spLocks/>
          </p:cNvSpPr>
          <p:nvPr/>
        </p:nvSpPr>
        <p:spPr bwMode="auto">
          <a:xfrm>
            <a:off x="5599113" y="1084263"/>
            <a:ext cx="1289050" cy="257175"/>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5188" name="Group 20"/>
          <p:cNvGrpSpPr>
            <a:grpSpLocks/>
          </p:cNvGrpSpPr>
          <p:nvPr/>
        </p:nvGrpSpPr>
        <p:grpSpPr bwMode="auto">
          <a:xfrm>
            <a:off x="6534150" y="1365250"/>
            <a:ext cx="1862138" cy="384175"/>
            <a:chOff x="4274" y="1465"/>
            <a:chExt cx="1174" cy="242"/>
          </a:xfrm>
        </p:grpSpPr>
        <p:grpSp>
          <p:nvGrpSpPr>
            <p:cNvPr id="135189" name="Group 21"/>
            <p:cNvGrpSpPr>
              <a:grpSpLocks/>
            </p:cNvGrpSpPr>
            <p:nvPr/>
          </p:nvGrpSpPr>
          <p:grpSpPr bwMode="auto">
            <a:xfrm>
              <a:off x="5095" y="1465"/>
              <a:ext cx="353" cy="242"/>
              <a:chOff x="1148" y="593"/>
              <a:chExt cx="408" cy="408"/>
            </a:xfrm>
          </p:grpSpPr>
          <p:sp>
            <p:nvSpPr>
              <p:cNvPr id="135190" name="Oval 22"/>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191" name="Line 23"/>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192" name="Line 24"/>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5193" name="Rectangle 25"/>
            <p:cNvSpPr>
              <a:spLocks/>
            </p:cNvSpPr>
            <p:nvPr/>
          </p:nvSpPr>
          <p:spPr bwMode="auto">
            <a:xfrm>
              <a:off x="4274" y="1519"/>
              <a:ext cx="821" cy="97"/>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mc:AlternateContent xmlns:mc="http://schemas.openxmlformats.org/markup-compatibility/2006" xmlns:p14="http://schemas.microsoft.com/office/powerpoint/2010/main">
        <mc:Choice Requires="p14">
          <p:contentPart p14:bwMode="auto" r:id="rId6">
            <p14:nvContentPartPr>
              <p14:cNvPr id="135194" name="Ink 26"/>
              <p14:cNvContentPartPr>
                <a14:cpLocks xmlns:a14="http://schemas.microsoft.com/office/drawing/2010/main" noRot="1" noChangeAspect="1" noEditPoints="1" noChangeArrowheads="1" noChangeShapeType="1"/>
              </p14:cNvContentPartPr>
              <p14:nvPr/>
            </p14:nvContentPartPr>
            <p14:xfrm>
              <a:off x="9896475" y="1084263"/>
              <a:ext cx="152400" cy="198437"/>
            </p14:xfrm>
          </p:contentPart>
        </mc:Choice>
        <mc:Fallback xmlns="">
          <p:pic>
            <p:nvPicPr>
              <p:cNvPr id="135194" name="Ink 26"/>
              <p:cNvPicPr>
                <a:picLocks noRot="1" noChangeAspect="1" noEditPoints="1" noChangeArrowheads="1" noChangeShapeType="1"/>
              </p:cNvPicPr>
              <p:nvPr/>
            </p:nvPicPr>
            <p:blipFill>
              <a:blip r:embed="rId7"/>
              <a:stretch>
                <a:fillRect/>
              </a:stretch>
            </p:blipFill>
            <p:spPr>
              <a:xfrm>
                <a:off x="9882064" y="1069857"/>
                <a:ext cx="181223" cy="227248"/>
              </a:xfrm>
              <a:prstGeom prst="rect">
                <a:avLst/>
              </a:prstGeom>
            </p:spPr>
          </p:pic>
        </mc:Fallback>
      </mc:AlternateContent>
      <p:sp>
        <p:nvSpPr>
          <p:cNvPr id="135195" name="Rectangle 27"/>
          <p:cNvSpPr>
            <a:spLocks/>
          </p:cNvSpPr>
          <p:nvPr/>
        </p:nvSpPr>
        <p:spPr bwMode="auto">
          <a:xfrm>
            <a:off x="9739313" y="747713"/>
            <a:ext cx="1106487" cy="282575"/>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pic>
        <p:nvPicPr>
          <p:cNvPr id="135196" name="Picture 28" descr="CAFQAGH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513" y="3813175"/>
            <a:ext cx="7493000" cy="1652588"/>
          </a:xfrm>
          <a:prstGeom prst="rect">
            <a:avLst/>
          </a:prstGeom>
          <a:noFill/>
          <a:extLst>
            <a:ext uri="{909E8E84-426E-40DD-AFC4-6F175D3DCCD1}">
              <a14:hiddenFill xmlns:a14="http://schemas.microsoft.com/office/drawing/2010/main">
                <a:solidFill>
                  <a:srgbClr val="FFFFFF"/>
                </a:solidFill>
              </a14:hiddenFill>
            </a:ext>
          </a:extLst>
        </p:spPr>
      </p:pic>
      <p:pic>
        <p:nvPicPr>
          <p:cNvPr id="135197" name="Picture 29" descr="CATF5ZCJ"/>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075" y="2668588"/>
            <a:ext cx="6156325" cy="534987"/>
          </a:xfrm>
          <a:prstGeom prst="rect">
            <a:avLst/>
          </a:prstGeom>
          <a:noFill/>
          <a:extLst>
            <a:ext uri="{909E8E84-426E-40DD-AFC4-6F175D3DCCD1}">
              <a14:hiddenFill xmlns:a14="http://schemas.microsoft.com/office/drawing/2010/main">
                <a:solidFill>
                  <a:srgbClr val="FFFFFF"/>
                </a:solidFill>
              </a14:hiddenFill>
            </a:ext>
          </a:extLst>
        </p:spPr>
      </p:pic>
      <p:sp>
        <p:nvSpPr>
          <p:cNvPr id="135198" name="Text Box 30"/>
          <p:cNvSpPr txBox="1">
            <a:spLocks noChangeArrowheads="1"/>
          </p:cNvSpPr>
          <p:nvPr/>
        </p:nvSpPr>
        <p:spPr bwMode="auto">
          <a:xfrm>
            <a:off x="433388" y="107950"/>
            <a:ext cx="11271250"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3800" b="1" kern="1200" smtClean="0">
                <a:solidFill>
                  <a:srgbClr val="005B82"/>
                </a:solidFill>
                <a:sym typeface="Comic Sans MS" panose="030F0702030302020204" pitchFamily="66" charset="0"/>
              </a:rPr>
              <a:t>NRG yields Matrix Product States (MPS)</a:t>
            </a:r>
          </a:p>
        </p:txBody>
      </p:sp>
      <p:sp>
        <p:nvSpPr>
          <p:cNvPr id="135199" name="Line 31"/>
          <p:cNvSpPr>
            <a:spLocks noChangeShapeType="1"/>
          </p:cNvSpPr>
          <p:nvPr/>
        </p:nvSpPr>
        <p:spPr bwMode="auto">
          <a:xfrm flipH="1">
            <a:off x="9591675" y="4819650"/>
            <a:ext cx="433388"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00" name="Line 32"/>
          <p:cNvSpPr>
            <a:spLocks noChangeShapeType="1"/>
          </p:cNvSpPr>
          <p:nvPr/>
        </p:nvSpPr>
        <p:spPr bwMode="auto">
          <a:xfrm flipH="1">
            <a:off x="8940800" y="4819650"/>
            <a:ext cx="43338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5201" name="Group 33"/>
          <p:cNvGrpSpPr>
            <a:grpSpLocks/>
          </p:cNvGrpSpPr>
          <p:nvPr/>
        </p:nvGrpSpPr>
        <p:grpSpPr bwMode="auto">
          <a:xfrm>
            <a:off x="9158288" y="4030663"/>
            <a:ext cx="647700" cy="996950"/>
            <a:chOff x="6999" y="2437"/>
            <a:chExt cx="408" cy="629"/>
          </a:xfrm>
        </p:grpSpPr>
        <p:sp>
          <p:nvSpPr>
            <p:cNvPr id="135202" name="Rectangle 34"/>
            <p:cNvSpPr>
              <a:spLocks/>
            </p:cNvSpPr>
            <p:nvPr/>
          </p:nvSpPr>
          <p:spPr bwMode="auto">
            <a:xfrm>
              <a:off x="7050" y="2482"/>
              <a:ext cx="318" cy="584"/>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03" name="AutoShape 35"/>
            <p:cNvSpPr>
              <a:spLocks/>
            </p:cNvSpPr>
            <p:nvPr/>
          </p:nvSpPr>
          <p:spPr bwMode="auto">
            <a:xfrm rot="5400000">
              <a:off x="6999" y="2437"/>
              <a:ext cx="408" cy="408"/>
            </a:xfrm>
            <a:prstGeom prst="rtTriangle">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5204" name="Line 36"/>
          <p:cNvSpPr>
            <a:spLocks noChangeShapeType="1"/>
          </p:cNvSpPr>
          <p:nvPr/>
        </p:nvSpPr>
        <p:spPr bwMode="auto">
          <a:xfrm flipH="1" flipV="1">
            <a:off x="9266238" y="4170363"/>
            <a:ext cx="325437" cy="325437"/>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10">
            <p14:nvContentPartPr>
              <p14:cNvPr id="135205" name="Ink 37"/>
              <p14:cNvContentPartPr>
                <a14:cpLocks xmlns:a14="http://schemas.microsoft.com/office/drawing/2010/main" noRot="1" noChangeAspect="1" noEditPoints="1" noChangeArrowheads="1" noChangeShapeType="1"/>
              </p14:cNvContentPartPr>
              <p14:nvPr/>
            </p14:nvContentPartPr>
            <p14:xfrm>
              <a:off x="8709025" y="4775200"/>
              <a:ext cx="130175" cy="192088"/>
            </p14:xfrm>
          </p:contentPart>
        </mc:Choice>
        <mc:Fallback xmlns="">
          <p:pic>
            <p:nvPicPr>
              <p:cNvPr id="135205" name="Ink 37"/>
              <p:cNvPicPr>
                <a:picLocks noRot="1" noChangeAspect="1" noEditPoints="1" noChangeArrowheads="1" noChangeShapeType="1"/>
              </p:cNvPicPr>
              <p:nvPr/>
            </p:nvPicPr>
            <p:blipFill>
              <a:blip r:embed="rId11"/>
              <a:stretch>
                <a:fillRect/>
              </a:stretch>
            </p:blipFill>
            <p:spPr>
              <a:xfrm>
                <a:off x="8705429" y="4766567"/>
                <a:ext cx="143480" cy="21079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5206" name="Ink 38"/>
              <p14:cNvContentPartPr>
                <a14:cpLocks xmlns:a14="http://schemas.microsoft.com/office/drawing/2010/main" noRot="1" noChangeAspect="1" noEditPoints="1" noChangeArrowheads="1" noChangeShapeType="1"/>
              </p14:cNvContentPartPr>
              <p14:nvPr/>
            </p14:nvContentPartPr>
            <p14:xfrm>
              <a:off x="10086975" y="4667250"/>
              <a:ext cx="276225" cy="269875"/>
            </p14:xfrm>
          </p:contentPart>
        </mc:Choice>
        <mc:Fallback xmlns="">
          <p:pic>
            <p:nvPicPr>
              <p:cNvPr id="135206" name="Ink 38"/>
              <p:cNvPicPr>
                <a:picLocks noRot="1" noChangeAspect="1" noEditPoints="1" noChangeArrowheads="1" noChangeShapeType="1"/>
              </p:cNvPicPr>
              <p:nvPr/>
            </p:nvPicPr>
            <p:blipFill>
              <a:blip r:embed="rId13"/>
              <a:stretch>
                <a:fillRect/>
              </a:stretch>
            </p:blipFill>
            <p:spPr>
              <a:xfrm>
                <a:off x="10083013" y="4658974"/>
                <a:ext cx="288470" cy="28894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5207" name="Ink 39"/>
              <p14:cNvContentPartPr>
                <a14:cpLocks xmlns:a14="http://schemas.microsoft.com/office/drawing/2010/main" noRot="1" noChangeAspect="1" noEditPoints="1" noChangeArrowheads="1" noChangeShapeType="1"/>
              </p14:cNvContentPartPr>
              <p14:nvPr/>
            </p14:nvContentPartPr>
            <p14:xfrm>
              <a:off x="10117138" y="5191125"/>
              <a:ext cx="395287" cy="250825"/>
            </p14:xfrm>
          </p:contentPart>
        </mc:Choice>
        <mc:Fallback xmlns="">
          <p:pic>
            <p:nvPicPr>
              <p:cNvPr id="135207" name="Ink 39"/>
              <p:cNvPicPr>
                <a:picLocks noRot="1" noChangeAspect="1" noEditPoints="1" noChangeArrowheads="1" noChangeShapeType="1"/>
              </p:cNvPicPr>
              <p:nvPr/>
            </p:nvPicPr>
            <p:blipFill>
              <a:blip r:embed="rId15"/>
              <a:stretch>
                <a:fillRect/>
              </a:stretch>
            </p:blipFill>
            <p:spPr>
              <a:xfrm>
                <a:off x="10107778" y="5181769"/>
                <a:ext cx="414007" cy="26953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5208" name="Ink 40"/>
              <p14:cNvContentPartPr>
                <a14:cpLocks xmlns:a14="http://schemas.microsoft.com/office/drawing/2010/main" noRot="1" noChangeAspect="1" noEditPoints="1" noChangeArrowheads="1" noChangeShapeType="1"/>
              </p14:cNvContentPartPr>
              <p14:nvPr/>
            </p14:nvContentPartPr>
            <p14:xfrm>
              <a:off x="8947150" y="3335338"/>
              <a:ext cx="131763" cy="258762"/>
            </p14:xfrm>
          </p:contentPart>
        </mc:Choice>
        <mc:Fallback xmlns="">
          <p:pic>
            <p:nvPicPr>
              <p:cNvPr id="135208" name="Ink 40"/>
              <p:cNvPicPr>
                <a:picLocks noRot="1" noChangeAspect="1" noEditPoints="1" noChangeArrowheads="1" noChangeShapeType="1"/>
              </p:cNvPicPr>
              <p:nvPr/>
            </p:nvPicPr>
            <p:blipFill>
              <a:blip r:embed="rId17"/>
              <a:stretch>
                <a:fillRect/>
              </a:stretch>
            </p:blipFill>
            <p:spPr>
              <a:xfrm>
                <a:off x="8937790" y="3325981"/>
                <a:ext cx="150483" cy="27747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5209" name="Ink 41"/>
              <p14:cNvContentPartPr>
                <a14:cpLocks xmlns:a14="http://schemas.microsoft.com/office/drawing/2010/main" noRot="1" noChangeAspect="1" noEditPoints="1" noChangeArrowheads="1" noChangeShapeType="1"/>
              </p14:cNvContentPartPr>
              <p14:nvPr/>
            </p14:nvContentPartPr>
            <p14:xfrm>
              <a:off x="8664575" y="5121275"/>
              <a:ext cx="212725" cy="258763"/>
            </p14:xfrm>
          </p:contentPart>
        </mc:Choice>
        <mc:Fallback xmlns="">
          <p:pic>
            <p:nvPicPr>
              <p:cNvPr id="135209" name="Ink 41"/>
              <p:cNvPicPr>
                <a:picLocks noRot="1" noChangeAspect="1" noEditPoints="1" noChangeArrowheads="1" noChangeShapeType="1"/>
              </p:cNvPicPr>
              <p:nvPr/>
            </p:nvPicPr>
            <p:blipFill>
              <a:blip r:embed="rId19"/>
              <a:stretch>
                <a:fillRect/>
              </a:stretch>
            </p:blipFill>
            <p:spPr>
              <a:xfrm>
                <a:off x="8655217" y="5111918"/>
                <a:ext cx="231442" cy="27747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5210" name="Ink 42"/>
              <p14:cNvContentPartPr>
                <a14:cpLocks xmlns:a14="http://schemas.microsoft.com/office/drawing/2010/main" noRot="1" noChangeAspect="1" noEditPoints="1" noChangeArrowheads="1" noChangeShapeType="1"/>
              </p14:cNvContentPartPr>
              <p14:nvPr/>
            </p14:nvContentPartPr>
            <p14:xfrm>
              <a:off x="8834438" y="3854450"/>
              <a:ext cx="468312" cy="215900"/>
            </p14:xfrm>
          </p:contentPart>
        </mc:Choice>
        <mc:Fallback xmlns="">
          <p:pic>
            <p:nvPicPr>
              <p:cNvPr id="135210" name="Ink 42"/>
              <p:cNvPicPr>
                <a:picLocks noRot="1" noChangeAspect="1" noEditPoints="1" noChangeArrowheads="1" noChangeShapeType="1"/>
              </p:cNvPicPr>
              <p:nvPr/>
            </p:nvPicPr>
            <p:blipFill>
              <a:blip r:embed="rId21"/>
              <a:stretch>
                <a:fillRect/>
              </a:stretch>
            </p:blipFill>
            <p:spPr>
              <a:xfrm>
                <a:off x="8825072" y="3845094"/>
                <a:ext cx="487044" cy="234611"/>
              </a:xfrm>
              <a:prstGeom prst="rect">
                <a:avLst/>
              </a:prstGeom>
            </p:spPr>
          </p:pic>
        </mc:Fallback>
      </mc:AlternateContent>
      <p:sp>
        <p:nvSpPr>
          <p:cNvPr id="135211" name="Line 43"/>
          <p:cNvSpPr>
            <a:spLocks noChangeShapeType="1"/>
          </p:cNvSpPr>
          <p:nvPr/>
        </p:nvSpPr>
        <p:spPr bwMode="auto">
          <a:xfrm flipH="1">
            <a:off x="12314238" y="8886825"/>
            <a:ext cx="43338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12" name="AutoShape 44"/>
          <p:cNvSpPr>
            <a:spLocks/>
          </p:cNvSpPr>
          <p:nvPr/>
        </p:nvSpPr>
        <p:spPr bwMode="auto">
          <a:xfrm rot="5400000">
            <a:off x="9574212" y="7172326"/>
            <a:ext cx="1552575" cy="647700"/>
          </a:xfrm>
          <a:prstGeom prst="rtTriangle">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5213" name="Group 45"/>
          <p:cNvGrpSpPr>
            <a:grpSpLocks/>
          </p:cNvGrpSpPr>
          <p:nvPr/>
        </p:nvGrpSpPr>
        <p:grpSpPr bwMode="auto">
          <a:xfrm>
            <a:off x="11828463" y="758825"/>
            <a:ext cx="593725" cy="8343900"/>
            <a:chOff x="4152" y="1584"/>
            <a:chExt cx="263" cy="2304"/>
          </a:xfrm>
        </p:grpSpPr>
        <p:sp>
          <p:nvSpPr>
            <p:cNvPr id="135214" name="Rectangle 46"/>
            <p:cNvSpPr>
              <a:spLocks/>
            </p:cNvSpPr>
            <p:nvPr/>
          </p:nvSpPr>
          <p:spPr bwMode="auto">
            <a:xfrm>
              <a:off x="4164" y="1584"/>
              <a:ext cx="224" cy="2304"/>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15" name="AutoShape 47"/>
            <p:cNvSpPr>
              <a:spLocks/>
            </p:cNvSpPr>
            <p:nvPr/>
          </p:nvSpPr>
          <p:spPr bwMode="auto">
            <a:xfrm rot="5400000">
              <a:off x="3708" y="2028"/>
              <a:ext cx="1152" cy="263"/>
            </a:xfrm>
            <a:prstGeom prst="rtTriangle">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5216" name="Line 48"/>
          <p:cNvSpPr>
            <a:spLocks noChangeShapeType="1"/>
          </p:cNvSpPr>
          <p:nvPr/>
        </p:nvSpPr>
        <p:spPr bwMode="auto">
          <a:xfrm flipH="1" flipV="1">
            <a:off x="11771313" y="3359150"/>
            <a:ext cx="434975" cy="109538"/>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22">
            <p14:nvContentPartPr>
              <p14:cNvPr id="135217" name="Ink 49"/>
              <p14:cNvContentPartPr>
                <a14:cpLocks xmlns:a14="http://schemas.microsoft.com/office/drawing/2010/main" noRot="1" noChangeAspect="1" noEditPoints="1" noChangeArrowheads="1" noChangeShapeType="1"/>
              </p14:cNvContentPartPr>
              <p14:nvPr/>
            </p14:nvContentPartPr>
            <p14:xfrm>
              <a:off x="11368088" y="3163888"/>
              <a:ext cx="279400" cy="288925"/>
            </p14:xfrm>
          </p:contentPart>
        </mc:Choice>
        <mc:Fallback xmlns="">
          <p:pic>
            <p:nvPicPr>
              <p:cNvPr id="135217" name="Ink 49"/>
              <p:cNvPicPr>
                <a:picLocks noRot="1" noChangeAspect="1" noEditPoints="1" noChangeArrowheads="1" noChangeShapeType="1"/>
              </p:cNvPicPr>
              <p:nvPr/>
            </p:nvPicPr>
            <p:blipFill>
              <a:blip r:embed="rId23"/>
              <a:stretch>
                <a:fillRect/>
              </a:stretch>
            </p:blipFill>
            <p:spPr>
              <a:xfrm>
                <a:off x="11358727" y="3154521"/>
                <a:ext cx="298123" cy="307658"/>
              </a:xfrm>
              <a:prstGeom prst="rect">
                <a:avLst/>
              </a:prstGeom>
            </p:spPr>
          </p:pic>
        </mc:Fallback>
      </mc:AlternateContent>
      <p:grpSp>
        <p:nvGrpSpPr>
          <p:cNvPr id="135218" name="Group 50"/>
          <p:cNvGrpSpPr>
            <a:grpSpLocks/>
          </p:cNvGrpSpPr>
          <p:nvPr/>
        </p:nvGrpSpPr>
        <p:grpSpPr bwMode="auto">
          <a:xfrm>
            <a:off x="10945813" y="8345488"/>
            <a:ext cx="268287" cy="26987"/>
            <a:chOff x="4732" y="4007"/>
            <a:chExt cx="119" cy="12"/>
          </a:xfrm>
        </p:grpSpPr>
        <mc:AlternateContent xmlns:mc="http://schemas.openxmlformats.org/markup-compatibility/2006" xmlns:p14="http://schemas.microsoft.com/office/powerpoint/2010/main">
          <mc:Choice Requires="p14">
            <p:contentPart p14:bwMode="auto" r:id="rId24">
              <p14:nvContentPartPr>
                <p14:cNvPr id="135219" name="Ink 51"/>
                <p14:cNvContentPartPr>
                  <a14:cpLocks xmlns:a14="http://schemas.microsoft.com/office/drawing/2010/main" noRot="1" noChangeAspect="1" noEditPoints="1" noChangeArrowheads="1" noChangeShapeType="1"/>
                </p14:cNvContentPartPr>
                <p14:nvPr/>
              </p14:nvContentPartPr>
              <p14:xfrm>
                <a:off x="4732" y="4012"/>
                <a:ext cx="7" cy="7"/>
              </p14:xfrm>
            </p:contentPart>
          </mc:Choice>
          <mc:Fallback xmlns="">
            <p:pic>
              <p:nvPicPr>
                <p:cNvPr id="135219" name="Ink 51"/>
                <p:cNvPicPr>
                  <a:picLocks noRot="1" noChangeAspect="1" noEditPoints="1" noChangeArrowheads="1" noChangeShapeType="1"/>
                </p:cNvPicPr>
                <p:nvPr/>
              </p:nvPicPr>
              <p:blipFill>
                <a:blip r:embed="rId25"/>
                <a:stretch>
                  <a:fillRect/>
                </a:stretch>
              </p:blipFill>
              <p:spPr>
                <a:xfrm>
                  <a:off x="4728" y="4008"/>
                  <a:ext cx="15" cy="1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5220" name="Ink 52"/>
                <p14:cNvContentPartPr>
                  <a14:cpLocks xmlns:a14="http://schemas.microsoft.com/office/drawing/2010/main" noRot="1" noChangeAspect="1" noEditPoints="1" noChangeArrowheads="1" noChangeShapeType="1"/>
                </p14:cNvContentPartPr>
                <p14:nvPr/>
              </p14:nvContentPartPr>
              <p14:xfrm>
                <a:off x="4791" y="4007"/>
                <a:ext cx="60" cy="7"/>
              </p14:xfrm>
            </p:contentPart>
          </mc:Choice>
          <mc:Fallback xmlns="">
            <p:pic>
              <p:nvPicPr>
                <p:cNvPr id="135220" name="Ink 52"/>
                <p:cNvPicPr>
                  <a:picLocks noRot="1" noChangeAspect="1" noEditPoints="1" noChangeArrowheads="1" noChangeShapeType="1"/>
                </p:cNvPicPr>
                <p:nvPr/>
              </p:nvPicPr>
              <p:blipFill>
                <a:blip r:embed="rId27"/>
                <a:stretch>
                  <a:fillRect/>
                </a:stretch>
              </p:blipFill>
              <p:spPr>
                <a:xfrm>
                  <a:off x="4787" y="4003"/>
                  <a:ext cx="68" cy="1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135221" name="Ink 53"/>
              <p14:cNvContentPartPr>
                <a14:cpLocks xmlns:a14="http://schemas.microsoft.com/office/drawing/2010/main" noRot="1" noChangeAspect="1" noEditPoints="1" noChangeArrowheads="1" noChangeShapeType="1"/>
              </p14:cNvContentPartPr>
              <p14:nvPr/>
            </p14:nvContentPartPr>
            <p14:xfrm>
              <a:off x="12609513" y="8551863"/>
              <a:ext cx="112712" cy="180975"/>
            </p14:xfrm>
          </p:contentPart>
        </mc:Choice>
        <mc:Fallback xmlns="">
          <p:pic>
            <p:nvPicPr>
              <p:cNvPr id="135221" name="Ink 53"/>
              <p:cNvPicPr>
                <a:picLocks noRot="1" noChangeAspect="1" noEditPoints="1" noChangeArrowheads="1" noChangeShapeType="1"/>
              </p:cNvPicPr>
              <p:nvPr/>
            </p:nvPicPr>
            <p:blipFill>
              <a:blip r:embed="rId29"/>
              <a:stretch>
                <a:fillRect/>
              </a:stretch>
            </p:blipFill>
            <p:spPr>
              <a:xfrm>
                <a:off x="12600180" y="8542508"/>
                <a:ext cx="131378" cy="199684"/>
              </a:xfrm>
              <a:prstGeom prst="rect">
                <a:avLst/>
              </a:prstGeom>
            </p:spPr>
          </p:pic>
        </mc:Fallback>
      </mc:AlternateContent>
      <p:grpSp>
        <p:nvGrpSpPr>
          <p:cNvPr id="135222" name="Group 54"/>
          <p:cNvGrpSpPr>
            <a:grpSpLocks/>
          </p:cNvGrpSpPr>
          <p:nvPr/>
        </p:nvGrpSpPr>
        <p:grpSpPr bwMode="auto">
          <a:xfrm>
            <a:off x="7694613" y="6827838"/>
            <a:ext cx="3132137" cy="2817812"/>
            <a:chOff x="3408" y="3024"/>
            <a:chExt cx="1387" cy="1248"/>
          </a:xfrm>
        </p:grpSpPr>
        <mc:AlternateContent xmlns:mc="http://schemas.openxmlformats.org/markup-compatibility/2006" xmlns:p14="http://schemas.microsoft.com/office/powerpoint/2010/main">
          <mc:Choice Requires="p14">
            <p:contentPart p14:bwMode="auto" r:id="rId30">
              <p14:nvContentPartPr>
                <p14:cNvPr id="135223" name="Ink 55"/>
                <p14:cNvContentPartPr>
                  <a14:cpLocks xmlns:a14="http://schemas.microsoft.com/office/drawing/2010/main" noRot="1" noChangeAspect="1" noEditPoints="1" noChangeArrowheads="1" noChangeShapeType="1"/>
                </p14:cNvContentPartPr>
                <p14:nvPr/>
              </p14:nvContentPartPr>
              <p14:xfrm>
                <a:off x="4583" y="3777"/>
                <a:ext cx="156" cy="88"/>
              </p14:xfrm>
            </p:contentPart>
          </mc:Choice>
          <mc:Fallback xmlns="">
            <p:pic>
              <p:nvPicPr>
                <p:cNvPr id="135223" name="Ink 55"/>
                <p:cNvPicPr>
                  <a:picLocks noRot="1" noChangeAspect="1" noEditPoints="1" noChangeArrowheads="1" noChangeShapeType="1"/>
                </p:cNvPicPr>
                <p:nvPr/>
              </p:nvPicPr>
              <p:blipFill>
                <a:blip r:embed="rId31"/>
                <a:stretch>
                  <a:fillRect/>
                </a:stretch>
              </p:blipFill>
              <p:spPr>
                <a:xfrm>
                  <a:off x="4579" y="3773"/>
                  <a:ext cx="164" cy="96"/>
                </a:xfrm>
                <a:prstGeom prst="rect">
                  <a:avLst/>
                </a:prstGeom>
              </p:spPr>
            </p:pic>
          </mc:Fallback>
        </mc:AlternateContent>
        <p:sp>
          <p:nvSpPr>
            <p:cNvPr id="135224" name="Line 56"/>
            <p:cNvSpPr>
              <a:spLocks noChangeShapeType="1"/>
            </p:cNvSpPr>
            <p:nvPr/>
          </p:nvSpPr>
          <p:spPr bwMode="auto">
            <a:xfrm flipH="1">
              <a:off x="3864" y="3936"/>
              <a:ext cx="438" cy="7"/>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25" name="Line 57"/>
            <p:cNvSpPr>
              <a:spLocks noChangeShapeType="1"/>
            </p:cNvSpPr>
            <p:nvPr/>
          </p:nvSpPr>
          <p:spPr bwMode="auto">
            <a:xfrm flipH="1">
              <a:off x="3576" y="3943"/>
              <a:ext cx="192"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26" name="Line 58"/>
            <p:cNvSpPr>
              <a:spLocks noChangeShapeType="1"/>
            </p:cNvSpPr>
            <p:nvPr/>
          </p:nvSpPr>
          <p:spPr bwMode="auto">
            <a:xfrm flipH="1">
              <a:off x="4398" y="3936"/>
              <a:ext cx="192"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5227" name="Group 59"/>
            <p:cNvGrpSpPr>
              <a:grpSpLocks/>
            </p:cNvGrpSpPr>
            <p:nvPr/>
          </p:nvGrpSpPr>
          <p:grpSpPr bwMode="auto">
            <a:xfrm>
              <a:off x="3678" y="3585"/>
              <a:ext cx="287" cy="442"/>
              <a:chOff x="2338" y="3595"/>
              <a:chExt cx="287" cy="442"/>
            </a:xfrm>
          </p:grpSpPr>
          <p:sp>
            <p:nvSpPr>
              <p:cNvPr id="135228" name="Rectangle 60"/>
              <p:cNvSpPr>
                <a:spLocks/>
              </p:cNvSpPr>
              <p:nvPr/>
            </p:nvSpPr>
            <p:spPr bwMode="auto">
              <a:xfrm>
                <a:off x="2374" y="3627"/>
                <a:ext cx="224" cy="410"/>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29" name="AutoShape 61"/>
              <p:cNvSpPr>
                <a:spLocks/>
              </p:cNvSpPr>
              <p:nvPr/>
            </p:nvSpPr>
            <p:spPr bwMode="auto">
              <a:xfrm rot="5400000">
                <a:off x="2338" y="3595"/>
                <a:ext cx="287" cy="287"/>
              </a:xfrm>
              <a:prstGeom prst="rtTriangle">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grpSp>
          <p:nvGrpSpPr>
            <p:cNvPr id="135230" name="Group 62"/>
            <p:cNvGrpSpPr>
              <a:grpSpLocks/>
            </p:cNvGrpSpPr>
            <p:nvPr/>
          </p:nvGrpSpPr>
          <p:grpSpPr bwMode="auto">
            <a:xfrm>
              <a:off x="4206" y="3024"/>
              <a:ext cx="287" cy="998"/>
              <a:chOff x="2338" y="3595"/>
              <a:chExt cx="287" cy="442"/>
            </a:xfrm>
          </p:grpSpPr>
          <p:sp>
            <p:nvSpPr>
              <p:cNvPr id="135231" name="Rectangle 63"/>
              <p:cNvSpPr>
                <a:spLocks/>
              </p:cNvSpPr>
              <p:nvPr/>
            </p:nvSpPr>
            <p:spPr bwMode="auto">
              <a:xfrm>
                <a:off x="2374" y="3627"/>
                <a:ext cx="224" cy="410"/>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32" name="AutoShape 64"/>
              <p:cNvSpPr>
                <a:spLocks/>
              </p:cNvSpPr>
              <p:nvPr/>
            </p:nvSpPr>
            <p:spPr bwMode="auto">
              <a:xfrm rot="5400000">
                <a:off x="2338" y="3595"/>
                <a:ext cx="287" cy="287"/>
              </a:xfrm>
              <a:prstGeom prst="rtTriangle">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5233" name="Line 65"/>
            <p:cNvSpPr>
              <a:spLocks noChangeShapeType="1"/>
            </p:cNvSpPr>
            <p:nvPr/>
          </p:nvSpPr>
          <p:spPr bwMode="auto">
            <a:xfrm flipH="1" flipV="1">
              <a:off x="4206" y="3312"/>
              <a:ext cx="144" cy="96"/>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34" name="Line 66"/>
            <p:cNvSpPr>
              <a:spLocks noChangeShapeType="1"/>
            </p:cNvSpPr>
            <p:nvPr/>
          </p:nvSpPr>
          <p:spPr bwMode="auto">
            <a:xfrm flipH="1" flipV="1">
              <a:off x="3726" y="3648"/>
              <a:ext cx="144" cy="144"/>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32">
              <p14:nvContentPartPr>
                <p14:cNvPr id="135235" name="Ink 67"/>
                <p14:cNvContentPartPr>
                  <a14:cpLocks xmlns:a14="http://schemas.microsoft.com/office/drawing/2010/main" noRot="1" noChangeAspect="1" noEditPoints="1" noChangeArrowheads="1" noChangeShapeType="1"/>
                </p14:cNvContentPartPr>
                <p14:nvPr/>
              </p14:nvContentPartPr>
              <p14:xfrm>
                <a:off x="3548" y="3495"/>
                <a:ext cx="197" cy="99"/>
              </p14:xfrm>
            </p:contentPart>
          </mc:Choice>
          <mc:Fallback xmlns="">
            <p:pic>
              <p:nvPicPr>
                <p:cNvPr id="135235" name="Ink 67"/>
                <p:cNvPicPr>
                  <a:picLocks noRot="1" noChangeAspect="1" noEditPoints="1" noChangeArrowheads="1" noChangeShapeType="1"/>
                </p:cNvPicPr>
                <p:nvPr/>
              </p:nvPicPr>
              <p:blipFill>
                <a:blip r:embed="rId33"/>
                <a:stretch>
                  <a:fillRect/>
                </a:stretch>
              </p:blipFill>
              <p:spPr>
                <a:xfrm>
                  <a:off x="3544" y="3491"/>
                  <a:ext cx="205" cy="107"/>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5236" name="Ink 68"/>
                <p14:cNvContentPartPr>
                  <a14:cpLocks xmlns:a14="http://schemas.microsoft.com/office/drawing/2010/main" noRot="1" noChangeAspect="1" noEditPoints="1" noChangeArrowheads="1" noChangeShapeType="1"/>
                </p14:cNvContentPartPr>
                <p14:nvPr/>
              </p14:nvContentPartPr>
              <p14:xfrm>
                <a:off x="4030" y="3191"/>
                <a:ext cx="205" cy="80"/>
              </p14:xfrm>
            </p:contentPart>
          </mc:Choice>
          <mc:Fallback xmlns="">
            <p:pic>
              <p:nvPicPr>
                <p:cNvPr id="135236" name="Ink 68"/>
                <p:cNvPicPr>
                  <a:picLocks noRot="1" noChangeAspect="1" noEditPoints="1" noChangeArrowheads="1" noChangeShapeType="1"/>
                </p:cNvPicPr>
                <p:nvPr/>
              </p:nvPicPr>
              <p:blipFill>
                <a:blip r:embed="rId35"/>
                <a:stretch>
                  <a:fillRect/>
                </a:stretch>
              </p:blipFill>
              <p:spPr>
                <a:xfrm>
                  <a:off x="4026" y="3187"/>
                  <a:ext cx="213" cy="88"/>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35237" name="Ink 69"/>
                <p14:cNvContentPartPr>
                  <a14:cpLocks xmlns:a14="http://schemas.microsoft.com/office/drawing/2010/main" noRot="1" noChangeAspect="1" noEditPoints="1" noChangeArrowheads="1" noChangeShapeType="1"/>
                </p14:cNvContentPartPr>
                <p14:nvPr/>
              </p14:nvContentPartPr>
              <p14:xfrm>
                <a:off x="3427" y="3822"/>
                <a:ext cx="73" cy="104"/>
              </p14:xfrm>
            </p:contentPart>
          </mc:Choice>
          <mc:Fallback xmlns="">
            <p:pic>
              <p:nvPicPr>
                <p:cNvPr id="135237" name="Ink 69"/>
                <p:cNvPicPr>
                  <a:picLocks noRot="1" noChangeAspect="1" noEditPoints="1" noChangeArrowheads="1" noChangeShapeType="1"/>
                </p:cNvPicPr>
                <p:nvPr/>
              </p:nvPicPr>
              <p:blipFill>
                <a:blip r:embed="rId37"/>
                <a:stretch>
                  <a:fillRect/>
                </a:stretch>
              </p:blipFill>
              <p:spPr>
                <a:xfrm>
                  <a:off x="3423" y="3818"/>
                  <a:ext cx="81" cy="11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35238" name="Ink 70"/>
                <p14:cNvContentPartPr>
                  <a14:cpLocks xmlns:a14="http://schemas.microsoft.com/office/drawing/2010/main" noRot="1" noChangeAspect="1" noEditPoints="1" noChangeArrowheads="1" noChangeShapeType="1"/>
                </p14:cNvContentPartPr>
                <p14:nvPr/>
              </p14:nvContentPartPr>
              <p14:xfrm>
                <a:off x="4042" y="3772"/>
                <a:ext cx="96" cy="110"/>
              </p14:xfrm>
            </p:contentPart>
          </mc:Choice>
          <mc:Fallback xmlns="">
            <p:pic>
              <p:nvPicPr>
                <p:cNvPr id="135238" name="Ink 70"/>
                <p:cNvPicPr>
                  <a:picLocks noRot="1" noChangeAspect="1" noEditPoints="1" noChangeArrowheads="1" noChangeShapeType="1"/>
                </p:cNvPicPr>
                <p:nvPr/>
              </p:nvPicPr>
              <p:blipFill>
                <a:blip r:embed="rId39"/>
                <a:stretch>
                  <a:fillRect/>
                </a:stretch>
              </p:blipFill>
              <p:spPr>
                <a:xfrm>
                  <a:off x="4038" y="3768"/>
                  <a:ext cx="104" cy="11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35239" name="Ink 71"/>
                <p14:cNvContentPartPr>
                  <a14:cpLocks xmlns:a14="http://schemas.microsoft.com/office/drawing/2010/main" noRot="1" noChangeAspect="1" noEditPoints="1" noChangeArrowheads="1" noChangeShapeType="1"/>
                </p14:cNvContentPartPr>
                <p14:nvPr/>
              </p14:nvContentPartPr>
              <p14:xfrm>
                <a:off x="3408" y="4106"/>
                <a:ext cx="110" cy="145"/>
              </p14:xfrm>
            </p:contentPart>
          </mc:Choice>
          <mc:Fallback xmlns="">
            <p:pic>
              <p:nvPicPr>
                <p:cNvPr id="135239" name="Ink 71"/>
                <p:cNvPicPr>
                  <a:picLocks noRot="1" noChangeAspect="1" noEditPoints="1" noChangeArrowheads="1" noChangeShapeType="1"/>
                </p:cNvPicPr>
                <p:nvPr/>
              </p:nvPicPr>
              <p:blipFill>
                <a:blip r:embed="rId41"/>
                <a:stretch>
                  <a:fillRect/>
                </a:stretch>
              </p:blipFill>
              <p:spPr>
                <a:xfrm>
                  <a:off x="3404" y="4102"/>
                  <a:ext cx="118" cy="153"/>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35240" name="Ink 72"/>
                <p14:cNvContentPartPr>
                  <a14:cpLocks xmlns:a14="http://schemas.microsoft.com/office/drawing/2010/main" noRot="1" noChangeAspect="1" noEditPoints="1" noChangeArrowheads="1" noChangeShapeType="1"/>
                </p14:cNvContentPartPr>
                <p14:nvPr/>
              </p14:nvContentPartPr>
              <p14:xfrm>
                <a:off x="3996" y="4129"/>
                <a:ext cx="194" cy="143"/>
              </p14:xfrm>
            </p:contentPart>
          </mc:Choice>
          <mc:Fallback xmlns="">
            <p:pic>
              <p:nvPicPr>
                <p:cNvPr id="135240" name="Ink 72"/>
                <p:cNvPicPr>
                  <a:picLocks noRot="1" noChangeAspect="1" noEditPoints="1" noChangeArrowheads="1" noChangeShapeType="1"/>
                </p:cNvPicPr>
                <p:nvPr/>
              </p:nvPicPr>
              <p:blipFill>
                <a:blip r:embed="rId43"/>
                <a:stretch>
                  <a:fillRect/>
                </a:stretch>
              </p:blipFill>
              <p:spPr>
                <a:xfrm>
                  <a:off x="3992" y="4125"/>
                  <a:ext cx="202" cy="151"/>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35241" name="Ink 73"/>
                <p14:cNvContentPartPr>
                  <a14:cpLocks xmlns:a14="http://schemas.microsoft.com/office/drawing/2010/main" noRot="1" noChangeAspect="1" noEditPoints="1" noChangeArrowheads="1" noChangeShapeType="1"/>
                </p14:cNvContentPartPr>
                <p14:nvPr/>
              </p14:nvContentPartPr>
              <p14:xfrm>
                <a:off x="4511" y="4109"/>
                <a:ext cx="284" cy="163"/>
              </p14:xfrm>
            </p:contentPart>
          </mc:Choice>
          <mc:Fallback xmlns="">
            <p:pic>
              <p:nvPicPr>
                <p:cNvPr id="135241" name="Ink 73"/>
                <p:cNvPicPr>
                  <a:picLocks noRot="1" noChangeAspect="1" noEditPoints="1" noChangeArrowheads="1" noChangeShapeType="1"/>
                </p:cNvPicPr>
                <p:nvPr/>
              </p:nvPicPr>
              <p:blipFill>
                <a:blip r:embed="rId45"/>
                <a:stretch>
                  <a:fillRect/>
                </a:stretch>
              </p:blipFill>
              <p:spPr>
                <a:xfrm>
                  <a:off x="4507" y="4105"/>
                  <a:ext cx="292" cy="17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
            <p14:nvContentPartPr>
              <p14:cNvPr id="135242" name="Ink 74"/>
              <p14:cNvContentPartPr>
                <a14:cpLocks xmlns:a14="http://schemas.microsoft.com/office/drawing/2010/main" noRot="1" noChangeAspect="1" noEditPoints="1" noChangeArrowheads="1" noChangeShapeType="1"/>
              </p14:cNvContentPartPr>
              <p14:nvPr/>
            </p14:nvContentPartPr>
            <p14:xfrm>
              <a:off x="12566650" y="9102725"/>
              <a:ext cx="314325" cy="495300"/>
            </p14:xfrm>
          </p:contentPart>
        </mc:Choice>
        <mc:Fallback xmlns="">
          <p:pic>
            <p:nvPicPr>
              <p:cNvPr id="135242" name="Ink 74"/>
              <p:cNvPicPr>
                <a:picLocks noRot="1" noChangeAspect="1" noEditPoints="1" noChangeArrowheads="1" noChangeShapeType="1"/>
              </p:cNvPicPr>
              <p:nvPr/>
            </p:nvPicPr>
            <p:blipFill>
              <a:blip r:embed="rId47"/>
              <a:stretch>
                <a:fillRect/>
              </a:stretch>
            </p:blipFill>
            <p:spPr>
              <a:xfrm>
                <a:off x="12557289" y="9093366"/>
                <a:ext cx="333048" cy="514018"/>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35243" name="Ink 75"/>
              <p14:cNvContentPartPr>
                <a14:cpLocks xmlns:a14="http://schemas.microsoft.com/office/drawing/2010/main" noRot="1" noChangeAspect="1" noEditPoints="1" noChangeArrowheads="1" noChangeShapeType="1"/>
              </p14:cNvContentPartPr>
              <p14:nvPr/>
            </p14:nvContentPartPr>
            <p14:xfrm>
              <a:off x="11455400" y="-630238"/>
              <a:ext cx="20638" cy="4763"/>
            </p14:xfrm>
          </p:contentPart>
        </mc:Choice>
        <mc:Fallback xmlns="">
          <p:pic>
            <p:nvPicPr>
              <p:cNvPr id="135243" name="Ink 75"/>
              <p:cNvPicPr>
                <a:picLocks noRot="1" noChangeAspect="1" noEditPoints="1" noChangeArrowheads="1" noChangeShapeType="1"/>
              </p:cNvPicPr>
              <p:nvPr/>
            </p:nvPicPr>
            <p:blipFill>
              <a:blip r:embed="rId49"/>
              <a:stretch>
                <a:fillRect/>
              </a:stretch>
            </p:blipFill>
            <p:spPr>
              <a:xfrm>
                <a:off x="11445986" y="-639764"/>
                <a:ext cx="39466" cy="23815"/>
              </a:xfrm>
              <a:prstGeom prst="rect">
                <a:avLst/>
              </a:prstGeom>
            </p:spPr>
          </p:pic>
        </mc:Fallback>
      </mc:AlternateContent>
      <p:grpSp>
        <p:nvGrpSpPr>
          <p:cNvPr id="135244" name="Group 76"/>
          <p:cNvGrpSpPr>
            <a:grpSpLocks/>
          </p:cNvGrpSpPr>
          <p:nvPr/>
        </p:nvGrpSpPr>
        <p:grpSpPr bwMode="auto">
          <a:xfrm>
            <a:off x="4668838" y="1365250"/>
            <a:ext cx="1862137" cy="384175"/>
            <a:chOff x="3099" y="1465"/>
            <a:chExt cx="1174" cy="242"/>
          </a:xfrm>
        </p:grpSpPr>
        <p:grpSp>
          <p:nvGrpSpPr>
            <p:cNvPr id="135245" name="Group 77"/>
            <p:cNvGrpSpPr>
              <a:grpSpLocks/>
            </p:cNvGrpSpPr>
            <p:nvPr/>
          </p:nvGrpSpPr>
          <p:grpSpPr bwMode="auto">
            <a:xfrm>
              <a:off x="3920" y="1465"/>
              <a:ext cx="353" cy="242"/>
              <a:chOff x="1148" y="593"/>
              <a:chExt cx="408" cy="408"/>
            </a:xfrm>
          </p:grpSpPr>
          <p:sp>
            <p:nvSpPr>
              <p:cNvPr id="135246" name="Oval 78"/>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47" name="Line 79"/>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48" name="Line 80"/>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5249" name="Rectangle 81"/>
            <p:cNvSpPr>
              <a:spLocks/>
            </p:cNvSpPr>
            <p:nvPr/>
          </p:nvSpPr>
          <p:spPr bwMode="auto">
            <a:xfrm>
              <a:off x="3099" y="1504"/>
              <a:ext cx="821" cy="145"/>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mc:AlternateContent xmlns:mc="http://schemas.openxmlformats.org/markup-compatibility/2006" xmlns:p14="http://schemas.microsoft.com/office/powerpoint/2010/main">
        <mc:Choice Requires="p14">
          <p:contentPart p14:bwMode="auto" r:id="rId50">
            <p14:nvContentPartPr>
              <p14:cNvPr id="135250" name="Ink 82"/>
              <p14:cNvContentPartPr>
                <a14:cpLocks xmlns:a14="http://schemas.microsoft.com/office/drawing/2010/main" noRot="1" noChangeAspect="1" noEditPoints="1" noChangeArrowheads="1" noChangeShapeType="1"/>
              </p14:cNvContentPartPr>
              <p14:nvPr/>
            </p14:nvContentPartPr>
            <p14:xfrm>
              <a:off x="5984875" y="1073150"/>
              <a:ext cx="387350" cy="182563"/>
            </p14:xfrm>
          </p:contentPart>
        </mc:Choice>
        <mc:Fallback xmlns="">
          <p:pic>
            <p:nvPicPr>
              <p:cNvPr id="135250" name="Ink 82"/>
              <p:cNvPicPr>
                <a:picLocks noRot="1" noChangeAspect="1" noEditPoints="1" noChangeArrowheads="1" noChangeShapeType="1"/>
              </p:cNvPicPr>
              <p:nvPr/>
            </p:nvPicPr>
            <p:blipFill>
              <a:blip r:embed="rId51"/>
              <a:stretch>
                <a:fillRect/>
              </a:stretch>
            </p:blipFill>
            <p:spPr>
              <a:xfrm>
                <a:off x="5970475" y="1058747"/>
                <a:ext cx="416149" cy="21137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35251" name="Ink 83"/>
              <p14:cNvContentPartPr>
                <a14:cpLocks xmlns:a14="http://schemas.microsoft.com/office/drawing/2010/main" noRot="1" noChangeAspect="1" noEditPoints="1" noChangeArrowheads="1" noChangeShapeType="1"/>
              </p14:cNvContentPartPr>
              <p14:nvPr/>
            </p14:nvContentPartPr>
            <p14:xfrm>
              <a:off x="6502400" y="1111250"/>
              <a:ext cx="9525" cy="149225"/>
            </p14:xfrm>
          </p:contentPart>
        </mc:Choice>
        <mc:Fallback xmlns="">
          <p:pic>
            <p:nvPicPr>
              <p:cNvPr id="135251" name="Ink 83"/>
              <p:cNvPicPr>
                <a:picLocks noRot="1" noChangeAspect="1" noEditPoints="1" noChangeArrowheads="1" noChangeShapeType="1"/>
              </p:cNvPicPr>
              <p:nvPr/>
            </p:nvPicPr>
            <p:blipFill>
              <a:blip r:embed="rId53"/>
              <a:stretch>
                <a:fillRect/>
              </a:stretch>
            </p:blipFill>
            <p:spPr>
              <a:xfrm>
                <a:off x="6487746" y="1096867"/>
                <a:ext cx="38833" cy="177991"/>
              </a:xfrm>
              <a:prstGeom prst="rect">
                <a:avLst/>
              </a:prstGeom>
            </p:spPr>
          </p:pic>
        </mc:Fallback>
      </mc:AlternateContent>
      <p:sp>
        <p:nvSpPr>
          <p:cNvPr id="135252" name="Rectangle 84"/>
          <p:cNvSpPr>
            <a:spLocks noChangeArrowheads="1"/>
          </p:cNvSpPr>
          <p:nvPr/>
        </p:nvSpPr>
        <p:spPr bwMode="auto">
          <a:xfrm>
            <a:off x="8453438" y="3143250"/>
            <a:ext cx="2274887" cy="24542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53" name="Rectangle 85"/>
          <p:cNvSpPr>
            <a:spLocks noChangeArrowheads="1"/>
          </p:cNvSpPr>
          <p:nvPr/>
        </p:nvSpPr>
        <p:spPr bwMode="auto">
          <a:xfrm>
            <a:off x="7369175" y="9645650"/>
            <a:ext cx="107950" cy="1079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54" name="Rectangle 86"/>
          <p:cNvSpPr>
            <a:spLocks noChangeArrowheads="1"/>
          </p:cNvSpPr>
          <p:nvPr/>
        </p:nvSpPr>
        <p:spPr bwMode="auto">
          <a:xfrm>
            <a:off x="5851525" y="866775"/>
            <a:ext cx="868363" cy="433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55" name="Rectangle 87"/>
          <p:cNvSpPr>
            <a:spLocks noChangeArrowheads="1"/>
          </p:cNvSpPr>
          <p:nvPr/>
        </p:nvSpPr>
        <p:spPr bwMode="auto">
          <a:xfrm>
            <a:off x="9536113" y="974725"/>
            <a:ext cx="868362" cy="3254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56" name="Rectangle 88"/>
          <p:cNvSpPr>
            <a:spLocks noChangeArrowheads="1"/>
          </p:cNvSpPr>
          <p:nvPr/>
        </p:nvSpPr>
        <p:spPr bwMode="auto">
          <a:xfrm>
            <a:off x="3576638" y="4768850"/>
            <a:ext cx="2600325" cy="7588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57" name="Rectangle 89"/>
          <p:cNvSpPr>
            <a:spLocks noChangeArrowheads="1"/>
          </p:cNvSpPr>
          <p:nvPr/>
        </p:nvSpPr>
        <p:spPr bwMode="auto">
          <a:xfrm>
            <a:off x="5418138" y="3684588"/>
            <a:ext cx="2492375" cy="13001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58" name="Rectangle 90"/>
          <p:cNvSpPr>
            <a:spLocks noChangeArrowheads="1"/>
          </p:cNvSpPr>
          <p:nvPr/>
        </p:nvSpPr>
        <p:spPr bwMode="auto">
          <a:xfrm>
            <a:off x="4335463" y="3576638"/>
            <a:ext cx="2925762" cy="59531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59" name="Text Box 91"/>
          <p:cNvSpPr txBox="1">
            <a:spLocks noChangeArrowheads="1"/>
          </p:cNvSpPr>
          <p:nvPr/>
        </p:nvSpPr>
        <p:spPr bwMode="auto">
          <a:xfrm>
            <a:off x="325438" y="5635625"/>
            <a:ext cx="26003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200" kern="1200" smtClean="0">
                <a:solidFill>
                  <a:srgbClr val="000000"/>
                </a:solidFill>
                <a:sym typeface="Comic Sans MS" panose="030F0702030302020204" pitchFamily="66" charset="0"/>
              </a:rPr>
              <a:t>iterate:</a:t>
            </a:r>
          </a:p>
        </p:txBody>
      </p:sp>
      <p:sp>
        <p:nvSpPr>
          <p:cNvPr id="135260" name="Rectangle 92"/>
          <p:cNvSpPr>
            <a:spLocks noChangeArrowheads="1"/>
          </p:cNvSpPr>
          <p:nvPr/>
        </p:nvSpPr>
        <p:spPr bwMode="auto">
          <a:xfrm>
            <a:off x="5202238" y="7802563"/>
            <a:ext cx="6069012" cy="19510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61" name="Rectangle 93"/>
          <p:cNvSpPr>
            <a:spLocks noChangeArrowheads="1"/>
          </p:cNvSpPr>
          <p:nvPr/>
        </p:nvSpPr>
        <p:spPr bwMode="auto">
          <a:xfrm>
            <a:off x="8886825" y="6394450"/>
            <a:ext cx="1625600" cy="33591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62" name="Rectangle 94"/>
          <p:cNvSpPr>
            <a:spLocks noChangeArrowheads="1"/>
          </p:cNvSpPr>
          <p:nvPr/>
        </p:nvSpPr>
        <p:spPr bwMode="auto">
          <a:xfrm>
            <a:off x="11271250" y="758825"/>
            <a:ext cx="1951038" cy="8994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63" name="Text Box 95"/>
          <p:cNvSpPr txBox="1">
            <a:spLocks/>
          </p:cNvSpPr>
          <p:nvPr/>
        </p:nvSpPr>
        <p:spPr bwMode="auto">
          <a:xfrm>
            <a:off x="10517188" y="76200"/>
            <a:ext cx="2582862" cy="1312863"/>
          </a:xfrm>
          <a:prstGeom prst="rect">
            <a:avLst/>
          </a:prstGeom>
          <a:noFill/>
          <a:ln>
            <a:noFill/>
          </a:ln>
          <a:effectLst/>
          <a:extLst>
            <a:ext uri="{909E8E84-426E-40DD-AFC4-6F175D3DCCD1}">
              <a14:hiddenFill xmlns:a14="http://schemas.microsoft.com/office/drawing/2010/main">
                <a:blipFill dpi="0" rotWithShape="0">
                  <a:blip r:embed="rId5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spAutoFit/>
          </a:bodyPr>
          <a:lstStyle>
            <a:lvl1pPr algn="l">
              <a:defRPr sz="1200">
                <a:solidFill>
                  <a:schemeClr val="tx1"/>
                </a:solidFill>
                <a:latin typeface="Comic Sans MS" panose="030F0702030302020204" pitchFamily="66" charset="0"/>
              </a:defRPr>
            </a:lvl1pPr>
            <a:lvl2pPr marL="455613" algn="l">
              <a:defRPr sz="1200">
                <a:solidFill>
                  <a:schemeClr val="tx1"/>
                </a:solidFill>
                <a:latin typeface="Comic Sans MS" panose="030F0702030302020204" pitchFamily="66" charset="0"/>
              </a:defRPr>
            </a:lvl2pPr>
            <a:lvl3pPr algn="l">
              <a:defRPr sz="1200">
                <a:solidFill>
                  <a:schemeClr val="tx1"/>
                </a:solidFill>
                <a:latin typeface="Comic Sans MS" panose="030F0702030302020204" pitchFamily="66" charset="0"/>
              </a:defRPr>
            </a:lvl3pPr>
            <a:lvl4pPr marL="1370013" algn="l">
              <a:defRPr sz="1200">
                <a:solidFill>
                  <a:schemeClr val="tx1"/>
                </a:solidFill>
                <a:latin typeface="Comic Sans MS" panose="030F0702030302020204" pitchFamily="66" charset="0"/>
              </a:defRPr>
            </a:lvl4pPr>
            <a:lvl5pPr algn="l">
              <a:defRPr sz="1200">
                <a:solidFill>
                  <a:schemeClr val="tx1"/>
                </a:solidFill>
                <a:latin typeface="Comic Sans MS" panose="030F0702030302020204" pitchFamily="66" charset="0"/>
              </a:defRPr>
            </a:lvl5pPr>
            <a:lvl6pPr fontAlgn="base">
              <a:spcBef>
                <a:spcPct val="0"/>
              </a:spcBef>
              <a:spcAft>
                <a:spcPct val="0"/>
              </a:spcAft>
              <a:defRPr sz="1200">
                <a:solidFill>
                  <a:schemeClr val="tx1"/>
                </a:solidFill>
                <a:latin typeface="Comic Sans MS" panose="030F0702030302020204" pitchFamily="66" charset="0"/>
              </a:defRPr>
            </a:lvl6pPr>
            <a:lvl7pPr fontAlgn="base">
              <a:spcBef>
                <a:spcPct val="0"/>
              </a:spcBef>
              <a:spcAft>
                <a:spcPct val="0"/>
              </a:spcAft>
              <a:defRPr sz="1200">
                <a:solidFill>
                  <a:schemeClr val="tx1"/>
                </a:solidFill>
                <a:latin typeface="Comic Sans MS" panose="030F0702030302020204" pitchFamily="66" charset="0"/>
              </a:defRPr>
            </a:lvl7pPr>
            <a:lvl8pPr fontAlgn="base">
              <a:spcBef>
                <a:spcPct val="0"/>
              </a:spcBef>
              <a:spcAft>
                <a:spcPct val="0"/>
              </a:spcAft>
              <a:defRPr sz="1200">
                <a:solidFill>
                  <a:schemeClr val="tx1"/>
                </a:solidFill>
                <a:latin typeface="Comic Sans MS" panose="030F0702030302020204" pitchFamily="66" charset="0"/>
              </a:defRPr>
            </a:lvl8pPr>
            <a:lvl9pPr fontAlgn="base">
              <a:spcBef>
                <a:spcPct val="0"/>
              </a:spcBef>
              <a:spcAft>
                <a:spcPct val="0"/>
              </a:spcAft>
              <a:defRPr sz="1200">
                <a:solidFill>
                  <a:schemeClr val="tx1"/>
                </a:solidFill>
                <a:latin typeface="Comic Sans MS" panose="030F0702030302020204" pitchFamily="66" charset="0"/>
              </a:defRPr>
            </a:lvl9pPr>
          </a:lstStyle>
          <a:p>
            <a:pPr algn="ctr" defTabSz="914400" rtl="0" fontAlgn="base">
              <a:spcBef>
                <a:spcPct val="50000"/>
              </a:spcBef>
              <a:spcAft>
                <a:spcPct val="0"/>
              </a:spcAft>
            </a:pPr>
            <a:r>
              <a:rPr lang="en-US" altLang="en-US" sz="2000" kern="1200" smtClean="0">
                <a:solidFill>
                  <a:srgbClr val="800080"/>
                </a:solidFill>
                <a:sym typeface="Comic Sans MS" panose="030F0702030302020204" pitchFamily="66" charset="0"/>
              </a:rPr>
              <a:t>[Weichselbaum,</a:t>
            </a:r>
            <a:br>
              <a:rPr lang="en-US" altLang="en-US" sz="2000" kern="1200" smtClean="0">
                <a:solidFill>
                  <a:srgbClr val="800080"/>
                </a:solidFill>
                <a:sym typeface="Comic Sans MS" panose="030F0702030302020204" pitchFamily="66" charset="0"/>
              </a:rPr>
            </a:br>
            <a:r>
              <a:rPr lang="en-US" altLang="en-US" sz="2000" kern="1200" smtClean="0">
                <a:solidFill>
                  <a:srgbClr val="800080"/>
                </a:solidFill>
                <a:sym typeface="Comic Sans MS" panose="030F0702030302020204" pitchFamily="66" charset="0"/>
              </a:rPr>
              <a:t>Verstraete,</a:t>
            </a:r>
            <a:br>
              <a:rPr lang="en-US" altLang="en-US" sz="2000" kern="1200" smtClean="0">
                <a:solidFill>
                  <a:srgbClr val="800080"/>
                </a:solidFill>
                <a:sym typeface="Comic Sans MS" panose="030F0702030302020204" pitchFamily="66" charset="0"/>
              </a:rPr>
            </a:br>
            <a:r>
              <a:rPr lang="en-US" altLang="en-US" sz="2000" kern="1200" smtClean="0">
                <a:solidFill>
                  <a:srgbClr val="800080"/>
                </a:solidFill>
                <a:sym typeface="Comic Sans MS" panose="030F0702030302020204" pitchFamily="66" charset="0"/>
              </a:rPr>
              <a:t>Schollwoeck, Cirac,</a:t>
            </a:r>
            <a:br>
              <a:rPr lang="en-US" altLang="en-US" sz="2000" kern="1200" smtClean="0">
                <a:solidFill>
                  <a:srgbClr val="800080"/>
                </a:solidFill>
                <a:sym typeface="Comic Sans MS" panose="030F0702030302020204" pitchFamily="66" charset="0"/>
              </a:rPr>
            </a:br>
            <a:r>
              <a:rPr lang="en-US" altLang="en-US" sz="2000" kern="1200" smtClean="0">
                <a:solidFill>
                  <a:srgbClr val="800080"/>
                </a:solidFill>
                <a:sym typeface="Comic Sans MS" panose="030F0702030302020204" pitchFamily="66" charset="0"/>
              </a:rPr>
              <a:t>von Delft, 2005] </a:t>
            </a:r>
          </a:p>
        </p:txBody>
      </p:sp>
      <p:sp>
        <p:nvSpPr>
          <p:cNvPr id="135264" name="Rectangle 96"/>
          <p:cNvSpPr>
            <a:spLocks noChangeArrowheads="1"/>
          </p:cNvSpPr>
          <p:nvPr/>
        </p:nvSpPr>
        <p:spPr bwMode="auto">
          <a:xfrm>
            <a:off x="4984750" y="4010025"/>
            <a:ext cx="1735138" cy="4873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65" name="Rectangle 97"/>
          <p:cNvSpPr>
            <a:spLocks noChangeArrowheads="1"/>
          </p:cNvSpPr>
          <p:nvPr/>
        </p:nvSpPr>
        <p:spPr bwMode="auto">
          <a:xfrm>
            <a:off x="5094288" y="3792538"/>
            <a:ext cx="2382837" cy="596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66" name="Text Box 98"/>
          <p:cNvSpPr txBox="1">
            <a:spLocks noChangeArrowheads="1"/>
          </p:cNvSpPr>
          <p:nvPr/>
        </p:nvSpPr>
        <p:spPr bwMode="auto">
          <a:xfrm>
            <a:off x="433388" y="7694613"/>
            <a:ext cx="498475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200" kern="1200" smtClean="0">
                <a:solidFill>
                  <a:srgbClr val="000000"/>
                </a:solidFill>
                <a:sym typeface="Comic Sans MS" panose="030F0702030302020204" pitchFamily="66" charset="0"/>
              </a:rPr>
              <a:t>“matrix product state”  (MPS)</a:t>
            </a:r>
          </a:p>
        </p:txBody>
      </p:sp>
      <p:grpSp>
        <p:nvGrpSpPr>
          <p:cNvPr id="135267" name="Group 99"/>
          <p:cNvGrpSpPr>
            <a:grpSpLocks/>
          </p:cNvGrpSpPr>
          <p:nvPr/>
        </p:nvGrpSpPr>
        <p:grpSpPr bwMode="auto">
          <a:xfrm>
            <a:off x="8380413" y="1365250"/>
            <a:ext cx="1882775" cy="384175"/>
            <a:chOff x="3712" y="605"/>
            <a:chExt cx="834" cy="170"/>
          </a:xfrm>
        </p:grpSpPr>
        <p:grpSp>
          <p:nvGrpSpPr>
            <p:cNvPr id="135268" name="Group 100"/>
            <p:cNvGrpSpPr>
              <a:grpSpLocks/>
            </p:cNvGrpSpPr>
            <p:nvPr/>
          </p:nvGrpSpPr>
          <p:grpSpPr bwMode="auto">
            <a:xfrm>
              <a:off x="3712" y="605"/>
              <a:ext cx="834" cy="170"/>
              <a:chOff x="5437" y="1465"/>
              <a:chExt cx="1186" cy="242"/>
            </a:xfrm>
          </p:grpSpPr>
          <p:grpSp>
            <p:nvGrpSpPr>
              <p:cNvPr id="135269" name="Group 101"/>
              <p:cNvGrpSpPr>
                <a:grpSpLocks/>
              </p:cNvGrpSpPr>
              <p:nvPr/>
            </p:nvGrpSpPr>
            <p:grpSpPr bwMode="auto">
              <a:xfrm>
                <a:off x="6270" y="1465"/>
                <a:ext cx="353" cy="242"/>
                <a:chOff x="1148" y="593"/>
                <a:chExt cx="408" cy="408"/>
              </a:xfrm>
            </p:grpSpPr>
            <p:sp>
              <p:nvSpPr>
                <p:cNvPr id="135270" name="Oval 102"/>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71" name="Line 103"/>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72" name="Line 104"/>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5273" name="Rectangle 105"/>
              <p:cNvSpPr>
                <a:spLocks/>
              </p:cNvSpPr>
              <p:nvPr/>
            </p:nvSpPr>
            <p:spPr bwMode="auto">
              <a:xfrm>
                <a:off x="5437" y="1542"/>
                <a:ext cx="822" cy="61"/>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5274" name="Rectangle 106"/>
            <p:cNvSpPr>
              <a:spLocks noChangeArrowheads="1"/>
            </p:cNvSpPr>
            <p:nvPr/>
          </p:nvSpPr>
          <p:spPr bwMode="auto">
            <a:xfrm>
              <a:off x="4128" y="624"/>
              <a:ext cx="48"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75" name="Rectangle 107"/>
            <p:cNvSpPr>
              <a:spLocks noChangeArrowheads="1"/>
            </p:cNvSpPr>
            <p:nvPr/>
          </p:nvSpPr>
          <p:spPr bwMode="auto">
            <a:xfrm>
              <a:off x="3984" y="624"/>
              <a:ext cx="48"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5276" name="Rectangle 108"/>
            <p:cNvSpPr>
              <a:spLocks noChangeArrowheads="1"/>
            </p:cNvSpPr>
            <p:nvPr/>
          </p:nvSpPr>
          <p:spPr bwMode="auto">
            <a:xfrm>
              <a:off x="3840" y="624"/>
              <a:ext cx="48"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pic>
        <p:nvPicPr>
          <p:cNvPr id="135277" name="Picture 109" descr="CATBBQQG"/>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38138" y="6570663"/>
            <a:ext cx="6232525" cy="5984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6">
            <p14:nvContentPartPr>
              <p14:cNvPr id="135278" name="Ink 110"/>
              <p14:cNvContentPartPr>
                <a14:cpLocks xmlns:a14="http://schemas.microsoft.com/office/drawing/2010/main" noRot="1" noChangeAspect="1" noEditPoints="1" noChangeArrowheads="1" noChangeShapeType="1"/>
              </p14:cNvContentPartPr>
              <p14:nvPr/>
            </p14:nvContentPartPr>
            <p14:xfrm>
              <a:off x="7856538" y="1042988"/>
              <a:ext cx="533400" cy="153987"/>
            </p14:xfrm>
          </p:contentPart>
        </mc:Choice>
        <mc:Fallback xmlns="">
          <p:pic>
            <p:nvPicPr>
              <p:cNvPr id="135278" name="Ink 110"/>
              <p:cNvPicPr>
                <a:picLocks noRot="1" noChangeAspect="1" noEditPoints="1" noChangeArrowheads="1" noChangeShapeType="1"/>
              </p:cNvPicPr>
              <p:nvPr/>
            </p:nvPicPr>
            <p:blipFill>
              <a:blip r:embed="rId57"/>
              <a:stretch>
                <a:fillRect/>
              </a:stretch>
            </p:blipFill>
            <p:spPr>
              <a:xfrm>
                <a:off x="7842132" y="1028597"/>
                <a:ext cx="562213" cy="182770"/>
              </a:xfrm>
              <a:prstGeom prst="rect">
                <a:avLst/>
              </a:prstGeom>
            </p:spPr>
          </p:pic>
        </mc:Fallback>
      </mc:AlternateContent>
      <p:sp>
        <p:nvSpPr>
          <p:cNvPr id="135279" name="Rectangle 111"/>
          <p:cNvSpPr>
            <a:spLocks noChangeArrowheads="1"/>
          </p:cNvSpPr>
          <p:nvPr/>
        </p:nvSpPr>
        <p:spPr bwMode="auto">
          <a:xfrm>
            <a:off x="7694613" y="866775"/>
            <a:ext cx="866775" cy="433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pic>
        <p:nvPicPr>
          <p:cNvPr id="135280" name="Picture 112" descr="CAT1TWXG"/>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346075" y="6589713"/>
            <a:ext cx="8167688" cy="603250"/>
          </a:xfrm>
          <a:prstGeom prst="rect">
            <a:avLst/>
          </a:prstGeom>
          <a:noFill/>
          <a:extLst>
            <a:ext uri="{909E8E84-426E-40DD-AFC4-6F175D3DCCD1}">
              <a14:hiddenFill xmlns:a14="http://schemas.microsoft.com/office/drawing/2010/main">
                <a:solidFill>
                  <a:srgbClr val="FFFFFF"/>
                </a:solidFill>
              </a14:hiddenFill>
            </a:ext>
          </a:extLst>
        </p:spPr>
      </p:pic>
      <p:sp>
        <p:nvSpPr>
          <p:cNvPr id="135281" name="Rectangle 113"/>
          <p:cNvSpPr>
            <a:spLocks noChangeArrowheads="1"/>
          </p:cNvSpPr>
          <p:nvPr/>
        </p:nvSpPr>
        <p:spPr bwMode="auto">
          <a:xfrm>
            <a:off x="10837863" y="7910513"/>
            <a:ext cx="866775" cy="6508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59">
            <p14:nvContentPartPr>
              <p14:cNvPr id="135283" name="Ink 115"/>
              <p14:cNvContentPartPr>
                <a14:cpLocks xmlns:a14="http://schemas.microsoft.com/office/drawing/2010/main" noRot="1" noChangeAspect="1" noEditPoints="1" noChangeArrowheads="1" noChangeShapeType="1"/>
              </p14:cNvContentPartPr>
              <p14:nvPr/>
            </p14:nvContentPartPr>
            <p14:xfrm>
              <a:off x="9399588" y="4606925"/>
              <a:ext cx="182562" cy="276225"/>
            </p14:xfrm>
          </p:contentPart>
        </mc:Choice>
        <mc:Fallback xmlns="">
          <p:pic>
            <p:nvPicPr>
              <p:cNvPr id="135283" name="Ink 115"/>
              <p:cNvPicPr>
                <a:picLocks noRot="1" noChangeAspect="1" noEditPoints="1" noChangeArrowheads="1" noChangeShapeType="1"/>
              </p:cNvPicPr>
              <p:nvPr/>
            </p:nvPicPr>
            <p:blipFill>
              <a:blip r:embed="rId60"/>
              <a:stretch>
                <a:fillRect/>
              </a:stretch>
            </p:blipFill>
            <p:spPr>
              <a:xfrm>
                <a:off x="9386985" y="4593240"/>
                <a:ext cx="208488" cy="303595"/>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35285" name="Ink 117"/>
              <p14:cNvContentPartPr>
                <a14:cpLocks xmlns:a14="http://schemas.microsoft.com/office/drawing/2010/main" noRot="1" noChangeAspect="1" noEditPoints="1" noChangeArrowheads="1" noChangeShapeType="1"/>
              </p14:cNvContentPartPr>
              <p14:nvPr/>
            </p14:nvContentPartPr>
            <p14:xfrm>
              <a:off x="8524875" y="8705850"/>
              <a:ext cx="198438" cy="266700"/>
            </p14:xfrm>
          </p:contentPart>
        </mc:Choice>
        <mc:Fallback xmlns="">
          <p:pic>
            <p:nvPicPr>
              <p:cNvPr id="135285" name="Ink 117"/>
              <p:cNvPicPr>
                <a:picLocks noRot="1" noChangeAspect="1" noEditPoints="1" noChangeArrowheads="1" noChangeShapeType="1"/>
              </p:cNvPicPr>
              <p:nvPr/>
            </p:nvPicPr>
            <p:blipFill>
              <a:blip r:embed="rId62"/>
              <a:stretch>
                <a:fillRect/>
              </a:stretch>
            </p:blipFill>
            <p:spPr>
              <a:xfrm>
                <a:off x="8512270" y="8691794"/>
                <a:ext cx="219686" cy="294812"/>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35286" name="Ink 118"/>
              <p14:cNvContentPartPr>
                <a14:cpLocks xmlns:a14="http://schemas.microsoft.com/office/drawing/2010/main" noRot="1" noChangeAspect="1" noEditPoints="1" noChangeArrowheads="1" noChangeShapeType="1"/>
              </p14:cNvContentPartPr>
              <p14:nvPr/>
            </p14:nvContentPartPr>
            <p14:xfrm>
              <a:off x="9699625" y="8724900"/>
              <a:ext cx="179388" cy="271463"/>
            </p14:xfrm>
          </p:contentPart>
        </mc:Choice>
        <mc:Fallback xmlns="">
          <p:pic>
            <p:nvPicPr>
              <p:cNvPr id="135286" name="Ink 118"/>
              <p:cNvPicPr>
                <a:picLocks noRot="1" noChangeAspect="1" noEditPoints="1" noChangeArrowheads="1" noChangeShapeType="1"/>
              </p:cNvPicPr>
              <p:nvPr/>
            </p:nvPicPr>
            <p:blipFill>
              <a:blip r:embed="rId64"/>
              <a:stretch>
                <a:fillRect/>
              </a:stretch>
            </p:blipFill>
            <p:spPr>
              <a:xfrm>
                <a:off x="9685577" y="8710859"/>
                <a:ext cx="207485" cy="299545"/>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35287" name="Ink 119"/>
              <p14:cNvContentPartPr>
                <a14:cpLocks xmlns:a14="http://schemas.microsoft.com/office/drawing/2010/main" noRot="1" noChangeAspect="1" noEditPoints="1" noChangeArrowheads="1" noChangeShapeType="1"/>
              </p14:cNvContentPartPr>
              <p14:nvPr/>
            </p14:nvContentPartPr>
            <p14:xfrm>
              <a:off x="11993563" y="8689975"/>
              <a:ext cx="192087" cy="290513"/>
            </p14:xfrm>
          </p:contentPart>
        </mc:Choice>
        <mc:Fallback xmlns="">
          <p:pic>
            <p:nvPicPr>
              <p:cNvPr id="135287" name="Ink 119"/>
              <p:cNvPicPr>
                <a:picLocks noRot="1" noChangeAspect="1" noEditPoints="1" noChangeArrowheads="1" noChangeShapeType="1"/>
              </p:cNvPicPr>
              <p:nvPr/>
            </p:nvPicPr>
            <p:blipFill>
              <a:blip r:embed="rId66"/>
              <a:stretch>
                <a:fillRect/>
              </a:stretch>
            </p:blipFill>
            <p:spPr>
              <a:xfrm>
                <a:off x="11980613" y="8675215"/>
                <a:ext cx="219785" cy="317152"/>
              </a:xfrm>
              <a:prstGeom prst="rect">
                <a:avLst/>
              </a:prstGeom>
            </p:spPr>
          </p:pic>
        </mc:Fallback>
      </mc:AlternateContent>
    </p:spTree>
    <p:extLst>
      <p:ext uri="{BB962C8B-B14F-4D97-AF65-F5344CB8AC3E}">
        <p14:creationId xmlns:p14="http://schemas.microsoft.com/office/powerpoint/2010/main" val="65841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518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519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5244"/>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3525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51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525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525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3525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3526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5265"/>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3525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52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5188"/>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13527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35277"/>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3526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35261"/>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35280"/>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135277"/>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3525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35266"/>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13526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35281"/>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35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87" grpId="0" animBg="1"/>
      <p:bldP spid="135195" grpId="0" animBg="1"/>
      <p:bldP spid="135252" grpId="0" animBg="1"/>
      <p:bldP spid="135254" grpId="0" animBg="1"/>
      <p:bldP spid="135255" grpId="0" animBg="1"/>
      <p:bldP spid="135256" grpId="0" animBg="1"/>
      <p:bldP spid="135257" grpId="0" animBg="1"/>
      <p:bldP spid="135258" grpId="0" animBg="1"/>
      <p:bldP spid="135259" grpId="0"/>
      <p:bldP spid="135260" grpId="0" animBg="1"/>
      <p:bldP spid="135261" grpId="0" animBg="1"/>
      <p:bldP spid="135262" grpId="0" animBg="1"/>
      <p:bldP spid="135264" grpId="0" animBg="1"/>
      <p:bldP spid="135265" grpId="0" animBg="1"/>
      <p:bldP spid="135266" grpId="0"/>
      <p:bldP spid="135279" grpId="0" animBg="1"/>
      <p:bldP spid="1352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Oval 4"/>
          <p:cNvSpPr>
            <a:spLocks/>
          </p:cNvSpPr>
          <p:nvPr/>
        </p:nvSpPr>
        <p:spPr bwMode="auto">
          <a:xfrm>
            <a:off x="187325" y="1198563"/>
            <a:ext cx="839788" cy="647700"/>
          </a:xfrm>
          <a:prstGeom prst="ellipse">
            <a:avLst/>
          </a:prstGeom>
          <a:noFill/>
          <a:ln w="38100">
            <a:solidFill>
              <a:srgbClr val="FF0000"/>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197" name="Line 5"/>
          <p:cNvSpPr>
            <a:spLocks noChangeShapeType="1"/>
          </p:cNvSpPr>
          <p:nvPr/>
        </p:nvSpPr>
        <p:spPr bwMode="auto">
          <a:xfrm>
            <a:off x="341313" y="1427163"/>
            <a:ext cx="557212" cy="158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198" name="Line 6"/>
          <p:cNvSpPr>
            <a:spLocks noChangeShapeType="1"/>
          </p:cNvSpPr>
          <p:nvPr/>
        </p:nvSpPr>
        <p:spPr bwMode="auto">
          <a:xfrm>
            <a:off x="341313" y="1604963"/>
            <a:ext cx="557212" cy="31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6199" name="Group 7"/>
          <p:cNvGrpSpPr>
            <a:grpSpLocks/>
          </p:cNvGrpSpPr>
          <p:nvPr/>
        </p:nvGrpSpPr>
        <p:grpSpPr bwMode="auto">
          <a:xfrm>
            <a:off x="2241550" y="1365250"/>
            <a:ext cx="558800" cy="384175"/>
            <a:chOff x="1148" y="593"/>
            <a:chExt cx="408" cy="408"/>
          </a:xfrm>
        </p:grpSpPr>
        <p:sp>
          <p:nvSpPr>
            <p:cNvPr id="136200" name="Oval 8"/>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01" name="Line 9"/>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02" name="Line 10"/>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6203" name="Rectangle 11"/>
          <p:cNvSpPr>
            <a:spLocks/>
          </p:cNvSpPr>
          <p:nvPr/>
        </p:nvSpPr>
        <p:spPr bwMode="auto">
          <a:xfrm>
            <a:off x="1027113" y="1273175"/>
            <a:ext cx="1212850" cy="517525"/>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6204" name="Group 12"/>
          <p:cNvGrpSpPr>
            <a:grpSpLocks/>
          </p:cNvGrpSpPr>
          <p:nvPr/>
        </p:nvGrpSpPr>
        <p:grpSpPr bwMode="auto">
          <a:xfrm>
            <a:off x="2800350" y="1362075"/>
            <a:ext cx="1863725" cy="387350"/>
            <a:chOff x="1922" y="1463"/>
            <a:chExt cx="1175" cy="244"/>
          </a:xfrm>
        </p:grpSpPr>
        <p:grpSp>
          <p:nvGrpSpPr>
            <p:cNvPr id="136205" name="Group 13"/>
            <p:cNvGrpSpPr>
              <a:grpSpLocks/>
            </p:cNvGrpSpPr>
            <p:nvPr/>
          </p:nvGrpSpPr>
          <p:grpSpPr bwMode="auto">
            <a:xfrm>
              <a:off x="2745" y="1465"/>
              <a:ext cx="352" cy="242"/>
              <a:chOff x="1148" y="593"/>
              <a:chExt cx="408" cy="408"/>
            </a:xfrm>
          </p:grpSpPr>
          <p:sp>
            <p:nvSpPr>
              <p:cNvPr id="136206" name="Oval 14"/>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07" name="Line 15"/>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08" name="Line 16"/>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6209" name="Rectangle 17"/>
            <p:cNvSpPr>
              <a:spLocks/>
            </p:cNvSpPr>
            <p:nvPr/>
          </p:nvSpPr>
          <p:spPr bwMode="auto">
            <a:xfrm>
              <a:off x="1922" y="1463"/>
              <a:ext cx="822" cy="218"/>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mc:AlternateContent xmlns:mc="http://schemas.openxmlformats.org/markup-compatibility/2006" xmlns:p14="http://schemas.microsoft.com/office/powerpoint/2010/main">
        <mc:Choice Requires="p14">
          <p:contentPart p14:bwMode="auto" r:id="rId2">
            <p14:nvContentPartPr>
              <p14:cNvPr id="136210" name="Ink 18"/>
              <p14:cNvContentPartPr>
                <a14:cpLocks xmlns:a14="http://schemas.microsoft.com/office/drawing/2010/main" noRot="1" noChangeAspect="1" noEditPoints="1" noChangeArrowheads="1" noChangeShapeType="1"/>
              </p14:cNvContentPartPr>
              <p14:nvPr/>
            </p14:nvContentPartPr>
            <p14:xfrm>
              <a:off x="4284663" y="1100138"/>
              <a:ext cx="153987" cy="182562"/>
            </p14:xfrm>
          </p:contentPart>
        </mc:Choice>
        <mc:Fallback xmlns="">
          <p:pic>
            <p:nvPicPr>
              <p:cNvPr id="136210" name="Ink 18"/>
              <p:cNvPicPr>
                <a:picLocks noRot="1" noChangeAspect="1" noEditPoints="1" noChangeArrowheads="1" noChangeShapeType="1"/>
              </p:cNvPicPr>
              <p:nvPr/>
            </p:nvPicPr>
            <p:blipFill>
              <a:blip r:embed="rId3"/>
              <a:stretch>
                <a:fillRect/>
              </a:stretch>
            </p:blipFill>
            <p:spPr>
              <a:xfrm>
                <a:off x="4270238" y="1085735"/>
                <a:ext cx="182837" cy="211369"/>
              </a:xfrm>
              <a:prstGeom prst="rect">
                <a:avLst/>
              </a:prstGeom>
            </p:spPr>
          </p:pic>
        </mc:Fallback>
      </mc:AlternateContent>
      <p:sp>
        <p:nvSpPr>
          <p:cNvPr id="136211" name="Rectangle 19"/>
          <p:cNvSpPr>
            <a:spLocks/>
          </p:cNvSpPr>
          <p:nvPr/>
        </p:nvSpPr>
        <p:spPr bwMode="auto">
          <a:xfrm>
            <a:off x="5599113" y="1084263"/>
            <a:ext cx="1289050" cy="257175"/>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6212" name="Group 20"/>
          <p:cNvGrpSpPr>
            <a:grpSpLocks/>
          </p:cNvGrpSpPr>
          <p:nvPr/>
        </p:nvGrpSpPr>
        <p:grpSpPr bwMode="auto">
          <a:xfrm>
            <a:off x="6534150" y="1365250"/>
            <a:ext cx="1862138" cy="384175"/>
            <a:chOff x="4274" y="1465"/>
            <a:chExt cx="1174" cy="242"/>
          </a:xfrm>
        </p:grpSpPr>
        <p:grpSp>
          <p:nvGrpSpPr>
            <p:cNvPr id="136213" name="Group 21"/>
            <p:cNvGrpSpPr>
              <a:grpSpLocks/>
            </p:cNvGrpSpPr>
            <p:nvPr/>
          </p:nvGrpSpPr>
          <p:grpSpPr bwMode="auto">
            <a:xfrm>
              <a:off x="5095" y="1465"/>
              <a:ext cx="353" cy="242"/>
              <a:chOff x="1148" y="593"/>
              <a:chExt cx="408" cy="408"/>
            </a:xfrm>
          </p:grpSpPr>
          <p:sp>
            <p:nvSpPr>
              <p:cNvPr id="136214" name="Oval 22"/>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15" name="Line 23"/>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16" name="Line 24"/>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6217" name="Rectangle 25"/>
            <p:cNvSpPr>
              <a:spLocks/>
            </p:cNvSpPr>
            <p:nvPr/>
          </p:nvSpPr>
          <p:spPr bwMode="auto">
            <a:xfrm>
              <a:off x="4274" y="1519"/>
              <a:ext cx="821" cy="97"/>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mc:AlternateContent xmlns:mc="http://schemas.openxmlformats.org/markup-compatibility/2006" xmlns:p14="http://schemas.microsoft.com/office/powerpoint/2010/main">
        <mc:Choice Requires="p14">
          <p:contentPart p14:bwMode="auto" r:id="rId4">
            <p14:nvContentPartPr>
              <p14:cNvPr id="136218" name="Ink 26"/>
              <p14:cNvContentPartPr>
                <a14:cpLocks xmlns:a14="http://schemas.microsoft.com/office/drawing/2010/main" noRot="1" noChangeAspect="1" noEditPoints="1" noChangeArrowheads="1" noChangeShapeType="1"/>
              </p14:cNvContentPartPr>
              <p14:nvPr/>
            </p14:nvContentPartPr>
            <p14:xfrm>
              <a:off x="9896475" y="1084263"/>
              <a:ext cx="152400" cy="198437"/>
            </p14:xfrm>
          </p:contentPart>
        </mc:Choice>
        <mc:Fallback xmlns="">
          <p:pic>
            <p:nvPicPr>
              <p:cNvPr id="136218" name="Ink 26"/>
              <p:cNvPicPr>
                <a:picLocks noRot="1" noChangeAspect="1" noEditPoints="1" noChangeArrowheads="1" noChangeShapeType="1"/>
              </p:cNvPicPr>
              <p:nvPr/>
            </p:nvPicPr>
            <p:blipFill>
              <a:blip r:embed="rId5"/>
              <a:stretch>
                <a:fillRect/>
              </a:stretch>
            </p:blipFill>
            <p:spPr>
              <a:xfrm>
                <a:off x="9882064" y="1069857"/>
                <a:ext cx="181223" cy="227248"/>
              </a:xfrm>
              <a:prstGeom prst="rect">
                <a:avLst/>
              </a:prstGeom>
            </p:spPr>
          </p:pic>
        </mc:Fallback>
      </mc:AlternateContent>
      <p:sp>
        <p:nvSpPr>
          <p:cNvPr id="136219" name="Rectangle 27"/>
          <p:cNvSpPr>
            <a:spLocks/>
          </p:cNvSpPr>
          <p:nvPr/>
        </p:nvSpPr>
        <p:spPr bwMode="auto">
          <a:xfrm>
            <a:off x="9739313" y="747713"/>
            <a:ext cx="1106487" cy="282575"/>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pic>
        <p:nvPicPr>
          <p:cNvPr id="136220" name="Picture 28" descr="CAFQAGH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513" y="3813175"/>
            <a:ext cx="7493000" cy="1652588"/>
          </a:xfrm>
          <a:prstGeom prst="rect">
            <a:avLst/>
          </a:prstGeom>
          <a:noFill/>
          <a:extLst>
            <a:ext uri="{909E8E84-426E-40DD-AFC4-6F175D3DCCD1}">
              <a14:hiddenFill xmlns:a14="http://schemas.microsoft.com/office/drawing/2010/main">
                <a:solidFill>
                  <a:srgbClr val="FFFFFF"/>
                </a:solidFill>
              </a14:hiddenFill>
            </a:ext>
          </a:extLst>
        </p:spPr>
      </p:pic>
      <p:pic>
        <p:nvPicPr>
          <p:cNvPr id="136221" name="Picture 29" descr="CATF5ZCJ"/>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75" y="2668588"/>
            <a:ext cx="6156325" cy="534987"/>
          </a:xfrm>
          <a:prstGeom prst="rect">
            <a:avLst/>
          </a:prstGeom>
          <a:noFill/>
          <a:extLst>
            <a:ext uri="{909E8E84-426E-40DD-AFC4-6F175D3DCCD1}">
              <a14:hiddenFill xmlns:a14="http://schemas.microsoft.com/office/drawing/2010/main">
                <a:solidFill>
                  <a:srgbClr val="FFFFFF"/>
                </a:solidFill>
              </a14:hiddenFill>
            </a:ext>
          </a:extLst>
        </p:spPr>
      </p:pic>
      <p:sp>
        <p:nvSpPr>
          <p:cNvPr id="136222" name="Text Box 30"/>
          <p:cNvSpPr txBox="1">
            <a:spLocks noChangeArrowheads="1"/>
          </p:cNvSpPr>
          <p:nvPr/>
        </p:nvSpPr>
        <p:spPr bwMode="auto">
          <a:xfrm>
            <a:off x="433388" y="107950"/>
            <a:ext cx="1127125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4000" kern="1200" smtClean="0">
                <a:solidFill>
                  <a:srgbClr val="005B82"/>
                </a:solidFill>
                <a:sym typeface="Comic Sans MS" panose="030F0702030302020204" pitchFamily="66" charset="0"/>
              </a:rPr>
              <a:t>NRG yields Matrix Product States (MPS)</a:t>
            </a:r>
          </a:p>
        </p:txBody>
      </p:sp>
      <p:sp>
        <p:nvSpPr>
          <p:cNvPr id="136223" name="Line 31"/>
          <p:cNvSpPr>
            <a:spLocks noChangeShapeType="1"/>
          </p:cNvSpPr>
          <p:nvPr/>
        </p:nvSpPr>
        <p:spPr bwMode="auto">
          <a:xfrm flipH="1">
            <a:off x="9591675" y="4819650"/>
            <a:ext cx="433388"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24" name="Line 32"/>
          <p:cNvSpPr>
            <a:spLocks noChangeShapeType="1"/>
          </p:cNvSpPr>
          <p:nvPr/>
        </p:nvSpPr>
        <p:spPr bwMode="auto">
          <a:xfrm flipH="1">
            <a:off x="8940800" y="4819650"/>
            <a:ext cx="43338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6225" name="Group 33"/>
          <p:cNvGrpSpPr>
            <a:grpSpLocks/>
          </p:cNvGrpSpPr>
          <p:nvPr/>
        </p:nvGrpSpPr>
        <p:grpSpPr bwMode="auto">
          <a:xfrm>
            <a:off x="9158288" y="4030663"/>
            <a:ext cx="647700" cy="996950"/>
            <a:chOff x="6999" y="2437"/>
            <a:chExt cx="408" cy="629"/>
          </a:xfrm>
        </p:grpSpPr>
        <p:sp>
          <p:nvSpPr>
            <p:cNvPr id="136226" name="Rectangle 34"/>
            <p:cNvSpPr>
              <a:spLocks/>
            </p:cNvSpPr>
            <p:nvPr/>
          </p:nvSpPr>
          <p:spPr bwMode="auto">
            <a:xfrm>
              <a:off x="7050" y="2482"/>
              <a:ext cx="318" cy="584"/>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27" name="AutoShape 35"/>
            <p:cNvSpPr>
              <a:spLocks/>
            </p:cNvSpPr>
            <p:nvPr/>
          </p:nvSpPr>
          <p:spPr bwMode="auto">
            <a:xfrm rot="5400000">
              <a:off x="6999" y="2437"/>
              <a:ext cx="408" cy="408"/>
            </a:xfrm>
            <a:prstGeom prst="rtTriangle">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6228" name="Line 36"/>
          <p:cNvSpPr>
            <a:spLocks noChangeShapeType="1"/>
          </p:cNvSpPr>
          <p:nvPr/>
        </p:nvSpPr>
        <p:spPr bwMode="auto">
          <a:xfrm flipH="1" flipV="1">
            <a:off x="9266238" y="4170363"/>
            <a:ext cx="325437" cy="325437"/>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8">
            <p14:nvContentPartPr>
              <p14:cNvPr id="136229" name="Ink 37"/>
              <p14:cNvContentPartPr>
                <a14:cpLocks xmlns:a14="http://schemas.microsoft.com/office/drawing/2010/main" noRot="1" noChangeAspect="1" noEditPoints="1" noChangeArrowheads="1" noChangeShapeType="1"/>
              </p14:cNvContentPartPr>
              <p14:nvPr/>
            </p14:nvContentPartPr>
            <p14:xfrm>
              <a:off x="8709025" y="4775200"/>
              <a:ext cx="130175" cy="192088"/>
            </p14:xfrm>
          </p:contentPart>
        </mc:Choice>
        <mc:Fallback xmlns="">
          <p:pic>
            <p:nvPicPr>
              <p:cNvPr id="136229" name="Ink 37"/>
              <p:cNvPicPr>
                <a:picLocks noRot="1" noChangeAspect="1" noEditPoints="1" noChangeArrowheads="1" noChangeShapeType="1"/>
              </p:cNvPicPr>
              <p:nvPr/>
            </p:nvPicPr>
            <p:blipFill>
              <a:blip r:embed="rId9"/>
              <a:stretch>
                <a:fillRect/>
              </a:stretch>
            </p:blipFill>
            <p:spPr>
              <a:xfrm>
                <a:off x="8705429" y="4766567"/>
                <a:ext cx="143480" cy="21079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6230" name="Ink 38"/>
              <p14:cNvContentPartPr>
                <a14:cpLocks xmlns:a14="http://schemas.microsoft.com/office/drawing/2010/main" noRot="1" noChangeAspect="1" noEditPoints="1" noChangeArrowheads="1" noChangeShapeType="1"/>
              </p14:cNvContentPartPr>
              <p14:nvPr/>
            </p14:nvContentPartPr>
            <p14:xfrm>
              <a:off x="10086975" y="4667250"/>
              <a:ext cx="276225" cy="269875"/>
            </p14:xfrm>
          </p:contentPart>
        </mc:Choice>
        <mc:Fallback xmlns="">
          <p:pic>
            <p:nvPicPr>
              <p:cNvPr id="136230" name="Ink 38"/>
              <p:cNvPicPr>
                <a:picLocks noRot="1" noChangeAspect="1" noEditPoints="1" noChangeArrowheads="1" noChangeShapeType="1"/>
              </p:cNvPicPr>
              <p:nvPr/>
            </p:nvPicPr>
            <p:blipFill>
              <a:blip r:embed="rId11"/>
              <a:stretch>
                <a:fillRect/>
              </a:stretch>
            </p:blipFill>
            <p:spPr>
              <a:xfrm>
                <a:off x="10083013" y="4658974"/>
                <a:ext cx="288470" cy="28894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6231" name="Ink 39"/>
              <p14:cNvContentPartPr>
                <a14:cpLocks xmlns:a14="http://schemas.microsoft.com/office/drawing/2010/main" noRot="1" noChangeAspect="1" noEditPoints="1" noChangeArrowheads="1" noChangeShapeType="1"/>
              </p14:cNvContentPartPr>
              <p14:nvPr/>
            </p14:nvContentPartPr>
            <p14:xfrm>
              <a:off x="10117138" y="5191125"/>
              <a:ext cx="395287" cy="250825"/>
            </p14:xfrm>
          </p:contentPart>
        </mc:Choice>
        <mc:Fallback xmlns="">
          <p:pic>
            <p:nvPicPr>
              <p:cNvPr id="136231" name="Ink 39"/>
              <p:cNvPicPr>
                <a:picLocks noRot="1" noChangeAspect="1" noEditPoints="1" noChangeArrowheads="1" noChangeShapeType="1"/>
              </p:cNvPicPr>
              <p:nvPr/>
            </p:nvPicPr>
            <p:blipFill>
              <a:blip r:embed="rId13"/>
              <a:stretch>
                <a:fillRect/>
              </a:stretch>
            </p:blipFill>
            <p:spPr>
              <a:xfrm>
                <a:off x="10107778" y="5181769"/>
                <a:ext cx="414007" cy="26953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6232" name="Ink 40"/>
              <p14:cNvContentPartPr>
                <a14:cpLocks xmlns:a14="http://schemas.microsoft.com/office/drawing/2010/main" noRot="1" noChangeAspect="1" noEditPoints="1" noChangeArrowheads="1" noChangeShapeType="1"/>
              </p14:cNvContentPartPr>
              <p14:nvPr/>
            </p14:nvContentPartPr>
            <p14:xfrm>
              <a:off x="8947150" y="3335338"/>
              <a:ext cx="131763" cy="258762"/>
            </p14:xfrm>
          </p:contentPart>
        </mc:Choice>
        <mc:Fallback xmlns="">
          <p:pic>
            <p:nvPicPr>
              <p:cNvPr id="136232" name="Ink 40"/>
              <p:cNvPicPr>
                <a:picLocks noRot="1" noChangeAspect="1" noEditPoints="1" noChangeArrowheads="1" noChangeShapeType="1"/>
              </p:cNvPicPr>
              <p:nvPr/>
            </p:nvPicPr>
            <p:blipFill>
              <a:blip r:embed="rId15"/>
              <a:stretch>
                <a:fillRect/>
              </a:stretch>
            </p:blipFill>
            <p:spPr>
              <a:xfrm>
                <a:off x="8937790" y="3325981"/>
                <a:ext cx="150483" cy="27747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6233" name="Ink 41"/>
              <p14:cNvContentPartPr>
                <a14:cpLocks xmlns:a14="http://schemas.microsoft.com/office/drawing/2010/main" noRot="1" noChangeAspect="1" noEditPoints="1" noChangeArrowheads="1" noChangeShapeType="1"/>
              </p14:cNvContentPartPr>
              <p14:nvPr/>
            </p14:nvContentPartPr>
            <p14:xfrm>
              <a:off x="8664575" y="5121275"/>
              <a:ext cx="212725" cy="258763"/>
            </p14:xfrm>
          </p:contentPart>
        </mc:Choice>
        <mc:Fallback xmlns="">
          <p:pic>
            <p:nvPicPr>
              <p:cNvPr id="136233" name="Ink 41"/>
              <p:cNvPicPr>
                <a:picLocks noRot="1" noChangeAspect="1" noEditPoints="1" noChangeArrowheads="1" noChangeShapeType="1"/>
              </p:cNvPicPr>
              <p:nvPr/>
            </p:nvPicPr>
            <p:blipFill>
              <a:blip r:embed="rId17"/>
              <a:stretch>
                <a:fillRect/>
              </a:stretch>
            </p:blipFill>
            <p:spPr>
              <a:xfrm>
                <a:off x="8655217" y="5111918"/>
                <a:ext cx="231442" cy="27747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6234" name="Ink 42"/>
              <p14:cNvContentPartPr>
                <a14:cpLocks xmlns:a14="http://schemas.microsoft.com/office/drawing/2010/main" noRot="1" noChangeAspect="1" noEditPoints="1" noChangeArrowheads="1" noChangeShapeType="1"/>
              </p14:cNvContentPartPr>
              <p14:nvPr/>
            </p14:nvContentPartPr>
            <p14:xfrm>
              <a:off x="8834438" y="3854450"/>
              <a:ext cx="468312" cy="215900"/>
            </p14:xfrm>
          </p:contentPart>
        </mc:Choice>
        <mc:Fallback xmlns="">
          <p:pic>
            <p:nvPicPr>
              <p:cNvPr id="136234" name="Ink 42"/>
              <p:cNvPicPr>
                <a:picLocks noRot="1" noChangeAspect="1" noEditPoints="1" noChangeArrowheads="1" noChangeShapeType="1"/>
              </p:cNvPicPr>
              <p:nvPr/>
            </p:nvPicPr>
            <p:blipFill>
              <a:blip r:embed="rId19"/>
              <a:stretch>
                <a:fillRect/>
              </a:stretch>
            </p:blipFill>
            <p:spPr>
              <a:xfrm>
                <a:off x="8825072" y="3845094"/>
                <a:ext cx="487044" cy="234611"/>
              </a:xfrm>
              <a:prstGeom prst="rect">
                <a:avLst/>
              </a:prstGeom>
            </p:spPr>
          </p:pic>
        </mc:Fallback>
      </mc:AlternateContent>
      <p:sp>
        <p:nvSpPr>
          <p:cNvPr id="136236" name="AutoShape 44"/>
          <p:cNvSpPr>
            <a:spLocks/>
          </p:cNvSpPr>
          <p:nvPr/>
        </p:nvSpPr>
        <p:spPr bwMode="auto">
          <a:xfrm rot="5400000">
            <a:off x="9574212" y="7172326"/>
            <a:ext cx="1552575" cy="647700"/>
          </a:xfrm>
          <a:prstGeom prst="rtTriangle">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37" name="AutoShape 45"/>
          <p:cNvSpPr>
            <a:spLocks/>
          </p:cNvSpPr>
          <p:nvPr/>
        </p:nvSpPr>
        <p:spPr bwMode="auto">
          <a:xfrm rot="5400000">
            <a:off x="10039351" y="2547937"/>
            <a:ext cx="4171950" cy="593725"/>
          </a:xfrm>
          <a:prstGeom prst="rtTriangle">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49" name="AutoShape 57"/>
          <p:cNvSpPr>
            <a:spLocks/>
          </p:cNvSpPr>
          <p:nvPr/>
        </p:nvSpPr>
        <p:spPr bwMode="auto">
          <a:xfrm rot="5400000">
            <a:off x="9089231" y="7235032"/>
            <a:ext cx="1462087" cy="647700"/>
          </a:xfrm>
          <a:prstGeom prst="rtTriangle">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20">
            <p14:nvContentPartPr>
              <p14:cNvPr id="136257" name="Ink 65"/>
              <p14:cNvContentPartPr>
                <a14:cpLocks xmlns:a14="http://schemas.microsoft.com/office/drawing/2010/main" noRot="1" noChangeAspect="1" noEditPoints="1" noChangeArrowheads="1" noChangeShapeType="1"/>
              </p14:cNvContentPartPr>
              <p14:nvPr/>
            </p14:nvContentPartPr>
            <p14:xfrm>
              <a:off x="11455400" y="-630238"/>
              <a:ext cx="20638" cy="4763"/>
            </p14:xfrm>
          </p:contentPart>
        </mc:Choice>
        <mc:Fallback xmlns="">
          <p:pic>
            <p:nvPicPr>
              <p:cNvPr id="136257" name="Ink 65"/>
              <p:cNvPicPr>
                <a:picLocks noRot="1" noChangeAspect="1" noEditPoints="1" noChangeArrowheads="1" noChangeShapeType="1"/>
              </p:cNvPicPr>
              <p:nvPr/>
            </p:nvPicPr>
            <p:blipFill>
              <a:blip r:embed="rId21"/>
              <a:stretch>
                <a:fillRect/>
              </a:stretch>
            </p:blipFill>
            <p:spPr>
              <a:xfrm>
                <a:off x="11445986" y="-639764"/>
                <a:ext cx="39466" cy="23815"/>
              </a:xfrm>
              <a:prstGeom prst="rect">
                <a:avLst/>
              </a:prstGeom>
            </p:spPr>
          </p:pic>
        </mc:Fallback>
      </mc:AlternateContent>
      <p:grpSp>
        <p:nvGrpSpPr>
          <p:cNvPr id="136258" name="Group 66"/>
          <p:cNvGrpSpPr>
            <a:grpSpLocks/>
          </p:cNvGrpSpPr>
          <p:nvPr/>
        </p:nvGrpSpPr>
        <p:grpSpPr bwMode="auto">
          <a:xfrm>
            <a:off x="4668838" y="1365250"/>
            <a:ext cx="1862137" cy="384175"/>
            <a:chOff x="3099" y="1465"/>
            <a:chExt cx="1174" cy="242"/>
          </a:xfrm>
        </p:grpSpPr>
        <p:grpSp>
          <p:nvGrpSpPr>
            <p:cNvPr id="136259" name="Group 67"/>
            <p:cNvGrpSpPr>
              <a:grpSpLocks/>
            </p:cNvGrpSpPr>
            <p:nvPr/>
          </p:nvGrpSpPr>
          <p:grpSpPr bwMode="auto">
            <a:xfrm>
              <a:off x="3920" y="1465"/>
              <a:ext cx="353" cy="242"/>
              <a:chOff x="1148" y="593"/>
              <a:chExt cx="408" cy="408"/>
            </a:xfrm>
          </p:grpSpPr>
          <p:sp>
            <p:nvSpPr>
              <p:cNvPr id="136260" name="Oval 68"/>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61" name="Line 69"/>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62" name="Line 70"/>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6263" name="Rectangle 71"/>
            <p:cNvSpPr>
              <a:spLocks/>
            </p:cNvSpPr>
            <p:nvPr/>
          </p:nvSpPr>
          <p:spPr bwMode="auto">
            <a:xfrm>
              <a:off x="3099" y="1504"/>
              <a:ext cx="821" cy="145"/>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mc:AlternateContent xmlns:mc="http://schemas.openxmlformats.org/markup-compatibility/2006" xmlns:p14="http://schemas.microsoft.com/office/powerpoint/2010/main">
        <mc:Choice Requires="p14">
          <p:contentPart p14:bwMode="auto" r:id="rId22">
            <p14:nvContentPartPr>
              <p14:cNvPr id="136264" name="Ink 72"/>
              <p14:cNvContentPartPr>
                <a14:cpLocks xmlns:a14="http://schemas.microsoft.com/office/drawing/2010/main" noRot="1" noChangeAspect="1" noEditPoints="1" noChangeArrowheads="1" noChangeShapeType="1"/>
              </p14:cNvContentPartPr>
              <p14:nvPr/>
            </p14:nvContentPartPr>
            <p14:xfrm>
              <a:off x="5984875" y="1073150"/>
              <a:ext cx="387350" cy="182563"/>
            </p14:xfrm>
          </p:contentPart>
        </mc:Choice>
        <mc:Fallback xmlns="">
          <p:pic>
            <p:nvPicPr>
              <p:cNvPr id="136264" name="Ink 72"/>
              <p:cNvPicPr>
                <a:picLocks noRot="1" noChangeAspect="1" noEditPoints="1" noChangeArrowheads="1" noChangeShapeType="1"/>
              </p:cNvPicPr>
              <p:nvPr/>
            </p:nvPicPr>
            <p:blipFill>
              <a:blip r:embed="rId23"/>
              <a:stretch>
                <a:fillRect/>
              </a:stretch>
            </p:blipFill>
            <p:spPr>
              <a:xfrm>
                <a:off x="5970475" y="1058747"/>
                <a:ext cx="416149" cy="21137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6265" name="Ink 73"/>
              <p14:cNvContentPartPr>
                <a14:cpLocks xmlns:a14="http://schemas.microsoft.com/office/drawing/2010/main" noRot="1" noChangeAspect="1" noEditPoints="1" noChangeArrowheads="1" noChangeShapeType="1"/>
              </p14:cNvContentPartPr>
              <p14:nvPr/>
            </p14:nvContentPartPr>
            <p14:xfrm>
              <a:off x="6502400" y="1111250"/>
              <a:ext cx="9525" cy="149225"/>
            </p14:xfrm>
          </p:contentPart>
        </mc:Choice>
        <mc:Fallback xmlns="">
          <p:pic>
            <p:nvPicPr>
              <p:cNvPr id="136265" name="Ink 73"/>
              <p:cNvPicPr>
                <a:picLocks noRot="1" noChangeAspect="1" noEditPoints="1" noChangeArrowheads="1" noChangeShapeType="1"/>
              </p:cNvPicPr>
              <p:nvPr/>
            </p:nvPicPr>
            <p:blipFill>
              <a:blip r:embed="rId25"/>
              <a:stretch>
                <a:fillRect/>
              </a:stretch>
            </p:blipFill>
            <p:spPr>
              <a:xfrm>
                <a:off x="6487746" y="1096867"/>
                <a:ext cx="38833" cy="177991"/>
              </a:xfrm>
              <a:prstGeom prst="rect">
                <a:avLst/>
              </a:prstGeom>
            </p:spPr>
          </p:pic>
        </mc:Fallback>
      </mc:AlternateContent>
      <p:sp>
        <p:nvSpPr>
          <p:cNvPr id="136267" name="Text Box 75"/>
          <p:cNvSpPr txBox="1">
            <a:spLocks noChangeArrowheads="1"/>
          </p:cNvSpPr>
          <p:nvPr/>
        </p:nvSpPr>
        <p:spPr bwMode="auto">
          <a:xfrm>
            <a:off x="325438" y="5635625"/>
            <a:ext cx="260032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600" kern="1200" smtClean="0">
                <a:solidFill>
                  <a:srgbClr val="000000"/>
                </a:solidFill>
                <a:sym typeface="Comic Sans MS" panose="030F0702030302020204" pitchFamily="66" charset="0"/>
              </a:rPr>
              <a:t>iterate:</a:t>
            </a:r>
          </a:p>
        </p:txBody>
      </p:sp>
      <p:sp>
        <p:nvSpPr>
          <p:cNvPr id="136268" name="Text Box 76"/>
          <p:cNvSpPr txBox="1">
            <a:spLocks/>
          </p:cNvSpPr>
          <p:nvPr/>
        </p:nvSpPr>
        <p:spPr bwMode="auto">
          <a:xfrm>
            <a:off x="10517188" y="76200"/>
            <a:ext cx="2582862" cy="1312863"/>
          </a:xfrm>
          <a:prstGeom prst="rect">
            <a:avLst/>
          </a:prstGeom>
          <a:noFill/>
          <a:ln>
            <a:noFill/>
          </a:ln>
          <a:effectLst/>
          <a:extLst>
            <a:ext uri="{909E8E84-426E-40DD-AFC4-6F175D3DCCD1}">
              <a14:hiddenFill xmlns:a14="http://schemas.microsoft.com/office/drawing/2010/main">
                <a:blipFill dpi="0" rotWithShape="0">
                  <a:blip r:embed="rId26"/>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spAutoFit/>
          </a:bodyPr>
          <a:lstStyle>
            <a:lvl1pPr algn="l">
              <a:defRPr sz="1200">
                <a:solidFill>
                  <a:schemeClr val="tx1"/>
                </a:solidFill>
                <a:latin typeface="Comic Sans MS" panose="030F0702030302020204" pitchFamily="66" charset="0"/>
              </a:defRPr>
            </a:lvl1pPr>
            <a:lvl2pPr marL="455613" algn="l">
              <a:defRPr sz="1200">
                <a:solidFill>
                  <a:schemeClr val="tx1"/>
                </a:solidFill>
                <a:latin typeface="Comic Sans MS" panose="030F0702030302020204" pitchFamily="66" charset="0"/>
              </a:defRPr>
            </a:lvl2pPr>
            <a:lvl3pPr algn="l">
              <a:defRPr sz="1200">
                <a:solidFill>
                  <a:schemeClr val="tx1"/>
                </a:solidFill>
                <a:latin typeface="Comic Sans MS" panose="030F0702030302020204" pitchFamily="66" charset="0"/>
              </a:defRPr>
            </a:lvl3pPr>
            <a:lvl4pPr marL="1370013" algn="l">
              <a:defRPr sz="1200">
                <a:solidFill>
                  <a:schemeClr val="tx1"/>
                </a:solidFill>
                <a:latin typeface="Comic Sans MS" panose="030F0702030302020204" pitchFamily="66" charset="0"/>
              </a:defRPr>
            </a:lvl4pPr>
            <a:lvl5pPr algn="l">
              <a:defRPr sz="1200">
                <a:solidFill>
                  <a:schemeClr val="tx1"/>
                </a:solidFill>
                <a:latin typeface="Comic Sans MS" panose="030F0702030302020204" pitchFamily="66" charset="0"/>
              </a:defRPr>
            </a:lvl5pPr>
            <a:lvl6pPr fontAlgn="base">
              <a:spcBef>
                <a:spcPct val="0"/>
              </a:spcBef>
              <a:spcAft>
                <a:spcPct val="0"/>
              </a:spcAft>
              <a:defRPr sz="1200">
                <a:solidFill>
                  <a:schemeClr val="tx1"/>
                </a:solidFill>
                <a:latin typeface="Comic Sans MS" panose="030F0702030302020204" pitchFamily="66" charset="0"/>
              </a:defRPr>
            </a:lvl6pPr>
            <a:lvl7pPr fontAlgn="base">
              <a:spcBef>
                <a:spcPct val="0"/>
              </a:spcBef>
              <a:spcAft>
                <a:spcPct val="0"/>
              </a:spcAft>
              <a:defRPr sz="1200">
                <a:solidFill>
                  <a:schemeClr val="tx1"/>
                </a:solidFill>
                <a:latin typeface="Comic Sans MS" panose="030F0702030302020204" pitchFamily="66" charset="0"/>
              </a:defRPr>
            </a:lvl7pPr>
            <a:lvl8pPr fontAlgn="base">
              <a:spcBef>
                <a:spcPct val="0"/>
              </a:spcBef>
              <a:spcAft>
                <a:spcPct val="0"/>
              </a:spcAft>
              <a:defRPr sz="1200">
                <a:solidFill>
                  <a:schemeClr val="tx1"/>
                </a:solidFill>
                <a:latin typeface="Comic Sans MS" panose="030F0702030302020204" pitchFamily="66" charset="0"/>
              </a:defRPr>
            </a:lvl8pPr>
            <a:lvl9pPr fontAlgn="base">
              <a:spcBef>
                <a:spcPct val="0"/>
              </a:spcBef>
              <a:spcAft>
                <a:spcPct val="0"/>
              </a:spcAft>
              <a:defRPr sz="1200">
                <a:solidFill>
                  <a:schemeClr val="tx1"/>
                </a:solidFill>
                <a:latin typeface="Comic Sans MS" panose="030F0702030302020204" pitchFamily="66" charset="0"/>
              </a:defRPr>
            </a:lvl9pPr>
          </a:lstStyle>
          <a:p>
            <a:pPr algn="ctr" defTabSz="914400" rtl="0" fontAlgn="base">
              <a:spcBef>
                <a:spcPct val="50000"/>
              </a:spcBef>
              <a:spcAft>
                <a:spcPct val="0"/>
              </a:spcAft>
            </a:pPr>
            <a:r>
              <a:rPr lang="en-US" altLang="en-US" sz="2000" kern="1200" smtClean="0">
                <a:solidFill>
                  <a:srgbClr val="800080"/>
                </a:solidFill>
                <a:sym typeface="Comic Sans MS" panose="030F0702030302020204" pitchFamily="66" charset="0"/>
              </a:rPr>
              <a:t>[Weichselbaum,</a:t>
            </a:r>
            <a:br>
              <a:rPr lang="en-US" altLang="en-US" sz="2000" kern="1200" smtClean="0">
                <a:solidFill>
                  <a:srgbClr val="800080"/>
                </a:solidFill>
                <a:sym typeface="Comic Sans MS" panose="030F0702030302020204" pitchFamily="66" charset="0"/>
              </a:rPr>
            </a:br>
            <a:r>
              <a:rPr lang="en-US" altLang="en-US" sz="2000" kern="1200" smtClean="0">
                <a:solidFill>
                  <a:srgbClr val="800080"/>
                </a:solidFill>
                <a:sym typeface="Comic Sans MS" panose="030F0702030302020204" pitchFamily="66" charset="0"/>
              </a:rPr>
              <a:t>Verstraete,</a:t>
            </a:r>
            <a:br>
              <a:rPr lang="en-US" altLang="en-US" sz="2000" kern="1200" smtClean="0">
                <a:solidFill>
                  <a:srgbClr val="800080"/>
                </a:solidFill>
                <a:sym typeface="Comic Sans MS" panose="030F0702030302020204" pitchFamily="66" charset="0"/>
              </a:rPr>
            </a:br>
            <a:r>
              <a:rPr lang="en-US" altLang="en-US" sz="2000" kern="1200" smtClean="0">
                <a:solidFill>
                  <a:srgbClr val="800080"/>
                </a:solidFill>
                <a:sym typeface="Comic Sans MS" panose="030F0702030302020204" pitchFamily="66" charset="0"/>
              </a:rPr>
              <a:t>Schollwoeck, Cirac,</a:t>
            </a:r>
            <a:br>
              <a:rPr lang="en-US" altLang="en-US" sz="2000" kern="1200" smtClean="0">
                <a:solidFill>
                  <a:srgbClr val="800080"/>
                </a:solidFill>
                <a:sym typeface="Comic Sans MS" panose="030F0702030302020204" pitchFamily="66" charset="0"/>
              </a:rPr>
            </a:br>
            <a:r>
              <a:rPr lang="en-US" altLang="en-US" sz="2000" kern="1200" smtClean="0">
                <a:solidFill>
                  <a:srgbClr val="800080"/>
                </a:solidFill>
                <a:sym typeface="Comic Sans MS" panose="030F0702030302020204" pitchFamily="66" charset="0"/>
              </a:rPr>
              <a:t>von Delft, 2005] </a:t>
            </a:r>
          </a:p>
        </p:txBody>
      </p:sp>
      <p:sp>
        <p:nvSpPr>
          <p:cNvPr id="136269" name="Text Box 77"/>
          <p:cNvSpPr txBox="1">
            <a:spLocks noChangeArrowheads="1"/>
          </p:cNvSpPr>
          <p:nvPr/>
        </p:nvSpPr>
        <p:spPr bwMode="auto">
          <a:xfrm>
            <a:off x="433388" y="7694613"/>
            <a:ext cx="49847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600" kern="1200" smtClean="0">
                <a:solidFill>
                  <a:srgbClr val="000000"/>
                </a:solidFill>
                <a:sym typeface="Comic Sans MS" panose="030F0702030302020204" pitchFamily="66" charset="0"/>
              </a:rPr>
              <a:t>“matrix product state”  (MPS)</a:t>
            </a:r>
          </a:p>
        </p:txBody>
      </p:sp>
      <p:grpSp>
        <p:nvGrpSpPr>
          <p:cNvPr id="136270" name="Group 78"/>
          <p:cNvGrpSpPr>
            <a:grpSpLocks/>
          </p:cNvGrpSpPr>
          <p:nvPr/>
        </p:nvGrpSpPr>
        <p:grpSpPr bwMode="auto">
          <a:xfrm>
            <a:off x="8380413" y="1365250"/>
            <a:ext cx="1882775" cy="384175"/>
            <a:chOff x="3712" y="605"/>
            <a:chExt cx="834" cy="170"/>
          </a:xfrm>
        </p:grpSpPr>
        <p:grpSp>
          <p:nvGrpSpPr>
            <p:cNvPr id="136271" name="Group 79"/>
            <p:cNvGrpSpPr>
              <a:grpSpLocks/>
            </p:cNvGrpSpPr>
            <p:nvPr/>
          </p:nvGrpSpPr>
          <p:grpSpPr bwMode="auto">
            <a:xfrm>
              <a:off x="3712" y="605"/>
              <a:ext cx="834" cy="170"/>
              <a:chOff x="5437" y="1465"/>
              <a:chExt cx="1186" cy="242"/>
            </a:xfrm>
          </p:grpSpPr>
          <p:grpSp>
            <p:nvGrpSpPr>
              <p:cNvPr id="136272" name="Group 80"/>
              <p:cNvGrpSpPr>
                <a:grpSpLocks/>
              </p:cNvGrpSpPr>
              <p:nvPr/>
            </p:nvGrpSpPr>
            <p:grpSpPr bwMode="auto">
              <a:xfrm>
                <a:off x="6270" y="1465"/>
                <a:ext cx="353" cy="242"/>
                <a:chOff x="1148" y="593"/>
                <a:chExt cx="408" cy="408"/>
              </a:xfrm>
            </p:grpSpPr>
            <p:sp>
              <p:nvSpPr>
                <p:cNvPr id="136273" name="Oval 81"/>
                <p:cNvSpPr>
                  <a:spLocks/>
                </p:cNvSpPr>
                <p:nvPr/>
              </p:nvSpPr>
              <p:spPr bwMode="auto">
                <a:xfrm>
                  <a:off x="1148" y="593"/>
                  <a:ext cx="408" cy="408"/>
                </a:xfrm>
                <a:prstGeom prst="ellipse">
                  <a:avLst/>
                </a:prstGeom>
                <a:noFill/>
                <a:ln w="38100">
                  <a:solidFill>
                    <a:srgbClr val="0000FF"/>
                  </a:solidFill>
                  <a:round/>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74" name="Line 82"/>
                <p:cNvSpPr>
                  <a:spLocks noChangeShapeType="1"/>
                </p:cNvSpPr>
                <p:nvPr/>
              </p:nvSpPr>
              <p:spPr bwMode="auto">
                <a:xfrm>
                  <a:off x="1222" y="737"/>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75" name="Line 83"/>
                <p:cNvSpPr>
                  <a:spLocks noChangeShapeType="1"/>
                </p:cNvSpPr>
                <p:nvPr/>
              </p:nvSpPr>
              <p:spPr bwMode="auto">
                <a:xfrm>
                  <a:off x="1222" y="849"/>
                  <a:ext cx="27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6276" name="Rectangle 84"/>
              <p:cNvSpPr>
                <a:spLocks/>
              </p:cNvSpPr>
              <p:nvPr/>
            </p:nvSpPr>
            <p:spPr bwMode="auto">
              <a:xfrm>
                <a:off x="5437" y="1542"/>
                <a:ext cx="822" cy="61"/>
              </a:xfrm>
              <a:prstGeom prst="rect">
                <a:avLst/>
              </a:prstGeom>
              <a:solidFill>
                <a:srgbClr val="800080">
                  <a:alpha val="50000"/>
                </a:srgbClr>
              </a:solidFill>
              <a:ln>
                <a:noFill/>
              </a:ln>
              <a:effectLst/>
              <a:extLst>
                <a:ext uri="{91240B29-F687-4F45-9708-019B960494DF}">
                  <a14:hiddenLine xmlns:a14="http://schemas.microsoft.com/office/drawing/2010/main" w="254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sp>
          <p:nvSpPr>
            <p:cNvPr id="136277" name="Rectangle 85"/>
            <p:cNvSpPr>
              <a:spLocks noChangeArrowheads="1"/>
            </p:cNvSpPr>
            <p:nvPr/>
          </p:nvSpPr>
          <p:spPr bwMode="auto">
            <a:xfrm>
              <a:off x="4128" y="624"/>
              <a:ext cx="48"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78" name="Rectangle 86"/>
            <p:cNvSpPr>
              <a:spLocks noChangeArrowheads="1"/>
            </p:cNvSpPr>
            <p:nvPr/>
          </p:nvSpPr>
          <p:spPr bwMode="auto">
            <a:xfrm>
              <a:off x="3984" y="624"/>
              <a:ext cx="48"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79" name="Rectangle 87"/>
            <p:cNvSpPr>
              <a:spLocks noChangeArrowheads="1"/>
            </p:cNvSpPr>
            <p:nvPr/>
          </p:nvSpPr>
          <p:spPr bwMode="auto">
            <a:xfrm>
              <a:off x="3840" y="624"/>
              <a:ext cx="48"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mc:AlternateContent xmlns:mc="http://schemas.openxmlformats.org/markup-compatibility/2006" xmlns:p14="http://schemas.microsoft.com/office/powerpoint/2010/main">
        <mc:Choice Requires="p14">
          <p:contentPart p14:bwMode="auto" r:id="rId27">
            <p14:nvContentPartPr>
              <p14:cNvPr id="136280" name="Ink 88"/>
              <p14:cNvContentPartPr>
                <a14:cpLocks xmlns:a14="http://schemas.microsoft.com/office/drawing/2010/main" noRot="1" noChangeAspect="1" noEditPoints="1" noChangeArrowheads="1" noChangeShapeType="1"/>
              </p14:cNvContentPartPr>
              <p14:nvPr/>
            </p14:nvContentPartPr>
            <p14:xfrm>
              <a:off x="7856538" y="1042988"/>
              <a:ext cx="533400" cy="153987"/>
            </p14:xfrm>
          </p:contentPart>
        </mc:Choice>
        <mc:Fallback xmlns="">
          <p:pic>
            <p:nvPicPr>
              <p:cNvPr id="136280" name="Ink 88"/>
              <p:cNvPicPr>
                <a:picLocks noRot="1" noChangeAspect="1" noEditPoints="1" noChangeArrowheads="1" noChangeShapeType="1"/>
              </p:cNvPicPr>
              <p:nvPr/>
            </p:nvPicPr>
            <p:blipFill>
              <a:blip r:embed="rId28"/>
              <a:stretch>
                <a:fillRect/>
              </a:stretch>
            </p:blipFill>
            <p:spPr>
              <a:xfrm>
                <a:off x="7842132" y="1028597"/>
                <a:ext cx="562213" cy="182770"/>
              </a:xfrm>
              <a:prstGeom prst="rect">
                <a:avLst/>
              </a:prstGeom>
            </p:spPr>
          </p:pic>
        </mc:Fallback>
      </mc:AlternateContent>
      <p:pic>
        <p:nvPicPr>
          <p:cNvPr id="136281" name="Picture 89" descr="CAT1TWX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6075" y="6589713"/>
            <a:ext cx="8167688" cy="603250"/>
          </a:xfrm>
          <a:prstGeom prst="rect">
            <a:avLst/>
          </a:prstGeom>
          <a:noFill/>
          <a:extLst>
            <a:ext uri="{909E8E84-426E-40DD-AFC4-6F175D3DCCD1}">
              <a14:hiddenFill xmlns:a14="http://schemas.microsoft.com/office/drawing/2010/main">
                <a:solidFill>
                  <a:srgbClr val="FFFFFF"/>
                </a:solidFill>
              </a14:hiddenFill>
            </a:ext>
          </a:extLst>
        </p:spPr>
      </p:pic>
      <p:sp>
        <p:nvSpPr>
          <p:cNvPr id="136295" name="Text Box 103"/>
          <p:cNvSpPr txBox="1">
            <a:spLocks noChangeArrowheads="1"/>
          </p:cNvSpPr>
          <p:nvPr/>
        </p:nvSpPr>
        <p:spPr bwMode="auto">
          <a:xfrm>
            <a:off x="9505950" y="6677025"/>
            <a:ext cx="36210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algn="l" defTabSz="1300163">
              <a:defRPr sz="1200">
                <a:solidFill>
                  <a:schemeClr val="tx1"/>
                </a:solidFill>
                <a:latin typeface="Comic Sans MS" panose="030F0702030302020204" pitchFamily="66" charset="0"/>
              </a:defRPr>
            </a:lvl1pPr>
            <a:lvl2pPr marL="650875" algn="l" defTabSz="1300163">
              <a:defRPr sz="1200">
                <a:solidFill>
                  <a:schemeClr val="tx1"/>
                </a:solidFill>
                <a:latin typeface="Comic Sans MS" panose="030F0702030302020204" pitchFamily="66" charset="0"/>
              </a:defRPr>
            </a:lvl2pPr>
            <a:lvl3pPr marL="1300163" algn="l" defTabSz="1300163">
              <a:defRPr sz="1200">
                <a:solidFill>
                  <a:schemeClr val="tx1"/>
                </a:solidFill>
                <a:latin typeface="Comic Sans MS" panose="030F0702030302020204" pitchFamily="66" charset="0"/>
              </a:defRPr>
            </a:lvl3pPr>
            <a:lvl4pPr marL="1951038" algn="l" defTabSz="1300163">
              <a:defRPr sz="1200">
                <a:solidFill>
                  <a:schemeClr val="tx1"/>
                </a:solidFill>
                <a:latin typeface="Comic Sans MS" panose="030F0702030302020204" pitchFamily="66" charset="0"/>
              </a:defRPr>
            </a:lvl4pPr>
            <a:lvl5pPr marL="2600325" algn="l" defTabSz="1300163">
              <a:defRPr sz="1200">
                <a:solidFill>
                  <a:schemeClr val="tx1"/>
                </a:solidFill>
                <a:latin typeface="Comic Sans MS" panose="030F0702030302020204" pitchFamily="66" charset="0"/>
              </a:defRPr>
            </a:lvl5pPr>
            <a:lvl6pPr marL="3057525" defTabSz="1300163" fontAlgn="base">
              <a:spcBef>
                <a:spcPct val="0"/>
              </a:spcBef>
              <a:spcAft>
                <a:spcPct val="0"/>
              </a:spcAft>
              <a:defRPr sz="1200">
                <a:solidFill>
                  <a:schemeClr val="tx1"/>
                </a:solidFill>
                <a:latin typeface="Comic Sans MS" panose="030F0702030302020204" pitchFamily="66" charset="0"/>
              </a:defRPr>
            </a:lvl6pPr>
            <a:lvl7pPr marL="3514725" defTabSz="1300163" fontAlgn="base">
              <a:spcBef>
                <a:spcPct val="0"/>
              </a:spcBef>
              <a:spcAft>
                <a:spcPct val="0"/>
              </a:spcAft>
              <a:defRPr sz="1200">
                <a:solidFill>
                  <a:schemeClr val="tx1"/>
                </a:solidFill>
                <a:latin typeface="Comic Sans MS" panose="030F0702030302020204" pitchFamily="66" charset="0"/>
              </a:defRPr>
            </a:lvl7pPr>
            <a:lvl8pPr marL="3971925" defTabSz="1300163" fontAlgn="base">
              <a:spcBef>
                <a:spcPct val="0"/>
              </a:spcBef>
              <a:spcAft>
                <a:spcPct val="0"/>
              </a:spcAft>
              <a:defRPr sz="1200">
                <a:solidFill>
                  <a:schemeClr val="tx1"/>
                </a:solidFill>
                <a:latin typeface="Comic Sans MS" panose="030F0702030302020204" pitchFamily="66" charset="0"/>
              </a:defRPr>
            </a:lvl8pPr>
            <a:lvl9pPr marL="4429125" defTabSz="1300163" fontAlgn="base">
              <a:spcBef>
                <a:spcPct val="0"/>
              </a:spcBef>
              <a:spcAft>
                <a:spcPct val="0"/>
              </a:spcAft>
              <a:defRPr sz="1200">
                <a:solidFill>
                  <a:schemeClr val="tx1"/>
                </a:solidFill>
                <a:latin typeface="Comic Sans MS" panose="030F0702030302020204" pitchFamily="66" charset="0"/>
              </a:defRPr>
            </a:lvl9pPr>
          </a:lstStyle>
          <a:p>
            <a:pPr rtl="0" fontAlgn="base">
              <a:spcBef>
                <a:spcPct val="50000"/>
              </a:spcBef>
              <a:spcAft>
                <a:spcPct val="0"/>
              </a:spcAft>
            </a:pPr>
            <a:r>
              <a:rPr lang="en-US" altLang="en-US" sz="2600" kern="1200" smtClean="0">
                <a:solidFill>
                  <a:srgbClr val="000000"/>
                </a:solidFill>
                <a:sym typeface="Comic Sans MS" panose="030F0702030302020204" pitchFamily="66" charset="0"/>
              </a:rPr>
              <a:t>Wilson truncation of high-energy states:</a:t>
            </a:r>
          </a:p>
        </p:txBody>
      </p:sp>
      <mc:AlternateContent xmlns:mc="http://schemas.openxmlformats.org/markup-compatibility/2006" xmlns:p14="http://schemas.microsoft.com/office/powerpoint/2010/main">
        <mc:Choice Requires="p14">
          <p:contentPart p14:bwMode="auto" r:id="rId30">
            <p14:nvContentPartPr>
              <p14:cNvPr id="136194" name="Ink 2"/>
              <p14:cNvContentPartPr>
                <a14:cpLocks xmlns:a14="http://schemas.microsoft.com/office/drawing/2010/main" noRot="1" noChangeAspect="1" noEditPoints="1" noChangeArrowheads="1" noChangeShapeType="1"/>
              </p14:cNvContentPartPr>
              <p14:nvPr/>
            </p14:nvContentPartPr>
            <p14:xfrm>
              <a:off x="12760325" y="8437563"/>
              <a:ext cx="122238" cy="119062"/>
            </p14:xfrm>
          </p:contentPart>
        </mc:Choice>
        <mc:Fallback xmlns="">
          <p:pic>
            <p:nvPicPr>
              <p:cNvPr id="136194" name="Ink 2"/>
              <p:cNvPicPr>
                <a:picLocks noRot="1" noChangeAspect="1" noEditPoints="1" noChangeArrowheads="1" noChangeShapeType="1"/>
              </p:cNvPicPr>
              <p:nvPr/>
            </p:nvPicPr>
            <p:blipFill>
              <a:blip r:embed="rId31"/>
              <a:stretch>
                <a:fillRect/>
              </a:stretch>
            </p:blipFill>
            <p:spPr>
              <a:xfrm>
                <a:off x="12750977" y="8428211"/>
                <a:ext cx="140933" cy="137767"/>
              </a:xfrm>
              <a:prstGeom prst="rect">
                <a:avLst/>
              </a:prstGeom>
            </p:spPr>
          </p:pic>
        </mc:Fallback>
      </mc:AlternateContent>
      <p:sp>
        <p:nvSpPr>
          <p:cNvPr id="136195" name="Line 3"/>
          <p:cNvSpPr>
            <a:spLocks noChangeShapeType="1"/>
          </p:cNvSpPr>
          <p:nvPr/>
        </p:nvSpPr>
        <p:spPr bwMode="auto">
          <a:xfrm flipH="1">
            <a:off x="11487150" y="8886825"/>
            <a:ext cx="433388"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35" name="Line 43"/>
          <p:cNvSpPr>
            <a:spLocks noChangeShapeType="1"/>
          </p:cNvSpPr>
          <p:nvPr/>
        </p:nvSpPr>
        <p:spPr bwMode="auto">
          <a:xfrm flipH="1">
            <a:off x="12314238" y="8886825"/>
            <a:ext cx="43338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grpSp>
        <p:nvGrpSpPr>
          <p:cNvPr id="136238" name="Group 46"/>
          <p:cNvGrpSpPr>
            <a:grpSpLocks/>
          </p:cNvGrpSpPr>
          <p:nvPr/>
        </p:nvGrpSpPr>
        <p:grpSpPr bwMode="auto">
          <a:xfrm>
            <a:off x="10945813" y="8345488"/>
            <a:ext cx="268287" cy="26987"/>
            <a:chOff x="4732" y="4007"/>
            <a:chExt cx="119" cy="12"/>
          </a:xfrm>
        </p:grpSpPr>
        <mc:AlternateContent xmlns:mc="http://schemas.openxmlformats.org/markup-compatibility/2006" xmlns:p14="http://schemas.microsoft.com/office/powerpoint/2010/main">
          <mc:Choice Requires="p14">
            <p:contentPart p14:bwMode="auto" r:id="rId32">
              <p14:nvContentPartPr>
                <p14:cNvPr id="136239" name="Ink 47"/>
                <p14:cNvContentPartPr>
                  <a14:cpLocks xmlns:a14="http://schemas.microsoft.com/office/drawing/2010/main" noRot="1" noChangeAspect="1" noEditPoints="1" noChangeArrowheads="1" noChangeShapeType="1"/>
                </p14:cNvContentPartPr>
                <p14:nvPr/>
              </p14:nvContentPartPr>
              <p14:xfrm>
                <a:off x="4732" y="4012"/>
                <a:ext cx="7" cy="7"/>
              </p14:xfrm>
            </p:contentPart>
          </mc:Choice>
          <mc:Fallback xmlns="">
            <p:pic>
              <p:nvPicPr>
                <p:cNvPr id="136239" name="Ink 47"/>
                <p:cNvPicPr>
                  <a:picLocks noRot="1" noChangeAspect="1" noEditPoints="1" noChangeArrowheads="1" noChangeShapeType="1"/>
                </p:cNvPicPr>
                <p:nvPr/>
              </p:nvPicPr>
              <p:blipFill>
                <a:blip r:embed="rId33"/>
                <a:stretch>
                  <a:fillRect/>
                </a:stretch>
              </p:blipFill>
              <p:spPr>
                <a:xfrm>
                  <a:off x="4728" y="4008"/>
                  <a:ext cx="15" cy="1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6240" name="Ink 48"/>
                <p14:cNvContentPartPr>
                  <a14:cpLocks xmlns:a14="http://schemas.microsoft.com/office/drawing/2010/main" noRot="1" noChangeAspect="1" noEditPoints="1" noChangeArrowheads="1" noChangeShapeType="1"/>
                </p14:cNvContentPartPr>
                <p14:nvPr/>
              </p14:nvContentPartPr>
              <p14:xfrm>
                <a:off x="4791" y="4007"/>
                <a:ext cx="60" cy="7"/>
              </p14:xfrm>
            </p:contentPart>
          </mc:Choice>
          <mc:Fallback xmlns="">
            <p:pic>
              <p:nvPicPr>
                <p:cNvPr id="136240" name="Ink 48"/>
                <p:cNvPicPr>
                  <a:picLocks noRot="1" noChangeAspect="1" noEditPoints="1" noChangeArrowheads="1" noChangeShapeType="1"/>
                </p:cNvPicPr>
                <p:nvPr/>
              </p:nvPicPr>
              <p:blipFill>
                <a:blip r:embed="rId35"/>
                <a:stretch>
                  <a:fillRect/>
                </a:stretch>
              </p:blipFill>
              <p:spPr>
                <a:xfrm>
                  <a:off x="4787" y="4003"/>
                  <a:ext cx="68" cy="1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136241" name="Ink 49"/>
              <p14:cNvContentPartPr>
                <a14:cpLocks xmlns:a14="http://schemas.microsoft.com/office/drawing/2010/main" noRot="1" noChangeAspect="1" noEditPoints="1" noChangeArrowheads="1" noChangeShapeType="1"/>
              </p14:cNvContentPartPr>
              <p14:nvPr/>
            </p14:nvContentPartPr>
            <p14:xfrm>
              <a:off x="12609513" y="8551863"/>
              <a:ext cx="112712" cy="180975"/>
            </p14:xfrm>
          </p:contentPart>
        </mc:Choice>
        <mc:Fallback xmlns="">
          <p:pic>
            <p:nvPicPr>
              <p:cNvPr id="136241" name="Ink 49"/>
              <p:cNvPicPr>
                <a:picLocks noRot="1" noChangeAspect="1" noEditPoints="1" noChangeArrowheads="1" noChangeShapeType="1"/>
              </p:cNvPicPr>
              <p:nvPr/>
            </p:nvPicPr>
            <p:blipFill>
              <a:blip r:embed="rId37"/>
              <a:stretch>
                <a:fillRect/>
              </a:stretch>
            </p:blipFill>
            <p:spPr>
              <a:xfrm>
                <a:off x="12600180" y="8542508"/>
                <a:ext cx="131378" cy="19968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36242" name="Ink 50"/>
              <p14:cNvContentPartPr>
                <a14:cpLocks xmlns:a14="http://schemas.microsoft.com/office/drawing/2010/main" noRot="1" noChangeAspect="1" noEditPoints="1" noChangeArrowheads="1" noChangeShapeType="1"/>
              </p14:cNvContentPartPr>
              <p14:nvPr/>
            </p14:nvContentPartPr>
            <p14:xfrm>
              <a:off x="10347325" y="8528050"/>
              <a:ext cx="352425" cy="198438"/>
            </p14:xfrm>
          </p:contentPart>
        </mc:Choice>
        <mc:Fallback xmlns="">
          <p:pic>
            <p:nvPicPr>
              <p:cNvPr id="136242" name="Ink 50"/>
              <p:cNvPicPr>
                <a:picLocks noRot="1" noChangeAspect="1" noEditPoints="1" noChangeArrowheads="1" noChangeShapeType="1"/>
              </p:cNvPicPr>
              <p:nvPr/>
            </p:nvPicPr>
            <p:blipFill>
              <a:blip r:embed="rId39"/>
              <a:stretch>
                <a:fillRect/>
              </a:stretch>
            </p:blipFill>
            <p:spPr>
              <a:xfrm>
                <a:off x="10337965" y="8518686"/>
                <a:ext cx="371144" cy="217165"/>
              </a:xfrm>
              <a:prstGeom prst="rect">
                <a:avLst/>
              </a:prstGeom>
            </p:spPr>
          </p:pic>
        </mc:Fallback>
      </mc:AlternateContent>
      <p:sp>
        <p:nvSpPr>
          <p:cNvPr id="136243" name="Line 51"/>
          <p:cNvSpPr>
            <a:spLocks noChangeShapeType="1"/>
          </p:cNvSpPr>
          <p:nvPr/>
        </p:nvSpPr>
        <p:spPr bwMode="auto">
          <a:xfrm flipH="1">
            <a:off x="8723313" y="8886825"/>
            <a:ext cx="989012" cy="15875"/>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44" name="Line 52"/>
          <p:cNvSpPr>
            <a:spLocks noChangeShapeType="1"/>
          </p:cNvSpPr>
          <p:nvPr/>
        </p:nvSpPr>
        <p:spPr bwMode="auto">
          <a:xfrm flipH="1">
            <a:off x="8074025" y="8902700"/>
            <a:ext cx="43338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45" name="Line 53"/>
          <p:cNvSpPr>
            <a:spLocks noChangeShapeType="1"/>
          </p:cNvSpPr>
          <p:nvPr/>
        </p:nvSpPr>
        <p:spPr bwMode="auto">
          <a:xfrm flipH="1">
            <a:off x="9929813" y="8886825"/>
            <a:ext cx="43338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47" name="Rectangle 55"/>
          <p:cNvSpPr>
            <a:spLocks/>
          </p:cNvSpPr>
          <p:nvPr/>
        </p:nvSpPr>
        <p:spPr bwMode="auto">
          <a:xfrm>
            <a:off x="8385175" y="8537575"/>
            <a:ext cx="506413" cy="554038"/>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50" name="Line 58"/>
          <p:cNvSpPr>
            <a:spLocks noChangeShapeType="1"/>
          </p:cNvSpPr>
          <p:nvPr/>
        </p:nvSpPr>
        <p:spPr bwMode="auto">
          <a:xfrm flipV="1">
            <a:off x="8642350" y="8285163"/>
            <a:ext cx="1588" cy="407987"/>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40">
            <p14:nvContentPartPr>
              <p14:cNvPr id="136251" name="Ink 59"/>
              <p14:cNvContentPartPr>
                <a14:cpLocks xmlns:a14="http://schemas.microsoft.com/office/drawing/2010/main" noRot="1" noChangeAspect="1" noEditPoints="1" noChangeArrowheads="1" noChangeShapeType="1"/>
              </p14:cNvContentPartPr>
              <p14:nvPr/>
            </p14:nvContentPartPr>
            <p14:xfrm>
              <a:off x="8010525" y="7891463"/>
              <a:ext cx="444500" cy="222250"/>
            </p14:xfrm>
          </p:contentPart>
        </mc:Choice>
        <mc:Fallback xmlns="">
          <p:pic>
            <p:nvPicPr>
              <p:cNvPr id="136251" name="Ink 59"/>
              <p:cNvPicPr>
                <a:picLocks noRot="1" noChangeAspect="1" noEditPoints="1" noChangeArrowheads="1" noChangeShapeType="1"/>
              </p:cNvPicPr>
              <p:nvPr/>
            </p:nvPicPr>
            <p:blipFill>
              <a:blip r:embed="rId41"/>
              <a:stretch>
                <a:fillRect/>
              </a:stretch>
            </p:blipFill>
            <p:spPr>
              <a:xfrm>
                <a:off x="8001167" y="7882098"/>
                <a:ext cx="463216" cy="24098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36252" name="Ink 60"/>
              <p14:cNvContentPartPr>
                <a14:cpLocks xmlns:a14="http://schemas.microsoft.com/office/drawing/2010/main" noRot="1" noChangeAspect="1" noEditPoints="1" noChangeArrowheads="1" noChangeShapeType="1"/>
              </p14:cNvContentPartPr>
              <p14:nvPr/>
            </p14:nvContentPartPr>
            <p14:xfrm>
              <a:off x="7737475" y="8629650"/>
              <a:ext cx="165100" cy="234950"/>
            </p14:xfrm>
          </p:contentPart>
        </mc:Choice>
        <mc:Fallback xmlns="">
          <p:pic>
            <p:nvPicPr>
              <p:cNvPr id="136252" name="Ink 60"/>
              <p:cNvPicPr>
                <a:picLocks noRot="1" noChangeAspect="1" noEditPoints="1" noChangeArrowheads="1" noChangeShapeType="1"/>
              </p:cNvPicPr>
              <p:nvPr/>
            </p:nvPicPr>
            <p:blipFill>
              <a:blip r:embed="rId43"/>
              <a:stretch>
                <a:fillRect/>
              </a:stretch>
            </p:blipFill>
            <p:spPr>
              <a:xfrm>
                <a:off x="7728123" y="8620295"/>
                <a:ext cx="183804" cy="2536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36301" name="Ink 109"/>
              <p14:cNvContentPartPr>
                <a14:cpLocks xmlns:a14="http://schemas.microsoft.com/office/drawing/2010/main" noRot="1" noChangeAspect="1" noEditPoints="1" noChangeArrowheads="1" noChangeShapeType="1"/>
              </p14:cNvContentPartPr>
              <p14:nvPr/>
            </p14:nvContentPartPr>
            <p14:xfrm>
              <a:off x="9126538" y="8593138"/>
              <a:ext cx="109537" cy="171450"/>
            </p14:xfrm>
          </p:contentPart>
        </mc:Choice>
        <mc:Fallback xmlns="">
          <p:pic>
            <p:nvPicPr>
              <p:cNvPr id="136301" name="Ink 109"/>
              <p:cNvPicPr>
                <a:picLocks noRot="1" noChangeAspect="1" noEditPoints="1" noChangeArrowheads="1" noChangeShapeType="1"/>
              </p:cNvPicPr>
              <p:nvPr/>
            </p:nvPicPr>
            <p:blipFill>
              <a:blip r:embed="rId45"/>
              <a:stretch>
                <a:fillRect/>
              </a:stretch>
            </p:blipFill>
            <p:spPr>
              <a:xfrm>
                <a:off x="9117170" y="8583773"/>
                <a:ext cx="128274" cy="1901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36254" name="Ink 62"/>
              <p14:cNvContentPartPr>
                <a14:cpLocks xmlns:a14="http://schemas.microsoft.com/office/drawing/2010/main" noRot="1" noChangeAspect="1" noEditPoints="1" noChangeArrowheads="1" noChangeShapeType="1"/>
              </p14:cNvContentPartPr>
              <p14:nvPr/>
            </p14:nvContentPartPr>
            <p14:xfrm>
              <a:off x="7694613" y="9271000"/>
              <a:ext cx="247650" cy="327025"/>
            </p14:xfrm>
          </p:contentPart>
        </mc:Choice>
        <mc:Fallback xmlns="">
          <p:pic>
            <p:nvPicPr>
              <p:cNvPr id="136254" name="Ink 62"/>
              <p:cNvPicPr>
                <a:picLocks noRot="1" noChangeAspect="1" noEditPoints="1" noChangeArrowheads="1" noChangeShapeType="1"/>
              </p:cNvPicPr>
              <p:nvPr/>
            </p:nvPicPr>
            <p:blipFill>
              <a:blip r:embed="rId47"/>
              <a:stretch>
                <a:fillRect/>
              </a:stretch>
            </p:blipFill>
            <p:spPr>
              <a:xfrm>
                <a:off x="7685241" y="9261636"/>
                <a:ext cx="266395" cy="34575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36255" name="Ink 63"/>
              <p14:cNvContentPartPr>
                <a14:cpLocks xmlns:a14="http://schemas.microsoft.com/office/drawing/2010/main" noRot="1" noChangeAspect="1" noEditPoints="1" noChangeArrowheads="1" noChangeShapeType="1"/>
              </p14:cNvContentPartPr>
              <p14:nvPr/>
            </p14:nvContentPartPr>
            <p14:xfrm>
              <a:off x="9021763" y="9321800"/>
              <a:ext cx="207962" cy="323850"/>
            </p14:xfrm>
          </p:contentPart>
        </mc:Choice>
        <mc:Fallback xmlns="">
          <p:pic>
            <p:nvPicPr>
              <p:cNvPr id="136255" name="Ink 63"/>
              <p:cNvPicPr>
                <a:picLocks noRot="1" noChangeAspect="1" noEditPoints="1" noChangeArrowheads="1" noChangeShapeType="1"/>
              </p:cNvPicPr>
              <p:nvPr/>
            </p:nvPicPr>
            <p:blipFill>
              <a:blip r:embed="rId49"/>
              <a:stretch>
                <a:fillRect/>
              </a:stretch>
            </p:blipFill>
            <p:spPr>
              <a:xfrm>
                <a:off x="9012392" y="9312444"/>
                <a:ext cx="226704" cy="342561"/>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36256" name="Ink 64"/>
              <p14:cNvContentPartPr>
                <a14:cpLocks xmlns:a14="http://schemas.microsoft.com/office/drawing/2010/main" noRot="1" noChangeAspect="1" noEditPoints="1" noChangeArrowheads="1" noChangeShapeType="1"/>
              </p14:cNvContentPartPr>
              <p14:nvPr/>
            </p14:nvContentPartPr>
            <p14:xfrm>
              <a:off x="10185400" y="9336088"/>
              <a:ext cx="195263" cy="309562"/>
            </p14:xfrm>
          </p:contentPart>
        </mc:Choice>
        <mc:Fallback xmlns="">
          <p:pic>
            <p:nvPicPr>
              <p:cNvPr id="136256" name="Ink 64"/>
              <p:cNvPicPr>
                <a:picLocks noRot="1" noChangeAspect="1" noEditPoints="1" noChangeArrowheads="1" noChangeShapeType="1"/>
              </p:cNvPicPr>
              <p:nvPr/>
            </p:nvPicPr>
            <p:blipFill>
              <a:blip r:embed="rId51"/>
              <a:stretch>
                <a:fillRect/>
              </a:stretch>
            </p:blipFill>
            <p:spPr>
              <a:xfrm>
                <a:off x="10176050" y="9326718"/>
                <a:ext cx="213962" cy="328301"/>
              </a:xfrm>
              <a:prstGeom prst="rect">
                <a:avLst/>
              </a:prstGeom>
            </p:spPr>
          </p:pic>
        </mc:Fallback>
      </mc:AlternateContent>
      <p:sp>
        <p:nvSpPr>
          <p:cNvPr id="136282" name="Rectangle 90"/>
          <p:cNvSpPr>
            <a:spLocks noChangeArrowheads="1"/>
          </p:cNvSpPr>
          <p:nvPr/>
        </p:nvSpPr>
        <p:spPr bwMode="auto">
          <a:xfrm>
            <a:off x="10837863" y="7910513"/>
            <a:ext cx="866775" cy="6508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84" name="Rectangle 92"/>
          <p:cNvSpPr>
            <a:spLocks/>
          </p:cNvSpPr>
          <p:nvPr/>
        </p:nvSpPr>
        <p:spPr bwMode="auto">
          <a:xfrm>
            <a:off x="9512300" y="8548688"/>
            <a:ext cx="506413" cy="554037"/>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87" name="Rectangle 95"/>
          <p:cNvSpPr>
            <a:spLocks/>
          </p:cNvSpPr>
          <p:nvPr/>
        </p:nvSpPr>
        <p:spPr bwMode="auto">
          <a:xfrm>
            <a:off x="11893550" y="8548688"/>
            <a:ext cx="506413" cy="554037"/>
          </a:xfrm>
          <a:prstGeom prst="rect">
            <a:avLst/>
          </a:prstGeom>
          <a:solidFill>
            <a:srgbClr val="800080"/>
          </a:solidFill>
          <a:ln w="254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52">
            <p14:nvContentPartPr>
              <p14:cNvPr id="136291" name="Ink 99"/>
              <p14:cNvContentPartPr>
                <a14:cpLocks xmlns:a14="http://schemas.microsoft.com/office/drawing/2010/main" noRot="1" noChangeAspect="1" noEditPoints="1" noChangeArrowheads="1" noChangeShapeType="1"/>
              </p14:cNvContentPartPr>
              <p14:nvPr/>
            </p14:nvContentPartPr>
            <p14:xfrm>
              <a:off x="11984038" y="7910513"/>
              <a:ext cx="279400" cy="290512"/>
            </p14:xfrm>
          </p:contentPart>
        </mc:Choice>
        <mc:Fallback xmlns="">
          <p:pic>
            <p:nvPicPr>
              <p:cNvPr id="136291" name="Ink 99"/>
              <p:cNvPicPr>
                <a:picLocks noRot="1" noChangeAspect="1" noEditPoints="1" noChangeArrowheads="1" noChangeShapeType="1"/>
              </p:cNvPicPr>
              <p:nvPr/>
            </p:nvPicPr>
            <p:blipFill>
              <a:blip r:embed="rId53"/>
              <a:stretch>
                <a:fillRect/>
              </a:stretch>
            </p:blipFill>
            <p:spPr>
              <a:xfrm>
                <a:off x="11974677" y="7901142"/>
                <a:ext cx="298123" cy="309255"/>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36292" name="Ink 100"/>
              <p14:cNvContentPartPr>
                <a14:cpLocks xmlns:a14="http://schemas.microsoft.com/office/drawing/2010/main" noRot="1" noChangeAspect="1" noEditPoints="1" noChangeArrowheads="1" noChangeShapeType="1"/>
              </p14:cNvContentPartPr>
              <p14:nvPr/>
            </p14:nvContentPartPr>
            <p14:xfrm>
              <a:off x="9423400" y="7947025"/>
              <a:ext cx="463550" cy="180975"/>
            </p14:xfrm>
          </p:contentPart>
        </mc:Choice>
        <mc:Fallback xmlns="">
          <p:pic>
            <p:nvPicPr>
              <p:cNvPr id="136292" name="Ink 100"/>
              <p:cNvPicPr>
                <a:picLocks noRot="1" noChangeAspect="1" noEditPoints="1" noChangeArrowheads="1" noChangeShapeType="1"/>
              </p:cNvPicPr>
              <p:nvPr/>
            </p:nvPicPr>
            <p:blipFill>
              <a:blip r:embed="rId55"/>
              <a:stretch>
                <a:fillRect/>
              </a:stretch>
            </p:blipFill>
            <p:spPr>
              <a:xfrm>
                <a:off x="9414035" y="7937652"/>
                <a:ext cx="482279" cy="199721"/>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36293" name="Ink 101"/>
              <p14:cNvContentPartPr>
                <a14:cpLocks xmlns:a14="http://schemas.microsoft.com/office/drawing/2010/main" noRot="1" noChangeAspect="1" noEditPoints="1" noChangeArrowheads="1" noChangeShapeType="1"/>
              </p14:cNvContentPartPr>
              <p14:nvPr/>
            </p14:nvContentPartPr>
            <p14:xfrm>
              <a:off x="12700000" y="9336088"/>
              <a:ext cx="196850" cy="309562"/>
            </p14:xfrm>
          </p:contentPart>
        </mc:Choice>
        <mc:Fallback xmlns="">
          <p:pic>
            <p:nvPicPr>
              <p:cNvPr id="136293" name="Ink 101"/>
              <p:cNvPicPr>
                <a:picLocks noRot="1" noChangeAspect="1" noEditPoints="1" noChangeArrowheads="1" noChangeShapeType="1"/>
              </p:cNvPicPr>
              <p:nvPr/>
            </p:nvPicPr>
            <p:blipFill>
              <a:blip r:embed="rId57"/>
              <a:stretch>
                <a:fillRect/>
              </a:stretch>
            </p:blipFill>
            <p:spPr>
              <a:xfrm>
                <a:off x="12690643" y="9326729"/>
                <a:ext cx="215563" cy="328280"/>
              </a:xfrm>
              <a:prstGeom prst="rect">
                <a:avLst/>
              </a:prstGeom>
            </p:spPr>
          </p:pic>
        </mc:Fallback>
      </mc:AlternateContent>
      <p:sp>
        <p:nvSpPr>
          <p:cNvPr id="136297" name="Line 105"/>
          <p:cNvSpPr>
            <a:spLocks noChangeShapeType="1"/>
          </p:cNvSpPr>
          <p:nvPr/>
        </p:nvSpPr>
        <p:spPr bwMode="auto">
          <a:xfrm flipV="1">
            <a:off x="12147550" y="8285163"/>
            <a:ext cx="1588" cy="407987"/>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p:sp>
        <p:nvSpPr>
          <p:cNvPr id="136298" name="Line 106"/>
          <p:cNvSpPr>
            <a:spLocks noChangeShapeType="1"/>
          </p:cNvSpPr>
          <p:nvPr/>
        </p:nvSpPr>
        <p:spPr bwMode="auto">
          <a:xfrm flipV="1">
            <a:off x="9771063" y="8285163"/>
            <a:ext cx="1587" cy="407987"/>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rtl="0" fontAlgn="base">
              <a:spcBef>
                <a:spcPct val="0"/>
              </a:spcBef>
              <a:spcAft>
                <a:spcPct val="0"/>
              </a:spcAft>
            </a:pPr>
            <a:endParaRPr lang="en-GB" sz="2200" kern="1200" smtClean="0">
              <a:solidFill>
                <a:srgbClr val="000000"/>
              </a:solidFill>
              <a:sym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58">
            <p14:nvContentPartPr>
              <p14:cNvPr id="136304" name="Ink 112"/>
              <p14:cNvContentPartPr>
                <a14:cpLocks xmlns:a14="http://schemas.microsoft.com/office/drawing/2010/main" noRot="1" noChangeAspect="1" noEditPoints="1" noChangeArrowheads="1" noChangeShapeType="1"/>
              </p14:cNvContentPartPr>
              <p14:nvPr/>
            </p14:nvContentPartPr>
            <p14:xfrm>
              <a:off x="9282113" y="8513763"/>
              <a:ext cx="30162" cy="111125"/>
            </p14:xfrm>
          </p:contentPart>
        </mc:Choice>
        <mc:Fallback xmlns="">
          <p:pic>
            <p:nvPicPr>
              <p:cNvPr id="136304" name="Ink 112"/>
              <p:cNvPicPr>
                <a:picLocks noRot="1" noChangeAspect="1" noEditPoints="1" noChangeArrowheads="1" noChangeShapeType="1"/>
              </p:cNvPicPr>
              <p:nvPr/>
            </p:nvPicPr>
            <p:blipFill>
              <a:blip r:embed="rId59"/>
              <a:stretch>
                <a:fillRect/>
              </a:stretch>
            </p:blipFill>
            <p:spPr>
              <a:xfrm>
                <a:off x="9270982" y="8500097"/>
                <a:ext cx="53502" cy="129826"/>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36306" name="Ink 114"/>
              <p14:cNvContentPartPr>
                <a14:cpLocks xmlns:a14="http://schemas.microsoft.com/office/drawing/2010/main" noRot="1" noChangeAspect="1" noEditPoints="1" noChangeArrowheads="1" noChangeShapeType="1"/>
              </p14:cNvContentPartPr>
              <p14:nvPr/>
            </p14:nvContentPartPr>
            <p14:xfrm>
              <a:off x="9399588" y="4645025"/>
              <a:ext cx="168275" cy="298450"/>
            </p14:xfrm>
          </p:contentPart>
        </mc:Choice>
        <mc:Fallback xmlns="">
          <p:pic>
            <p:nvPicPr>
              <p:cNvPr id="136306" name="Ink 114"/>
              <p:cNvPicPr>
                <a:picLocks noRot="1" noChangeAspect="1" noEditPoints="1" noChangeArrowheads="1" noChangeShapeType="1"/>
              </p:cNvPicPr>
              <p:nvPr/>
            </p:nvPicPr>
            <p:blipFill>
              <a:blip r:embed="rId61"/>
              <a:stretch>
                <a:fillRect/>
              </a:stretch>
            </p:blipFill>
            <p:spPr>
              <a:xfrm>
                <a:off x="9386616" y="4631705"/>
                <a:ext cx="194940" cy="325451"/>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36307" name="Ink 115"/>
              <p14:cNvContentPartPr>
                <a14:cpLocks xmlns:a14="http://schemas.microsoft.com/office/drawing/2010/main" noRot="1" noChangeAspect="1" noEditPoints="1" noChangeArrowheads="1" noChangeShapeType="1"/>
              </p14:cNvContentPartPr>
              <p14:nvPr/>
            </p14:nvContentPartPr>
            <p14:xfrm>
              <a:off x="8516938" y="8729663"/>
              <a:ext cx="168275" cy="284162"/>
            </p14:xfrm>
          </p:contentPart>
        </mc:Choice>
        <mc:Fallback xmlns="">
          <p:pic>
            <p:nvPicPr>
              <p:cNvPr id="136307" name="Ink 115"/>
              <p:cNvPicPr>
                <a:picLocks noRot="1" noChangeAspect="1" noEditPoints="1" noChangeArrowheads="1" noChangeShapeType="1"/>
              </p:cNvPicPr>
              <p:nvPr/>
            </p:nvPicPr>
            <p:blipFill>
              <a:blip r:embed="rId63"/>
              <a:stretch>
                <a:fillRect/>
              </a:stretch>
            </p:blipFill>
            <p:spPr>
              <a:xfrm>
                <a:off x="8503966" y="8716697"/>
                <a:ext cx="194579" cy="310813"/>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36308" name="Ink 116"/>
              <p14:cNvContentPartPr>
                <a14:cpLocks xmlns:a14="http://schemas.microsoft.com/office/drawing/2010/main" noRot="1" noChangeAspect="1" noEditPoints="1" noChangeArrowheads="1" noChangeShapeType="1"/>
              </p14:cNvContentPartPr>
              <p14:nvPr/>
            </p14:nvContentPartPr>
            <p14:xfrm>
              <a:off x="9647238" y="8726488"/>
              <a:ext cx="176212" cy="269875"/>
            </p14:xfrm>
          </p:contentPart>
        </mc:Choice>
        <mc:Fallback xmlns="">
          <p:pic>
            <p:nvPicPr>
              <p:cNvPr id="136308" name="Ink 116"/>
              <p:cNvPicPr>
                <a:picLocks noRot="1" noChangeAspect="1" noEditPoints="1" noChangeArrowheads="1" noChangeShapeType="1"/>
              </p:cNvPicPr>
              <p:nvPr/>
            </p:nvPicPr>
            <p:blipFill>
              <a:blip r:embed="rId65"/>
              <a:stretch>
                <a:fillRect/>
              </a:stretch>
            </p:blipFill>
            <p:spPr>
              <a:xfrm>
                <a:off x="9633932" y="8713174"/>
                <a:ext cx="203183" cy="296503"/>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36309" name="Ink 117"/>
              <p14:cNvContentPartPr>
                <a14:cpLocks xmlns:a14="http://schemas.microsoft.com/office/drawing/2010/main" noRot="1" noChangeAspect="1" noEditPoints="1" noChangeArrowheads="1" noChangeShapeType="1"/>
              </p14:cNvContentPartPr>
              <p14:nvPr/>
            </p14:nvContentPartPr>
            <p14:xfrm>
              <a:off x="12044363" y="8731250"/>
              <a:ext cx="180975" cy="250825"/>
            </p14:xfrm>
          </p:contentPart>
        </mc:Choice>
        <mc:Fallback xmlns="">
          <p:pic>
            <p:nvPicPr>
              <p:cNvPr id="136309" name="Ink 117"/>
              <p:cNvPicPr>
                <a:picLocks noRot="1" noChangeAspect="1" noEditPoints="1" noChangeArrowheads="1" noChangeShapeType="1"/>
              </p:cNvPicPr>
              <p:nvPr/>
            </p:nvPicPr>
            <p:blipFill>
              <a:blip r:embed="rId67"/>
              <a:stretch>
                <a:fillRect/>
              </a:stretch>
            </p:blipFill>
            <p:spPr>
              <a:xfrm>
                <a:off x="12030691" y="8717935"/>
                <a:ext cx="208319" cy="278175"/>
              </a:xfrm>
              <a:prstGeom prst="rect">
                <a:avLst/>
              </a:prstGeom>
            </p:spPr>
          </p:pic>
        </mc:Fallback>
      </mc:AlternateContent>
    </p:spTree>
    <p:extLst>
      <p:ext uri="{BB962C8B-B14F-4D97-AF65-F5344CB8AC3E}">
        <p14:creationId xmlns:p14="http://schemas.microsoft.com/office/powerpoint/2010/main" val="32259821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itel &amp; Aufzählung">
  <a:themeElements>
    <a:clrScheme name="">
      <a:dk1>
        <a:srgbClr val="000000"/>
      </a:dk1>
      <a:lt1>
        <a:srgbClr val="FFFFFF"/>
      </a:lt1>
      <a:dk2>
        <a:srgbClr val="000000"/>
      </a:dk2>
      <a:lt2>
        <a:srgbClr val="808080"/>
      </a:lt2>
      <a:accent1>
        <a:srgbClr val="005B82"/>
      </a:accent1>
      <a:accent2>
        <a:srgbClr val="333399"/>
      </a:accent2>
      <a:accent3>
        <a:srgbClr val="FFFFFF"/>
      </a:accent3>
      <a:accent4>
        <a:srgbClr val="000000"/>
      </a:accent4>
      <a:accent5>
        <a:srgbClr val="AAB5C1"/>
      </a:accent5>
      <a:accent6>
        <a:srgbClr val="2D2D8A"/>
      </a:accent6>
      <a:hlink>
        <a:srgbClr val="009999"/>
      </a:hlink>
      <a:folHlink>
        <a:srgbClr val="99CC00"/>
      </a:folHlink>
    </a:clrScheme>
    <a:fontScheme name="Titel &amp; Aufzählung">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200" b="0" i="0" u="none" strike="noStrike" cap="none" normalizeH="0" baseline="0" smtClean="0">
            <a:ln>
              <a:noFill/>
            </a:ln>
            <a:solidFill>
              <a:srgbClr val="000000"/>
            </a:solidFill>
            <a:effectLst/>
            <a:latin typeface="Comic Sans MS" panose="030F0702030302020204" pitchFamily="66" charset="0"/>
            <a:sym typeface="Comic Sans MS" panose="030F0702030302020204" pitchFamily="6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200" b="0" i="0" u="none" strike="noStrike" cap="none" normalizeH="0" baseline="0" smtClean="0">
            <a:ln>
              <a:noFill/>
            </a:ln>
            <a:solidFill>
              <a:srgbClr val="000000"/>
            </a:solidFill>
            <a:effectLst/>
            <a:latin typeface="Comic Sans MS" panose="030F0702030302020204" pitchFamily="66" charset="0"/>
            <a:sym typeface="Comic Sans MS" panose="030F0702030302020204" pitchFamily="66" charset="0"/>
          </a:defRPr>
        </a:defPPr>
      </a:lstStyle>
    </a:lnDef>
  </a:objectDefaults>
  <a:extraClrSchemeLst>
    <a:extraClrScheme>
      <a:clrScheme name="Titel &amp; Aufzählu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4663</TotalTime>
  <Words>2388</Words>
  <Application>Microsoft Office PowerPoint</Application>
  <PresentationFormat>Custom</PresentationFormat>
  <Paragraphs>391</Paragraphs>
  <Slides>43</Slides>
  <Notes>30</Notes>
  <HiddenSlides>6</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61" baseType="lpstr">
      <vt:lpstr>Arial Unicode MS</vt:lpstr>
      <vt:lpstr>arial</vt:lpstr>
      <vt:lpstr>arial</vt:lpstr>
      <vt:lpstr>Cambria Math</vt:lpstr>
      <vt:lpstr>Comic Sans MS</vt:lpstr>
      <vt:lpstr>Courier New</vt:lpstr>
      <vt:lpstr>Helvetica</vt:lpstr>
      <vt:lpstr>Helvetica Light</vt:lpstr>
      <vt:lpstr>Helvetica Neue</vt:lpstr>
      <vt:lpstr>Symbol</vt:lpstr>
      <vt:lpstr>Tahoma</vt:lpstr>
      <vt:lpstr>Times</vt:lpstr>
      <vt:lpstr>Times New Roman</vt:lpstr>
      <vt:lpstr>Verdana</vt:lpstr>
      <vt:lpstr>Wingdings</vt:lpstr>
      <vt:lpstr>White</vt:lpstr>
      <vt:lpstr>Titel &amp; Aufzählung</vt:lpstr>
      <vt:lpstr>Equation</vt:lpstr>
      <vt:lpstr>Nonequilibrium steady-state transport through quantum impurity models –  a  hybrid NRG-DMRG treatment</vt:lpstr>
      <vt:lpstr>Quantum Impurity Models</vt:lpstr>
      <vt:lpstr>Our method of choice: NRG-DMRG</vt:lpstr>
      <vt:lpstr>Numerical renormalization group (NRG)</vt:lpstr>
      <vt:lpstr>How does NRG work?</vt:lpstr>
      <vt:lpstr>Diagonalize Hamiltonian iteratively </vt:lpstr>
      <vt:lpstr>Energy truncation, complete many-body basis</vt:lpstr>
      <vt:lpstr>PowerPoint Presentation</vt:lpstr>
      <vt:lpstr>PowerPoint Presentation</vt:lpstr>
      <vt:lpstr>PowerPoint Presentation</vt:lpstr>
      <vt:lpstr>PowerPoint Presentation</vt:lpstr>
      <vt:lpstr>PowerPoint Presentation</vt:lpstr>
      <vt:lpstr>Dynamical correlation functions with NRG</vt:lpstr>
      <vt:lpstr>Kondo effect in quantum dots</vt:lpstr>
      <vt:lpstr>Kondo effect in quantum dots</vt:lpstr>
      <vt:lpstr>Single-impurity Anderson model (SIAM)</vt:lpstr>
      <vt:lpstr>Nonequilibrium SIAM</vt:lpstr>
      <vt:lpstr>Nonequilibrium Kondo &amp; SIAM: theory</vt:lpstr>
      <vt:lpstr>Nonequilibrium SIAM: experiment</vt:lpstr>
      <vt:lpstr>Experimental studies of SIAM</vt:lpstr>
      <vt:lpstr>Why is nonequilibrium Kondo so difficult?</vt:lpstr>
      <vt:lpstr>Lindblad-driven discrete leads</vt:lpstr>
      <vt:lpstr>Noninteracting Resonant Level Model</vt:lpstr>
      <vt:lpstr>Log-linear chain</vt:lpstr>
      <vt:lpstr>Chain doubling to keep Lindblad local</vt:lpstr>
      <vt:lpstr>Log-linear double chain</vt:lpstr>
      <vt:lpstr>Quench from initial product state</vt:lpstr>
      <vt:lpstr>Thermofield Approach</vt:lpstr>
      <vt:lpstr>Thermofield Approach</vt:lpstr>
      <vt:lpstr>Interacting Resonant Level Model (IRLM)</vt:lpstr>
      <vt:lpstr>IRLM: hybrid NRG+DMRG </vt:lpstr>
      <vt:lpstr>IRLM: time evolution</vt:lpstr>
      <vt:lpstr>Single-Impurity Anderson Model</vt:lpstr>
      <vt:lpstr>Single-Impurity Anderson Model</vt:lpstr>
      <vt:lpstr>Single-Impurity Anderson Model</vt:lpstr>
      <vt:lpstr>Single-Impurity Anderson Model</vt:lpstr>
      <vt:lpstr>Single-Impurity Anderson Model</vt:lpstr>
      <vt:lpstr>Single-Impurity Anderson Model</vt:lpstr>
      <vt:lpstr>Single-Impurity Anderson Model</vt:lpstr>
      <vt:lpstr>Conclusion</vt:lpstr>
      <vt:lpstr>Open Wilson chains</vt:lpstr>
      <vt:lpstr>Open Wilson chains</vt:lpstr>
      <vt:lpstr>OpenWilson chains cures mass flow problem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Lindblad-Driven Discretized Leads for  Non-Equilibrium Steady-State Transport  in Quantum Impurity Models</dc:title>
  <dc:creator>vondelft</dc:creator>
  <cp:lastModifiedBy>vondelft</cp:lastModifiedBy>
  <cp:revision>170</cp:revision>
  <dcterms:modified xsi:type="dcterms:W3CDTF">2016-10-06T14:01:10Z</dcterms:modified>
</cp:coreProperties>
</file>