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6"/>
  </p:notesMasterIdLst>
  <p:sldIdLst>
    <p:sldId id="265" r:id="rId2"/>
    <p:sldId id="279" r:id="rId3"/>
    <p:sldId id="273" r:id="rId4"/>
    <p:sldId id="278" r:id="rId5"/>
    <p:sldId id="275" r:id="rId6"/>
    <p:sldId id="259" r:id="rId7"/>
    <p:sldId id="260" r:id="rId8"/>
    <p:sldId id="267" r:id="rId9"/>
    <p:sldId id="281" r:id="rId10"/>
    <p:sldId id="282" r:id="rId11"/>
    <p:sldId id="283" r:id="rId12"/>
    <p:sldId id="266" r:id="rId13"/>
    <p:sldId id="263" r:id="rId14"/>
    <p:sldId id="276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8"/>
    <a:srgbClr val="DDD9D1"/>
    <a:srgbClr val="CBC2BB"/>
    <a:srgbClr val="BAB4A4"/>
    <a:srgbClr val="A32638"/>
    <a:srgbClr val="26547C"/>
    <a:srgbClr val="DF6D07"/>
    <a:srgbClr val="56AA1C"/>
    <a:srgbClr val="D6D6D6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74"/>
  </p:normalViewPr>
  <p:slideViewPr>
    <p:cSldViewPr snapToGrid="0" snapToObjects="1">
      <p:cViewPr varScale="1">
        <p:scale>
          <a:sx n="143" d="100"/>
          <a:sy n="143" d="100"/>
        </p:scale>
        <p:origin x="186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7C9AE-D908-CB4D-9CBD-957B16D9B628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8E1B3-6545-954E-9998-292C9C503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01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2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15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50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FB49F6D1-9CF7-1D43-ABA7-9865E2F6B0C7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EF02E05-E0B6-DB47-AA72-6A7E625D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6302119-A5DB-524B-B629-BB637DF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5B72B9-7DB5-8947-90DF-1ED2424F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A9A9F19-9339-6642-AE9D-A7724CA4DBDE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9C4859A-41C4-C343-9FD6-4E847BE2C9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19363" y="1266472"/>
            <a:ext cx="6229350" cy="1228968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566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12">
          <p15:clr>
            <a:srgbClr val="FBAE40"/>
          </p15:clr>
        </p15:guide>
        <p15:guide id="5" orient="horz" pos="792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pos="2925">
          <p15:clr>
            <a:srgbClr val="FBAE40"/>
          </p15:clr>
        </p15:guide>
        <p15:guide id="8" pos="15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5_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36904"/>
            <a:ext cx="7432604" cy="67909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257653"/>
            <a:ext cx="4104044" cy="1884546"/>
          </a:xfrm>
        </p:spPr>
        <p:txBody>
          <a:bodyPr>
            <a:noAutofit/>
          </a:bodyPr>
          <a:lstStyle>
            <a:lvl1pPr>
              <a:defRPr sz="1600" baseline="0"/>
            </a:lvl1pPr>
            <a:lvl2pPr>
              <a:defRPr sz="16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02BECAA8-B05F-894F-A303-752FA1506B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57790" y="3296954"/>
            <a:ext cx="1973125" cy="2040574"/>
          </a:xfrm>
        </p:spPr>
        <p:txBody>
          <a:bodyPr/>
          <a:lstStyle/>
          <a:p>
            <a:endParaRPr lang="de-DE"/>
          </a:p>
        </p:txBody>
      </p:sp>
      <p:sp>
        <p:nvSpPr>
          <p:cNvPr id="33" name="Bildplatzhalter 3">
            <a:extLst>
              <a:ext uri="{FF2B5EF4-FFF2-40B4-BE49-F238E27FC236}">
                <a16:creationId xmlns:a16="http://schemas.microsoft.com/office/drawing/2014/main" id="{88B1D2C0-15B0-3942-8880-C8BE4C49434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75588" y="3296954"/>
            <a:ext cx="1973125" cy="2040574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E6E39A3D-FEB4-8C4E-B671-C0784913AF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01345" y="3296954"/>
            <a:ext cx="1973125" cy="2040574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D4ADE4EC-101B-6D4B-A9CC-0DA708FF91E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19144" y="3296954"/>
            <a:ext cx="1973125" cy="2040574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Inhaltsplatzhalter 8">
            <a:extLst>
              <a:ext uri="{FF2B5EF4-FFF2-40B4-BE49-F238E27FC236}">
                <a16:creationId xmlns:a16="http://schemas.microsoft.com/office/drawing/2014/main" id="{C1AE140F-9F9D-3A40-A45B-D2E71FB1270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644669" y="1257653"/>
            <a:ext cx="4104044" cy="1884546"/>
          </a:xfrm>
        </p:spPr>
        <p:txBody>
          <a:bodyPr>
            <a:noAutofit/>
          </a:bodyPr>
          <a:lstStyle>
            <a:lvl1pPr>
              <a:defRPr sz="1600" baseline="0"/>
            </a:lvl1pPr>
            <a:lvl2pPr>
              <a:defRPr sz="16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Vertikaler Textplatzhalter 13">
            <a:extLst>
              <a:ext uri="{FF2B5EF4-FFF2-40B4-BE49-F238E27FC236}">
                <a16:creationId xmlns:a16="http://schemas.microsoft.com/office/drawing/2014/main" id="{A9EC5628-A581-F84A-A69E-4087D65DB0D4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71126" y="1324658"/>
            <a:ext cx="221667" cy="4012870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C10869A-EE2A-B047-8C2F-73042413B3AB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C47DB4A-3D96-EA44-B811-0018B89D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44EA2FF-D859-0B40-BBEC-B72A7936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1F0B857-13BE-E845-B684-81BD0AF1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0FC4953C-11F5-5F49-80FA-4FCB261E6700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90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12">
          <p15:clr>
            <a:srgbClr val="FBAE40"/>
          </p15:clr>
        </p15:guide>
        <p15:guide id="5" orient="horz" pos="792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pos="29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6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36904"/>
            <a:ext cx="7432604" cy="67909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19363" y="1266472"/>
            <a:ext cx="6229350" cy="1228968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303CC690-6ACE-404F-BAB6-D72A58A0E04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2909" y="1265543"/>
            <a:ext cx="1973125" cy="1233497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Inhaltsplatzhalter 8">
            <a:extLst>
              <a:ext uri="{FF2B5EF4-FFF2-40B4-BE49-F238E27FC236}">
                <a16:creationId xmlns:a16="http://schemas.microsoft.com/office/drawing/2014/main" id="{87645B6A-2033-4840-849C-1F554BF1A5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19363" y="2682597"/>
            <a:ext cx="6229350" cy="1247719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Inhaltsplatzhalter 8">
            <a:extLst>
              <a:ext uri="{FF2B5EF4-FFF2-40B4-BE49-F238E27FC236}">
                <a16:creationId xmlns:a16="http://schemas.microsoft.com/office/drawing/2014/main" id="{BFC1FE68-4E7B-1F4E-A9E4-9BE064B2F65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519363" y="4099649"/>
            <a:ext cx="6229350" cy="1237879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Vertikaler Textplatzhalter 13">
            <a:extLst>
              <a:ext uri="{FF2B5EF4-FFF2-40B4-BE49-F238E27FC236}">
                <a16:creationId xmlns:a16="http://schemas.microsoft.com/office/drawing/2014/main" id="{442D2BAC-8A02-674E-930D-BE651DB3B62F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71126" y="1871241"/>
            <a:ext cx="140644" cy="3453427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51F68BD-9BF8-7F41-BD66-FD43054126A5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E6F048F-FCA2-3E4C-A482-C94E0334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E556AAB-7563-4D49-88BC-65D3EA21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505D30C-93FA-644F-B4BA-E0B9604C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AEBBF353-82D0-204D-9F82-93761CE2A8C4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A133D1F5-F831-3343-9517-E0AB76EC852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95289" y="4104032"/>
            <a:ext cx="1973125" cy="1233497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35E4D7FB-EB64-6D41-B906-9867681988C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95289" y="2691507"/>
            <a:ext cx="1973125" cy="123349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902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12">
          <p15:clr>
            <a:srgbClr val="FBAE40"/>
          </p15:clr>
        </p15:guide>
        <p15:guide id="5" orient="horz" pos="792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pos="158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oga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CD23B8-3E5E-9849-9B87-50DCBB99144B}"/>
              </a:ext>
            </a:extLst>
          </p:cNvPr>
          <p:cNvSpPr/>
          <p:nvPr userDrawn="1"/>
        </p:nvSpPr>
        <p:spPr>
          <a:xfrm>
            <a:off x="395289" y="1257653"/>
            <a:ext cx="8353425" cy="4079874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2DC440-411E-1E43-B720-2976B6E9ED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7220" y="1475669"/>
            <a:ext cx="5803150" cy="3546822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26E4F1E-2524-7942-A45A-1A6E08C6C593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48B5C93-61DF-2B4C-BEC9-874AEEF6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7D1FAB9-DC93-D141-8AAC-C8C41062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A92B0AB-5CBA-1942-801C-D2AC5165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5BF03297-574B-6E45-B7F0-0CE0AF30DF1B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5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12">
          <p15:clr>
            <a:srgbClr val="FBAE40"/>
          </p15:clr>
        </p15:guide>
        <p15:guide id="5" orient="horz" pos="792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pos="16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5E2E6D2-144A-E446-B6AC-D86BDC61D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956" y="531340"/>
            <a:ext cx="1211982" cy="344013"/>
          </a:xfrm>
          <a:prstGeom prst="rect">
            <a:avLst/>
          </a:prstGeom>
        </p:spPr>
      </p:pic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76AE7526-E4E8-C647-AEA7-5E99F79BD18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19363" y="2570340"/>
            <a:ext cx="6229350" cy="1307394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94F84F6-FE4E-BE4F-928E-17D0179F766E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325816C-0E87-2541-B280-772BE2E1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094897E-0D05-7C44-96A3-8D7C8F21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1A3CFE-E00C-3D48-82E1-EDC4AA23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559BF618-B2CC-F844-8C8B-1DC67E4BF327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274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12">
          <p15:clr>
            <a:srgbClr val="FBAE40"/>
          </p15:clr>
        </p15:guide>
        <p15:guide id="5" orient="horz" pos="691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pos="15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7999351-31D1-2B49-B801-2C6EE73E50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73399"/>
            <a:ext cx="1744130" cy="495059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D7C907-DB27-3F42-85B7-A41E435E01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5289" y="1257653"/>
            <a:ext cx="8353425" cy="2093978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 einfügen: Klick auf Symbol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3668" y="4089238"/>
            <a:ext cx="6037318" cy="102910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2F7F02-FD2D-BA42-9F81-DE47E9F09704}"/>
              </a:ext>
            </a:extLst>
          </p:cNvPr>
          <p:cNvSpPr/>
          <p:nvPr userDrawn="1"/>
        </p:nvSpPr>
        <p:spPr>
          <a:xfrm>
            <a:off x="395289" y="3284482"/>
            <a:ext cx="8353425" cy="640253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6744" y="3463670"/>
            <a:ext cx="6037367" cy="484861"/>
          </a:xfrm>
        </p:spPr>
        <p:txBody>
          <a:bodyPr anchor="t" anchorCtr="0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D58DEDF-A97A-3A4D-953A-3E79533C5AE2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71DD0F86-F2A7-8145-AD2F-2CD118D9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1A16C839-EC8A-CC43-BC18-99F651B6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1049D0C-BDE5-7D41-A8E9-24F468B7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3BCE0243-EDBC-B240-9013-DC31D02E8996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ertikaler Textplatzhalter 13">
            <a:extLst>
              <a:ext uri="{FF2B5EF4-FFF2-40B4-BE49-F238E27FC236}">
                <a16:creationId xmlns:a16="http://schemas.microsoft.com/office/drawing/2014/main" id="{3A62E8B5-7BB4-BB42-84D1-8136AE8322A7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71126" y="1257653"/>
            <a:ext cx="135118" cy="2021837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54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pos="4853">
          <p15:clr>
            <a:srgbClr val="FBAE40"/>
          </p15:clr>
        </p15:guide>
        <p15:guide id="5" pos="1587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C2F7F02-FD2D-BA42-9F81-DE47E9F09704}"/>
              </a:ext>
            </a:extLst>
          </p:cNvPr>
          <p:cNvSpPr/>
          <p:nvPr userDrawn="1"/>
        </p:nvSpPr>
        <p:spPr>
          <a:xfrm>
            <a:off x="395289" y="1262901"/>
            <a:ext cx="8353425" cy="4079874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3438" y="3473233"/>
            <a:ext cx="3870834" cy="156985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439" y="1580770"/>
            <a:ext cx="3853580" cy="1658596"/>
          </a:xfrm>
        </p:spPr>
        <p:txBody>
          <a:bodyPr anchor="t" anchorCtr="0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DE92ED1-A59A-B642-949A-EF9A610056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5289" y="1264083"/>
            <a:ext cx="4107701" cy="407291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4" name="Vertikaler Textplatzhalter 13">
            <a:extLst>
              <a:ext uri="{FF2B5EF4-FFF2-40B4-BE49-F238E27FC236}">
                <a16:creationId xmlns:a16="http://schemas.microsoft.com/office/drawing/2014/main" id="{4CB101D6-79F6-3A4A-BCC9-1B9E765B1336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71126" y="2816507"/>
            <a:ext cx="146432" cy="2521021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3BC75B8-12E8-6943-8E8B-E7AFA50D3E8F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F7AA9F3-48F4-CD47-B5E8-7EF74443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BCC930C-798A-8D4D-BF19-EEF95554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9447958-A6BD-2146-8035-DE7D4AA7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B79042CD-34EF-D345-94D3-D02C084A9082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B332E50C-7822-FD4E-B253-3755B8DAA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73399"/>
            <a:ext cx="1744130" cy="4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77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pos="4853">
          <p15:clr>
            <a:srgbClr val="FBAE40"/>
          </p15:clr>
        </p15:guide>
        <p15:guide id="5" pos="1587">
          <p15:clr>
            <a:srgbClr val="FBAE40"/>
          </p15:clr>
        </p15:guide>
        <p15:guide id="6" pos="2925">
          <p15:clr>
            <a:srgbClr val="FBAE40"/>
          </p15:clr>
        </p15:guide>
        <p15:guide id="7" orient="horz" pos="3362">
          <p15:clr>
            <a:srgbClr val="FBAE40"/>
          </p15:clr>
        </p15:guide>
        <p15:guide id="8" orient="horz" pos="7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D7C907-DB27-3F42-85B7-A41E435E01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57653"/>
            <a:ext cx="9144000" cy="4457347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 einfügen: Klick auf Symbol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6346" y="1448267"/>
            <a:ext cx="3992367" cy="1616611"/>
          </a:xfrm>
        </p:spPr>
        <p:txBody>
          <a:bodyPr anchor="t" anchorCtr="0"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D58DEDF-A97A-3A4D-953A-3E79533C5AE2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71DD0F86-F2A7-8145-AD2F-2CD118D9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1A16C839-EC8A-CC43-BC18-99F651B6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1049D0C-BDE5-7D41-A8E9-24F468B7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3BCE0243-EDBC-B240-9013-DC31D02E8996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F91A1CC9-5EDF-284C-B33F-1127EF0CCD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8104" y="3252129"/>
            <a:ext cx="3980609" cy="74138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62B04A4-731D-EE4E-AD14-404D87551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73399"/>
            <a:ext cx="1744130" cy="4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60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pos="4853">
          <p15:clr>
            <a:srgbClr val="FBAE40"/>
          </p15:clr>
        </p15:guide>
        <p15:guide id="5" pos="1587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pos="2880">
          <p15:clr>
            <a:srgbClr val="FBAE40"/>
          </p15:clr>
        </p15:guide>
        <p15:guide id="8" orient="horz" pos="7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9B1D2-310E-C447-AB1F-2183983B1658}"/>
              </a:ext>
            </a:extLst>
          </p:cNvPr>
          <p:cNvSpPr/>
          <p:nvPr userDrawn="1"/>
        </p:nvSpPr>
        <p:spPr>
          <a:xfrm>
            <a:off x="0" y="1257653"/>
            <a:ext cx="9144000" cy="40798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FAC41D-D255-E347-92B3-6C2D73FB2BCE}"/>
              </a:ext>
            </a:extLst>
          </p:cNvPr>
          <p:cNvSpPr/>
          <p:nvPr userDrawn="1"/>
        </p:nvSpPr>
        <p:spPr>
          <a:xfrm>
            <a:off x="-1" y="1257653"/>
            <a:ext cx="2373550" cy="4079874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0627" y="3265435"/>
            <a:ext cx="3626969" cy="942338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rgbClr val="CBD7D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Untertitelformat einfügen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3617" y="1458213"/>
            <a:ext cx="6225097" cy="1685637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37" name="Bildplatzhalter 3">
            <a:extLst>
              <a:ext uri="{FF2B5EF4-FFF2-40B4-BE49-F238E27FC236}">
                <a16:creationId xmlns:a16="http://schemas.microsoft.com/office/drawing/2014/main" id="{124D8558-D4B3-B54C-BC4F-D5348588F6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3310" y="1265713"/>
            <a:ext cx="1973125" cy="1969898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Vertikaler Textplatzhalter 13">
            <a:extLst>
              <a:ext uri="{FF2B5EF4-FFF2-40B4-BE49-F238E27FC236}">
                <a16:creationId xmlns:a16="http://schemas.microsoft.com/office/drawing/2014/main" id="{B447566C-FA35-5B46-BB98-1ECEC04FFFB5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71126" y="2417824"/>
            <a:ext cx="129070" cy="2887554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1750C59-0348-C742-A735-A082924529B9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1EEA14A-64DD-E84F-AFFC-490A119A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B7C1BF2-0B01-4D49-BBB7-2682E1A6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40BDE51-5F37-824C-9B54-8D60CD47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2F47FCB4-AA2A-7044-83E7-0898C32374BA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F650C33A-2D00-8147-869A-35BABC39CB4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3310" y="3367630"/>
            <a:ext cx="1973125" cy="1969898"/>
          </a:xfrm>
        </p:spPr>
        <p:txBody>
          <a:bodyPr/>
          <a:lstStyle/>
          <a:p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A5606CC-F50F-5E4B-8487-B0D44E762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73399"/>
            <a:ext cx="1744130" cy="4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9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792">
          <p15:clr>
            <a:srgbClr val="FBAE40"/>
          </p15:clr>
        </p15:guide>
        <p15:guide id="5" pos="1587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36904"/>
            <a:ext cx="7432604" cy="67909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124E8B85-BA5E-874D-8C1C-2EAE36589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89" y="1257653"/>
            <a:ext cx="8353425" cy="4084758"/>
          </a:xfrm>
        </p:spPr>
        <p:txBody>
          <a:bodyPr/>
          <a:lstStyle>
            <a:lvl1pPr marL="171450" indent="-171450">
              <a:buClr>
                <a:srgbClr val="7D9AAA"/>
              </a:buClr>
              <a:buFont typeface="Wingdings" pitchFamily="2" charset="2"/>
              <a:buChar char="§"/>
              <a:defRPr sz="1600" baseline="0"/>
            </a:lvl1pPr>
            <a:lvl2pPr>
              <a:buClr>
                <a:srgbClr val="7D9AAA"/>
              </a:buClr>
              <a:defRPr sz="1600" baseline="0"/>
            </a:lvl2pPr>
            <a:lvl3pPr>
              <a:buClr>
                <a:srgbClr val="7D9AAA"/>
              </a:buClr>
              <a:defRPr sz="1400" baseline="0"/>
            </a:lvl3pPr>
            <a:lvl4pPr>
              <a:buClr>
                <a:srgbClr val="7D9AAA"/>
              </a:buClr>
              <a:defRPr sz="1400"/>
            </a:lvl4pPr>
            <a:lvl5pPr>
              <a:buClr>
                <a:srgbClr val="7D9AAA"/>
              </a:buCl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7FC60A-001B-A84D-8439-0377246C9107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1B77694-1C0E-484A-A9D3-D38FE59C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ECEC9C2-949D-4841-B0EF-C514A8AD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DAADBA6-0A7A-5C4E-BCE5-45204D49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DCABEC5A-9225-BE46-991E-94971767F2BB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64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12">
          <p15:clr>
            <a:srgbClr val="FBAE40"/>
          </p15:clr>
        </p15:guide>
        <p15:guide id="5" orient="horz" pos="792">
          <p15:clr>
            <a:srgbClr val="FBAE40"/>
          </p15:clr>
        </p15:guide>
        <p15:guide id="6" pos="204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36904"/>
            <a:ext cx="7432604" cy="67909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9EA76A36-359F-3049-A4AF-05D8F64913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257653"/>
            <a:ext cx="4104044" cy="4079874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882F3C8-F6FC-1F43-8FF2-DEBCA37BD9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45025" y="1257653"/>
            <a:ext cx="4103688" cy="4079874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Vertikaler Textplatzhalter 13">
            <a:extLst>
              <a:ext uri="{FF2B5EF4-FFF2-40B4-BE49-F238E27FC236}">
                <a16:creationId xmlns:a16="http://schemas.microsoft.com/office/drawing/2014/main" id="{017A6AA3-6E5D-3444-AF30-96548295A561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71126" y="3131595"/>
            <a:ext cx="146432" cy="2205933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EAA9515-108C-8A48-A086-969B3538B82B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939EAFFF-06C1-E944-928E-02AA85D4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202ACA2-A6C1-2F41-B788-2041A856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0E0A55-0808-2541-8D86-0D4AB911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72170822-D53A-ED41-BA40-C4790A3B417B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57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12">
          <p15:clr>
            <a:srgbClr val="FBAE40"/>
          </p15:clr>
        </p15:guide>
        <p15:guide id="5" orient="horz" pos="792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pos="29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3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36904"/>
            <a:ext cx="7432604" cy="67909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9EA76A36-359F-3049-A4AF-05D8F64913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1076" y="1257653"/>
            <a:ext cx="2660428" cy="2148589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92B60458-4FFD-0849-BEE7-47F10FEBCB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575" y="3550790"/>
            <a:ext cx="2666717" cy="1786738"/>
          </a:xfrm>
        </p:spPr>
        <p:txBody>
          <a:bodyPr numCol="3" spcCol="180000"/>
          <a:lstStyle/>
          <a:p>
            <a:endParaRPr lang="de-DE"/>
          </a:p>
        </p:txBody>
      </p:sp>
      <p:sp>
        <p:nvSpPr>
          <p:cNvPr id="36" name="Inhaltsplatzhalter 8">
            <a:extLst>
              <a:ext uri="{FF2B5EF4-FFF2-40B4-BE49-F238E27FC236}">
                <a16:creationId xmlns:a16="http://schemas.microsoft.com/office/drawing/2014/main" id="{E055EB21-537E-3846-BC1A-C961C1EC145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82498" y="1257653"/>
            <a:ext cx="2660428" cy="2148589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7" name="Bildplatzhalter 5">
            <a:extLst>
              <a:ext uri="{FF2B5EF4-FFF2-40B4-BE49-F238E27FC236}">
                <a16:creationId xmlns:a16="http://schemas.microsoft.com/office/drawing/2014/main" id="{1C051F10-DD7B-144D-90F5-984DEDBE41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1997" y="3550790"/>
            <a:ext cx="2666717" cy="1786738"/>
          </a:xfrm>
        </p:spPr>
        <p:txBody>
          <a:bodyPr numCol="3" spcCol="180000"/>
          <a:lstStyle/>
          <a:p>
            <a:endParaRPr lang="de-DE"/>
          </a:p>
        </p:txBody>
      </p:sp>
      <p:sp>
        <p:nvSpPr>
          <p:cNvPr id="38" name="Inhaltsplatzhalter 8">
            <a:extLst>
              <a:ext uri="{FF2B5EF4-FFF2-40B4-BE49-F238E27FC236}">
                <a16:creationId xmlns:a16="http://schemas.microsoft.com/office/drawing/2014/main" id="{DBAA7909-0F89-DB41-AA44-A96F7F52895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238802" y="1257653"/>
            <a:ext cx="2660428" cy="2148589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9" name="Bildplatzhalter 5">
            <a:extLst>
              <a:ext uri="{FF2B5EF4-FFF2-40B4-BE49-F238E27FC236}">
                <a16:creationId xmlns:a16="http://schemas.microsoft.com/office/drawing/2014/main" id="{4C23EA98-655D-8748-A63B-CAA0101CE77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38301" y="3550790"/>
            <a:ext cx="2666717" cy="1786738"/>
          </a:xfrm>
        </p:spPr>
        <p:txBody>
          <a:bodyPr numCol="3" spcCol="180000"/>
          <a:lstStyle/>
          <a:p>
            <a:endParaRPr lang="de-DE"/>
          </a:p>
        </p:txBody>
      </p:sp>
      <p:sp>
        <p:nvSpPr>
          <p:cNvPr id="41" name="Vertikaler Textplatzhalter 13">
            <a:extLst>
              <a:ext uri="{FF2B5EF4-FFF2-40B4-BE49-F238E27FC236}">
                <a16:creationId xmlns:a16="http://schemas.microsoft.com/office/drawing/2014/main" id="{9DBA0A74-B7D0-A54D-B9C7-5363DA2C9012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71126" y="1688241"/>
            <a:ext cx="155744" cy="3649287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8AE1B9F-4990-5442-B195-260B90A0C06F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4DC9FEE-C221-5943-B1F0-F98C1579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AC9A84A-BC6E-E442-A7DE-1B40A0EB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B675B5-CCF7-C348-ACA1-0BDE6FB5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35A79AD-4A78-A94E-B7A9-260D0C31E4E5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9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12">
          <p15:clr>
            <a:srgbClr val="FBAE40"/>
          </p15:clr>
        </p15:guide>
        <p15:guide id="5" orient="horz" pos="792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pos="204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4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36904"/>
            <a:ext cx="7432604" cy="67909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257653"/>
            <a:ext cx="4104044" cy="4079874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02870007-B315-A84C-826C-A93B8C05D8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57790" y="1265544"/>
            <a:ext cx="1973125" cy="1942878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Vertikaler Textplatzhalter 13">
            <a:extLst>
              <a:ext uri="{FF2B5EF4-FFF2-40B4-BE49-F238E27FC236}">
                <a16:creationId xmlns:a16="http://schemas.microsoft.com/office/drawing/2014/main" id="{F1EA62FF-EC5E-E040-A2ED-2060076C6021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71126" y="1257653"/>
            <a:ext cx="198518" cy="4079874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08BCAD9-5353-7540-A74B-B971D65BC587}"/>
              </a:ext>
            </a:extLst>
          </p:cNvPr>
          <p:cNvSpPr/>
          <p:nvPr userDrawn="1"/>
        </p:nvSpPr>
        <p:spPr>
          <a:xfrm>
            <a:off x="8518525" y="5523452"/>
            <a:ext cx="230187" cy="133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4F33E54-B64E-724D-B6F2-C896D5A5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5531869"/>
            <a:ext cx="826083" cy="13581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A32F750-1B9B-8248-988E-921F3CFA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5531869"/>
            <a:ext cx="7246916" cy="133509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EC42CFF-3054-A24A-84C3-1DBC7E2D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5531869"/>
            <a:ext cx="212654" cy="15123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70276F58-AD42-434E-9F85-851C80A65513}"/>
              </a:ext>
            </a:extLst>
          </p:cNvPr>
          <p:cNvCxnSpPr/>
          <p:nvPr userDrawn="1"/>
        </p:nvCxnSpPr>
        <p:spPr>
          <a:xfrm>
            <a:off x="395289" y="5522059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47624A23-F85B-4047-B34C-B0E8032B5D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57790" y="3394650"/>
            <a:ext cx="1973125" cy="1942878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CF69278E-D2C2-D542-8B28-9B43069921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75588" y="1265544"/>
            <a:ext cx="1973125" cy="1942878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C1B5A0D8-8609-6D4A-8558-4C297036DE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75588" y="3394650"/>
            <a:ext cx="1973125" cy="194287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51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12">
          <p15:clr>
            <a:srgbClr val="FBAE40"/>
          </p15:clr>
        </p15:guide>
        <p15:guide id="5" orient="horz" pos="792">
          <p15:clr>
            <a:srgbClr val="FBAE40"/>
          </p15:clr>
        </p15:guide>
        <p15:guide id="6" orient="horz" pos="3362">
          <p15:clr>
            <a:srgbClr val="FBAE40"/>
          </p15:clr>
        </p15:guide>
        <p15:guide id="7" pos="29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20395" y="5288646"/>
            <a:ext cx="875953" cy="1395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AE8D7F-268E-C048-851F-5464429E11C2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572" y="5288646"/>
            <a:ext cx="5250526" cy="1977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1164" y="5288646"/>
            <a:ext cx="244186" cy="1645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22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7D9AAA"/>
        </a:buClr>
        <a:buFont typeface="Wingdings" pitchFamily="2" charset="2"/>
        <a:buChar char="§"/>
        <a:defRPr sz="16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197082-30FF-1C45-9BB6-4D294C36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34518B-372B-4246-882D-23F512BD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 Ulm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B346C4-20F1-F246-A731-BDC17936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30BAFA-F3C3-7E48-B1DF-8C93449DC712}"/>
              </a:ext>
            </a:extLst>
          </p:cNvPr>
          <p:cNvSpPr txBox="1"/>
          <p:nvPr/>
        </p:nvSpPr>
        <p:spPr>
          <a:xfrm>
            <a:off x="2519363" y="531289"/>
            <a:ext cx="405056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Beispiellayout_blanko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und Hausfarben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004280-6CD8-3F44-956D-E54DC1D3A764}"/>
              </a:ext>
            </a:extLst>
          </p:cNvPr>
          <p:cNvSpPr/>
          <p:nvPr/>
        </p:nvSpPr>
        <p:spPr>
          <a:xfrm>
            <a:off x="2519363" y="1257300"/>
            <a:ext cx="450119" cy="448627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0E2DA87-0EA2-564F-991E-0D13C3BD3F0D}"/>
              </a:ext>
            </a:extLst>
          </p:cNvPr>
          <p:cNvSpPr/>
          <p:nvPr/>
        </p:nvSpPr>
        <p:spPr>
          <a:xfrm>
            <a:off x="3124344" y="1257300"/>
            <a:ext cx="450119" cy="448627"/>
          </a:xfrm>
          <a:prstGeom prst="rect">
            <a:avLst/>
          </a:prstGeom>
          <a:solidFill>
            <a:srgbClr val="99A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E872F0-7BB5-A842-9A2D-9B53E38A045A}"/>
              </a:ext>
            </a:extLst>
          </p:cNvPr>
          <p:cNvSpPr/>
          <p:nvPr/>
        </p:nvSpPr>
        <p:spPr>
          <a:xfrm>
            <a:off x="3726008" y="1257300"/>
            <a:ext cx="450119" cy="448627"/>
          </a:xfrm>
          <a:prstGeom prst="rect">
            <a:avLst/>
          </a:prstGeom>
          <a:solidFill>
            <a:srgbClr val="B0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D899332-730D-2D4A-9917-552D8593CAA3}"/>
              </a:ext>
            </a:extLst>
          </p:cNvPr>
          <p:cNvSpPr/>
          <p:nvPr/>
        </p:nvSpPr>
        <p:spPr>
          <a:xfrm>
            <a:off x="4337222" y="1257300"/>
            <a:ext cx="450119" cy="448627"/>
          </a:xfrm>
          <a:prstGeom prst="rect">
            <a:avLst/>
          </a:prstGeom>
          <a:solidFill>
            <a:srgbClr val="CBD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0780CD3-F3C7-5E43-86F1-2CA9752CB27B}"/>
              </a:ext>
            </a:extLst>
          </p:cNvPr>
          <p:cNvSpPr/>
          <p:nvPr/>
        </p:nvSpPr>
        <p:spPr>
          <a:xfrm>
            <a:off x="4927448" y="1257300"/>
            <a:ext cx="450119" cy="448627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12E627C-10F0-8D46-A20C-CC8F7CA5A2FB}"/>
              </a:ext>
            </a:extLst>
          </p:cNvPr>
          <p:cNvSpPr/>
          <p:nvPr/>
        </p:nvSpPr>
        <p:spPr>
          <a:xfrm>
            <a:off x="2519363" y="2433151"/>
            <a:ext cx="450119" cy="448627"/>
          </a:xfrm>
          <a:prstGeom prst="rect">
            <a:avLst/>
          </a:prstGeom>
          <a:solidFill>
            <a:srgbClr val="56A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780ABB2-1451-2E47-B20F-D393D651B43E}"/>
              </a:ext>
            </a:extLst>
          </p:cNvPr>
          <p:cNvSpPr/>
          <p:nvPr/>
        </p:nvSpPr>
        <p:spPr>
          <a:xfrm>
            <a:off x="2519363" y="3065861"/>
            <a:ext cx="456706" cy="448627"/>
          </a:xfrm>
          <a:prstGeom prst="rect">
            <a:avLst/>
          </a:prstGeom>
          <a:solidFill>
            <a:srgbClr val="DF6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D427CAA-90F9-5B4E-9FE4-0B1E5DA04A55}"/>
              </a:ext>
            </a:extLst>
          </p:cNvPr>
          <p:cNvSpPr/>
          <p:nvPr/>
        </p:nvSpPr>
        <p:spPr>
          <a:xfrm>
            <a:off x="2519363" y="3684601"/>
            <a:ext cx="450119" cy="448627"/>
          </a:xfrm>
          <a:prstGeom prst="rect">
            <a:avLst/>
          </a:prstGeom>
          <a:solidFill>
            <a:srgbClr val="265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C8E8A86-7025-C940-93D1-B54379D0602A}"/>
              </a:ext>
            </a:extLst>
          </p:cNvPr>
          <p:cNvSpPr/>
          <p:nvPr/>
        </p:nvSpPr>
        <p:spPr>
          <a:xfrm>
            <a:off x="2519363" y="4297462"/>
            <a:ext cx="450119" cy="448627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642BF9F-D293-5D46-9BE6-7E11546A8416}"/>
              </a:ext>
            </a:extLst>
          </p:cNvPr>
          <p:cNvSpPr/>
          <p:nvPr/>
        </p:nvSpPr>
        <p:spPr>
          <a:xfrm>
            <a:off x="2519363" y="4888548"/>
            <a:ext cx="450119" cy="448627"/>
          </a:xfrm>
          <a:prstGeom prst="rect">
            <a:avLst/>
          </a:prstGeom>
          <a:solidFill>
            <a:srgbClr val="A9A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D5780F5-9B67-B947-9640-E043282BCCFE}"/>
              </a:ext>
            </a:extLst>
          </p:cNvPr>
          <p:cNvSpPr/>
          <p:nvPr/>
        </p:nvSpPr>
        <p:spPr>
          <a:xfrm>
            <a:off x="3124344" y="4297462"/>
            <a:ext cx="456706" cy="448627"/>
          </a:xfrm>
          <a:prstGeom prst="rect">
            <a:avLst/>
          </a:prstGeom>
          <a:solidFill>
            <a:srgbClr val="B55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1723679-00BB-AA4A-A858-D400CE6C0B43}"/>
              </a:ext>
            </a:extLst>
          </p:cNvPr>
          <p:cNvSpPr/>
          <p:nvPr/>
        </p:nvSpPr>
        <p:spPr>
          <a:xfrm>
            <a:off x="3726008" y="4297462"/>
            <a:ext cx="450119" cy="448627"/>
          </a:xfrm>
          <a:prstGeom prst="rect">
            <a:avLst/>
          </a:prstGeom>
          <a:solidFill>
            <a:srgbClr val="C77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2485648-21D7-9447-A70A-0811CC3D1233}"/>
              </a:ext>
            </a:extLst>
          </p:cNvPr>
          <p:cNvSpPr/>
          <p:nvPr/>
        </p:nvSpPr>
        <p:spPr>
          <a:xfrm>
            <a:off x="4337222" y="4297462"/>
            <a:ext cx="450119" cy="448627"/>
          </a:xfrm>
          <a:prstGeom prst="rect">
            <a:avLst/>
          </a:prstGeom>
          <a:solidFill>
            <a:srgbClr val="DAA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C36698F-BCBA-EB49-8B74-75295842D6D9}"/>
              </a:ext>
            </a:extLst>
          </p:cNvPr>
          <p:cNvSpPr/>
          <p:nvPr/>
        </p:nvSpPr>
        <p:spPr>
          <a:xfrm>
            <a:off x="4927448" y="4297462"/>
            <a:ext cx="450119" cy="448627"/>
          </a:xfrm>
          <a:prstGeom prst="rect">
            <a:avLst/>
          </a:prstGeom>
          <a:solidFill>
            <a:srgbClr val="ECD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7786FF5-555E-AF4E-85CB-CBF0B450A063}"/>
              </a:ext>
            </a:extLst>
          </p:cNvPr>
          <p:cNvSpPr/>
          <p:nvPr/>
        </p:nvSpPr>
        <p:spPr>
          <a:xfrm>
            <a:off x="3124344" y="3065861"/>
            <a:ext cx="450119" cy="448627"/>
          </a:xfrm>
          <a:prstGeom prst="rect">
            <a:avLst/>
          </a:prstGeom>
          <a:solidFill>
            <a:srgbClr val="E58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FCC28CE-DC42-024D-BCDF-260E7F8F61B0}"/>
              </a:ext>
            </a:extLst>
          </p:cNvPr>
          <p:cNvSpPr/>
          <p:nvPr/>
        </p:nvSpPr>
        <p:spPr>
          <a:xfrm>
            <a:off x="3726008" y="3065861"/>
            <a:ext cx="450119" cy="448627"/>
          </a:xfrm>
          <a:prstGeom prst="rect">
            <a:avLst/>
          </a:prstGeom>
          <a:solidFill>
            <a:srgbClr val="EBA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651BEA1-E03D-DC48-86BC-7367BF593504}"/>
              </a:ext>
            </a:extLst>
          </p:cNvPr>
          <p:cNvSpPr/>
          <p:nvPr/>
        </p:nvSpPr>
        <p:spPr>
          <a:xfrm>
            <a:off x="4337222" y="3065861"/>
            <a:ext cx="450119" cy="448627"/>
          </a:xfrm>
          <a:prstGeom prst="rect">
            <a:avLst/>
          </a:prstGeom>
          <a:solidFill>
            <a:srgbClr val="F2C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DF2CF2C-8226-1547-B828-A3D058B1AE4D}"/>
              </a:ext>
            </a:extLst>
          </p:cNvPr>
          <p:cNvSpPr/>
          <p:nvPr/>
        </p:nvSpPr>
        <p:spPr>
          <a:xfrm>
            <a:off x="4927448" y="3065861"/>
            <a:ext cx="450119" cy="448627"/>
          </a:xfrm>
          <a:prstGeom prst="rect">
            <a:avLst/>
          </a:prstGeom>
          <a:solidFill>
            <a:srgbClr val="F8E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F40A07E-39F9-A044-8CA3-B60EC04B309F}"/>
              </a:ext>
            </a:extLst>
          </p:cNvPr>
          <p:cNvSpPr/>
          <p:nvPr/>
        </p:nvSpPr>
        <p:spPr>
          <a:xfrm>
            <a:off x="3726008" y="2433151"/>
            <a:ext cx="450119" cy="448627"/>
          </a:xfrm>
          <a:prstGeom prst="rect">
            <a:avLst/>
          </a:prstGeom>
          <a:solidFill>
            <a:srgbClr val="99C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6E24EE6-2778-EF41-BC3C-0FBB090B8ABF}"/>
              </a:ext>
            </a:extLst>
          </p:cNvPr>
          <p:cNvSpPr/>
          <p:nvPr/>
        </p:nvSpPr>
        <p:spPr>
          <a:xfrm>
            <a:off x="4337222" y="2433151"/>
            <a:ext cx="450119" cy="448627"/>
          </a:xfrm>
          <a:prstGeom prst="rect">
            <a:avLst/>
          </a:prstGeom>
          <a:solidFill>
            <a:srgbClr val="BBD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DF84CB9-1F38-C940-820F-AD1AEBB3A61D}"/>
              </a:ext>
            </a:extLst>
          </p:cNvPr>
          <p:cNvSpPr/>
          <p:nvPr/>
        </p:nvSpPr>
        <p:spPr>
          <a:xfrm>
            <a:off x="4927448" y="2433151"/>
            <a:ext cx="450119" cy="448627"/>
          </a:xfrm>
          <a:prstGeom prst="rect">
            <a:avLst/>
          </a:prstGeom>
          <a:solidFill>
            <a:srgbClr val="DDE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81CF22C-2240-B549-AD46-45E6E25CB1E9}"/>
              </a:ext>
            </a:extLst>
          </p:cNvPr>
          <p:cNvSpPr/>
          <p:nvPr/>
        </p:nvSpPr>
        <p:spPr>
          <a:xfrm>
            <a:off x="3124344" y="2433151"/>
            <a:ext cx="450119" cy="448627"/>
          </a:xfrm>
          <a:prstGeom prst="rect">
            <a:avLst/>
          </a:prstGeom>
          <a:solidFill>
            <a:srgbClr val="77B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5FE2A6-5E44-EC4C-B82D-6787F49A671B}"/>
              </a:ext>
            </a:extLst>
          </p:cNvPr>
          <p:cNvSpPr/>
          <p:nvPr/>
        </p:nvSpPr>
        <p:spPr>
          <a:xfrm>
            <a:off x="3124344" y="3684601"/>
            <a:ext cx="450119" cy="448627"/>
          </a:xfrm>
          <a:prstGeom prst="rect">
            <a:avLst/>
          </a:prstGeom>
          <a:solidFill>
            <a:srgbClr val="51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AAC31D7-0C0A-E443-9215-24D33A5087AE}"/>
              </a:ext>
            </a:extLst>
          </p:cNvPr>
          <p:cNvSpPr/>
          <p:nvPr/>
        </p:nvSpPr>
        <p:spPr>
          <a:xfrm>
            <a:off x="3726008" y="3684601"/>
            <a:ext cx="450119" cy="448627"/>
          </a:xfrm>
          <a:prstGeom prst="rect">
            <a:avLst/>
          </a:prstGeom>
          <a:solidFill>
            <a:srgbClr val="7C9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67840DA-D9B1-564B-9B09-EC949F657357}"/>
              </a:ext>
            </a:extLst>
          </p:cNvPr>
          <p:cNvSpPr/>
          <p:nvPr/>
        </p:nvSpPr>
        <p:spPr>
          <a:xfrm>
            <a:off x="4337222" y="3684601"/>
            <a:ext cx="450119" cy="448627"/>
          </a:xfrm>
          <a:prstGeom prst="rect">
            <a:avLst/>
          </a:prstGeom>
          <a:solidFill>
            <a:srgbClr val="A8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6285A59-901C-6348-829F-91FFCD00A94A}"/>
              </a:ext>
            </a:extLst>
          </p:cNvPr>
          <p:cNvSpPr/>
          <p:nvPr/>
        </p:nvSpPr>
        <p:spPr>
          <a:xfrm>
            <a:off x="4927448" y="3684601"/>
            <a:ext cx="450119" cy="448627"/>
          </a:xfrm>
          <a:prstGeom prst="rect">
            <a:avLst/>
          </a:prstGeom>
          <a:solidFill>
            <a:srgbClr val="D3D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7ECADD2-15D2-BB48-ADCB-A13EF55A7B6B}"/>
              </a:ext>
            </a:extLst>
          </p:cNvPr>
          <p:cNvSpPr/>
          <p:nvPr/>
        </p:nvSpPr>
        <p:spPr>
          <a:xfrm>
            <a:off x="2519363" y="1844707"/>
            <a:ext cx="450119" cy="44862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D421C8FE-3755-BF46-A33C-490AB6A79C78}"/>
              </a:ext>
            </a:extLst>
          </p:cNvPr>
          <p:cNvSpPr/>
          <p:nvPr/>
        </p:nvSpPr>
        <p:spPr>
          <a:xfrm>
            <a:off x="3130092" y="1857019"/>
            <a:ext cx="450119" cy="448627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BB0C652-1A73-9C4E-AEDA-5C1662844288}"/>
              </a:ext>
            </a:extLst>
          </p:cNvPr>
          <p:cNvSpPr/>
          <p:nvPr/>
        </p:nvSpPr>
        <p:spPr>
          <a:xfrm>
            <a:off x="3730314" y="1857019"/>
            <a:ext cx="450119" cy="448627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B4DCFE9-6941-A942-BA37-7910336C8F50}"/>
              </a:ext>
            </a:extLst>
          </p:cNvPr>
          <p:cNvSpPr/>
          <p:nvPr/>
        </p:nvSpPr>
        <p:spPr>
          <a:xfrm>
            <a:off x="4346297" y="1852538"/>
            <a:ext cx="450119" cy="448627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640CB7BD-4558-5F49-A404-BDD0C3E698F4}"/>
              </a:ext>
            </a:extLst>
          </p:cNvPr>
          <p:cNvSpPr/>
          <p:nvPr/>
        </p:nvSpPr>
        <p:spPr>
          <a:xfrm>
            <a:off x="4935304" y="1848057"/>
            <a:ext cx="450119" cy="448627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963148A-A337-A344-A1CF-BB3F74DE8FD6}"/>
              </a:ext>
            </a:extLst>
          </p:cNvPr>
          <p:cNvSpPr txBox="1"/>
          <p:nvPr/>
        </p:nvSpPr>
        <p:spPr>
          <a:xfrm>
            <a:off x="395288" y="1257300"/>
            <a:ext cx="17976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Hausfarben erster Ordnung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0695D51-61D7-A64A-8720-38C25C27EFF3}"/>
              </a:ext>
            </a:extLst>
          </p:cNvPr>
          <p:cNvSpPr txBox="1"/>
          <p:nvPr/>
        </p:nvSpPr>
        <p:spPr>
          <a:xfrm>
            <a:off x="395288" y="2421205"/>
            <a:ext cx="17976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Fakultätsfarben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4B6D891-5DB0-9041-ABB5-CAA1FCBCDEAD}"/>
              </a:ext>
            </a:extLst>
          </p:cNvPr>
          <p:cNvSpPr txBox="1"/>
          <p:nvPr/>
        </p:nvSpPr>
        <p:spPr>
          <a:xfrm>
            <a:off x="395288" y="2573605"/>
            <a:ext cx="1797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56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Mathematik und Wirtschaftswissenschaften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1410A9D-303D-984C-AFA9-B9A3B15A594C}"/>
              </a:ext>
            </a:extLst>
          </p:cNvPr>
          <p:cNvSpPr txBox="1"/>
          <p:nvPr/>
        </p:nvSpPr>
        <p:spPr>
          <a:xfrm>
            <a:off x="395288" y="3365276"/>
            <a:ext cx="17976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DF6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Naturwissenschaften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0215EFB-C171-D146-B9E0-D3AD18AD4CCD}"/>
              </a:ext>
            </a:extLst>
          </p:cNvPr>
          <p:cNvSpPr txBox="1"/>
          <p:nvPr/>
        </p:nvSpPr>
        <p:spPr>
          <a:xfrm>
            <a:off x="395288" y="4019382"/>
            <a:ext cx="17976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265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E541C31-DF1E-174D-8DA4-AE3B129F359D}"/>
              </a:ext>
            </a:extLst>
          </p:cNvPr>
          <p:cNvSpPr txBox="1"/>
          <p:nvPr/>
        </p:nvSpPr>
        <p:spPr>
          <a:xfrm>
            <a:off x="395288" y="4441516"/>
            <a:ext cx="1797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A32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Ingenieurwissenschaften, Informatik und Psychologie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294B864-6157-1246-939D-D4C0F441B38D}"/>
              </a:ext>
            </a:extLst>
          </p:cNvPr>
          <p:cNvSpPr txBox="1"/>
          <p:nvPr/>
        </p:nvSpPr>
        <p:spPr>
          <a:xfrm>
            <a:off x="395288" y="4879835"/>
            <a:ext cx="17976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Schmuckfarbe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F587CC1-8E15-794E-9B49-15B19CE19336}"/>
              </a:ext>
            </a:extLst>
          </p:cNvPr>
          <p:cNvSpPr/>
          <p:nvPr/>
        </p:nvSpPr>
        <p:spPr>
          <a:xfrm>
            <a:off x="3126050" y="4888548"/>
            <a:ext cx="450119" cy="448627"/>
          </a:xfrm>
          <a:prstGeom prst="rect">
            <a:avLst/>
          </a:prstGeom>
          <a:solidFill>
            <a:srgbClr val="B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19D6439-B806-D440-92CA-E59EE6BA8ADD}"/>
              </a:ext>
            </a:extLst>
          </p:cNvPr>
          <p:cNvSpPr/>
          <p:nvPr/>
        </p:nvSpPr>
        <p:spPr>
          <a:xfrm>
            <a:off x="3731768" y="4888548"/>
            <a:ext cx="450119" cy="448627"/>
          </a:xfrm>
          <a:prstGeom prst="rect">
            <a:avLst/>
          </a:prstGeom>
          <a:solidFill>
            <a:srgbClr val="C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BE0C1C66-9827-974C-9C53-27D1B98D8D3A}"/>
              </a:ext>
            </a:extLst>
          </p:cNvPr>
          <p:cNvSpPr/>
          <p:nvPr/>
        </p:nvSpPr>
        <p:spPr>
          <a:xfrm>
            <a:off x="4343309" y="4888548"/>
            <a:ext cx="450119" cy="448627"/>
          </a:xfrm>
          <a:prstGeom prst="rect">
            <a:avLst/>
          </a:prstGeom>
          <a:solidFill>
            <a:srgbClr val="DDD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E4B9752D-35B8-3340-A8D3-731EBB726351}"/>
              </a:ext>
            </a:extLst>
          </p:cNvPr>
          <p:cNvSpPr/>
          <p:nvPr/>
        </p:nvSpPr>
        <p:spPr>
          <a:xfrm>
            <a:off x="4937378" y="4888548"/>
            <a:ext cx="450119" cy="448627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71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634F6-493F-8144-9DBB-0426345AB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Inhalt_5_4-spaltig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7F70CE-D426-E446-8197-FA8971CF893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de-DE" dirty="0" err="1"/>
              <a:t>Ecto</a:t>
            </a:r>
            <a:r>
              <a:rPr lang="de-DE" dirty="0"/>
              <a:t> </a:t>
            </a: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dirty="0" err="1"/>
              <a:t>omnimi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explitam</a:t>
            </a:r>
            <a:r>
              <a:rPr lang="de-DE" dirty="0"/>
              <a:t> </a:t>
            </a:r>
            <a:r>
              <a:rPr lang="de-DE" dirty="0" err="1"/>
              <a:t>faccaesed</a:t>
            </a:r>
            <a:r>
              <a:rPr lang="de-DE" dirty="0"/>
              <a:t> es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nusapitamus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atintaut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atureri</a:t>
            </a:r>
            <a:r>
              <a:rPr lang="de-DE" dirty="0"/>
              <a:t> </a:t>
            </a:r>
            <a:r>
              <a:rPr lang="de-DE" dirty="0" err="1"/>
              <a:t>tasitatur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017928C3-01C5-6045-8869-5DF58F38EC61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CB80768A-BCA2-CF48-9B67-FA318F1810E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C5C159A6-CEB8-AB46-ABCB-61D572596E8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84369BB6-4116-0743-9137-1672D9FFF143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1400" b="1" dirty="0" err="1">
                <a:solidFill>
                  <a:srgbClr val="7D9AAA"/>
                </a:solidFill>
              </a:rPr>
              <a:t>Ecto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volore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odi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beris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ditem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1400" b="1" dirty="0" err="1"/>
              <a:t>asitiume</a:t>
            </a:r>
            <a:r>
              <a:rPr lang="de-DE" sz="1400" b="1" dirty="0"/>
              <a:t> </a:t>
            </a:r>
            <a:r>
              <a:rPr lang="de-DE" sz="1400" b="1" dirty="0" err="1"/>
              <a:t>num</a:t>
            </a:r>
            <a:r>
              <a:rPr lang="de-DE" sz="1400" b="1" dirty="0"/>
              <a:t> </a:t>
            </a:r>
            <a:r>
              <a:rPr lang="de-DE" sz="1400" b="1" dirty="0" err="1"/>
              <a:t>quos</a:t>
            </a:r>
            <a:r>
              <a:rPr lang="de-DE" sz="1400" b="1" dirty="0"/>
              <a:t> </a:t>
            </a:r>
            <a:r>
              <a:rPr lang="de-DE" sz="1400" b="1" dirty="0" err="1"/>
              <a:t>coriatq</a:t>
            </a:r>
            <a:r>
              <a:rPr lang="de-DE" sz="1400" b="1" dirty="0"/>
              <a:t> </a:t>
            </a:r>
            <a:r>
              <a:rPr lang="de-DE" sz="1400" b="1" dirty="0" err="1"/>
              <a:t>uatquia</a:t>
            </a:r>
            <a:r>
              <a:rPr lang="de-DE" sz="1400" b="1" dirty="0"/>
              <a:t> </a:t>
            </a:r>
            <a:r>
              <a:rPr lang="de-DE" sz="1400" b="1" dirty="0" err="1"/>
              <a:t>esciend</a:t>
            </a:r>
            <a:r>
              <a:rPr lang="de-DE" sz="1400" b="1" dirty="0"/>
              <a:t> </a:t>
            </a:r>
            <a:r>
              <a:rPr lang="de-DE" sz="1400" b="1" dirty="0" err="1"/>
              <a:t>ucitiist</a:t>
            </a:r>
            <a:r>
              <a:rPr lang="de-DE" sz="1400" b="1" dirty="0"/>
              <a:t>, </a:t>
            </a:r>
            <a:r>
              <a:rPr lang="de-DE" sz="1400" b="1" dirty="0" err="1"/>
              <a:t>omnimi</a:t>
            </a:r>
            <a:r>
              <a:rPr lang="de-DE" sz="1400" b="1" dirty="0"/>
              <a:t>, </a:t>
            </a:r>
            <a:r>
              <a:rPr lang="de-DE" sz="1400" b="1" dirty="0" err="1"/>
              <a:t>quis</a:t>
            </a:r>
            <a:r>
              <a:rPr lang="de-DE" sz="1400" b="1" dirty="0"/>
              <a:t> </a:t>
            </a:r>
            <a:r>
              <a:rPr lang="de-DE" sz="1400" b="1" dirty="0" err="1"/>
              <a:t>explitam</a:t>
            </a:r>
            <a:r>
              <a:rPr lang="de-DE" sz="1400" b="1" dirty="0"/>
              <a:t> </a:t>
            </a:r>
            <a:r>
              <a:rPr lang="de-DE" sz="1400" b="1" dirty="0" err="1"/>
              <a:t>faccaesed</a:t>
            </a:r>
            <a:r>
              <a:rPr lang="de-DE" sz="1400" b="1" dirty="0"/>
              <a:t> es </a:t>
            </a:r>
            <a:r>
              <a:rPr lang="de-DE" sz="1400" b="1" dirty="0" err="1"/>
              <a:t>dolore</a:t>
            </a:r>
            <a:r>
              <a:rPr lang="de-DE" sz="1400" b="1" dirty="0"/>
              <a:t> </a:t>
            </a:r>
            <a:r>
              <a:rPr lang="de-DE" sz="1400" b="1" dirty="0" err="1"/>
              <a:t>nonse</a:t>
            </a:r>
            <a:r>
              <a:rPr lang="de-DE" sz="1400" b="1" dirty="0"/>
              <a:t> </a:t>
            </a:r>
            <a:r>
              <a:rPr lang="de-DE" sz="1400" b="1" dirty="0" err="1"/>
              <a:t>culparit</a:t>
            </a:r>
            <a:r>
              <a:rPr lang="de-DE" sz="1400" b="1" dirty="0"/>
              <a:t>, </a:t>
            </a:r>
            <a:r>
              <a:rPr lang="de-DE" sz="1400" b="1" dirty="0" err="1"/>
              <a:t>sa</a:t>
            </a:r>
            <a:r>
              <a:rPr lang="de-DE" sz="1400" b="1" dirty="0"/>
              <a:t> </a:t>
            </a:r>
            <a:r>
              <a:rPr lang="de-DE" sz="1400" b="1" dirty="0" err="1"/>
              <a:t>nusapitamus</a:t>
            </a:r>
            <a:r>
              <a:rPr lang="de-DE" sz="1400" b="1" dirty="0"/>
              <a:t> </a:t>
            </a:r>
            <a:r>
              <a:rPr lang="de-DE" sz="1400" b="1" dirty="0" err="1"/>
              <a:t>aut</a:t>
            </a:r>
            <a:r>
              <a:rPr lang="de-DE" sz="1400" b="1" dirty="0"/>
              <a:t> </a:t>
            </a:r>
            <a:r>
              <a:rPr lang="de-DE" sz="1400" b="1" dirty="0" err="1"/>
              <a:t>atint</a:t>
            </a:r>
            <a:r>
              <a:rPr lang="de-DE" sz="1400" b="1" dirty="0"/>
              <a:t> </a:t>
            </a:r>
            <a:r>
              <a:rPr lang="de-DE" sz="1400" b="1" dirty="0" err="1"/>
              <a:t>aut</a:t>
            </a:r>
            <a:r>
              <a:rPr lang="de-DE" sz="1400" b="1" dirty="0"/>
              <a:t> </a:t>
            </a:r>
            <a:r>
              <a:rPr lang="de-DE" sz="1400" b="1" dirty="0" err="1"/>
              <a:t>quia</a:t>
            </a:r>
            <a:r>
              <a:rPr lang="de-DE" sz="1400" b="1" dirty="0"/>
              <a:t> </a:t>
            </a:r>
            <a:r>
              <a:rPr lang="de-DE" sz="1400" b="1" dirty="0" err="1"/>
              <a:t>atureri</a:t>
            </a:r>
            <a:r>
              <a:rPr lang="de-DE" sz="1400" b="1" dirty="0"/>
              <a:t> </a:t>
            </a:r>
            <a:r>
              <a:rPr lang="de-DE" sz="1400" b="1" dirty="0" err="1"/>
              <a:t>tasitatur</a:t>
            </a:r>
            <a:r>
              <a:rPr lang="de-DE" sz="1400" b="1" dirty="0"/>
              <a:t>, </a:t>
            </a:r>
            <a:r>
              <a:rPr lang="de-DE" sz="1400" b="1" dirty="0" err="1"/>
              <a:t>quis</a:t>
            </a:r>
            <a:endParaRPr lang="de-DE" sz="14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7" name="Vertikaler Textplatzhalter 16">
            <a:extLst>
              <a:ext uri="{FF2B5EF4-FFF2-40B4-BE49-F238E27FC236}">
                <a16:creationId xmlns:a16="http://schemas.microsoft.com/office/drawing/2014/main" id="{D86F8CCE-5AC9-0B4B-AA1C-0672236A94A7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F699112-5838-8A41-B4D5-5F7176FF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395C032-B8A1-F44F-B2F8-5CFB8E82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30EBC92-F8A0-9E47-A5B6-5786E2D4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CB03F3B-6293-C044-BCF6-AFEB5DCDC5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1" b="-1"/>
          <a:stretch/>
        </p:blipFill>
        <p:spPr>
          <a:xfrm>
            <a:off x="4643439" y="3307976"/>
            <a:ext cx="1980727" cy="202919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0E818A8-E337-0743-B036-683F5AE99600}"/>
              </a:ext>
            </a:extLst>
          </p:cNvPr>
          <p:cNvSpPr/>
          <p:nvPr/>
        </p:nvSpPr>
        <p:spPr>
          <a:xfrm>
            <a:off x="4654503" y="1265239"/>
            <a:ext cx="4094211" cy="1673189"/>
          </a:xfrm>
          <a:prstGeom prst="rect">
            <a:avLst/>
          </a:prstGeom>
          <a:noFill/>
          <a:ln>
            <a:solidFill>
              <a:srgbClr val="7D9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05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E4494-6553-FE47-BC77-EEDACFB587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Inhalt_5_4-spaltig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EAD85D-3DFE-3C42-9851-1C3343E8F5B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de-DE" dirty="0" err="1"/>
              <a:t>Ecto</a:t>
            </a:r>
            <a:r>
              <a:rPr lang="de-DE" dirty="0"/>
              <a:t> </a:t>
            </a: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dirty="0" err="1"/>
              <a:t>omnimi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explitam</a:t>
            </a:r>
            <a:r>
              <a:rPr lang="de-DE" dirty="0"/>
              <a:t> </a:t>
            </a:r>
            <a:r>
              <a:rPr lang="de-DE" dirty="0" err="1"/>
              <a:t>faccaesed</a:t>
            </a:r>
            <a:r>
              <a:rPr lang="de-DE" dirty="0"/>
              <a:t> es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nusapitamus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atintaut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atureri</a:t>
            </a:r>
            <a:r>
              <a:rPr lang="de-DE" dirty="0"/>
              <a:t> </a:t>
            </a:r>
            <a:r>
              <a:rPr lang="de-DE" dirty="0" err="1"/>
              <a:t>tasitatur</a:t>
            </a:r>
            <a:r>
              <a:rPr lang="de-DE" dirty="0"/>
              <a:t>.</a:t>
            </a:r>
          </a:p>
          <a:p>
            <a:pPr>
              <a:lnSpc>
                <a:spcPct val="130000"/>
              </a:lnSpc>
            </a:pPr>
            <a:endParaRPr lang="de-DE" dirty="0"/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56B88CF7-F6BA-5C49-B803-7F79ED7DC8D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"/>
          <a:stretch/>
        </p:blipFill>
        <p:spPr>
          <a:xfrm>
            <a:off x="4657790" y="3296954"/>
            <a:ext cx="1973125" cy="2040574"/>
          </a:xfrm>
        </p:spPr>
      </p:pic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9755C895-97FF-8E4D-B998-7A20AC3D0C0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24194791-A30D-434F-9EEF-73E7161E9AB5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24416CF7-3FA6-CE4D-AE89-43C9CF4E54CA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13A8B1C-6880-8E4D-9996-BD36983759E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823963" y="1436948"/>
            <a:ext cx="3791119" cy="1575194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1400" b="1" dirty="0" err="1">
                <a:solidFill>
                  <a:srgbClr val="7D9AAA"/>
                </a:solidFill>
              </a:rPr>
              <a:t>Ecto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volore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odi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beris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ditem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1400" b="1" dirty="0" err="1"/>
              <a:t>asitiume</a:t>
            </a:r>
            <a:r>
              <a:rPr lang="de-DE" sz="1400" b="1" dirty="0"/>
              <a:t> </a:t>
            </a:r>
            <a:r>
              <a:rPr lang="de-DE" sz="1400" b="1" dirty="0" err="1"/>
              <a:t>num</a:t>
            </a:r>
            <a:r>
              <a:rPr lang="de-DE" sz="1400" b="1" dirty="0"/>
              <a:t> </a:t>
            </a:r>
            <a:r>
              <a:rPr lang="de-DE" sz="1400" b="1" dirty="0" err="1"/>
              <a:t>quos</a:t>
            </a:r>
            <a:r>
              <a:rPr lang="de-DE" sz="1400" b="1" dirty="0"/>
              <a:t> </a:t>
            </a:r>
            <a:r>
              <a:rPr lang="de-DE" sz="1400" b="1" dirty="0" err="1"/>
              <a:t>coriatq</a:t>
            </a:r>
            <a:r>
              <a:rPr lang="de-DE" sz="1400" b="1" dirty="0"/>
              <a:t> </a:t>
            </a:r>
            <a:r>
              <a:rPr lang="de-DE" sz="1400" b="1" dirty="0" err="1"/>
              <a:t>uatquia</a:t>
            </a:r>
            <a:r>
              <a:rPr lang="de-DE" sz="1400" b="1" dirty="0"/>
              <a:t> </a:t>
            </a:r>
            <a:r>
              <a:rPr lang="de-DE" sz="1400" b="1" dirty="0" err="1"/>
              <a:t>esciend</a:t>
            </a:r>
            <a:r>
              <a:rPr lang="de-DE" sz="1400" b="1" dirty="0"/>
              <a:t> </a:t>
            </a:r>
            <a:r>
              <a:rPr lang="de-DE" sz="1400" b="1" dirty="0" err="1"/>
              <a:t>ucitiist</a:t>
            </a:r>
            <a:r>
              <a:rPr lang="de-DE" sz="1400" b="1" dirty="0"/>
              <a:t>, </a:t>
            </a:r>
            <a:r>
              <a:rPr lang="de-DE" sz="1400" b="1" dirty="0" err="1"/>
              <a:t>omnimi</a:t>
            </a:r>
            <a:r>
              <a:rPr lang="de-DE" sz="1400" b="1" dirty="0"/>
              <a:t>, </a:t>
            </a:r>
            <a:r>
              <a:rPr lang="de-DE" sz="1400" b="1" dirty="0" err="1"/>
              <a:t>quis</a:t>
            </a:r>
            <a:r>
              <a:rPr lang="de-DE" sz="1400" b="1" dirty="0"/>
              <a:t> </a:t>
            </a:r>
            <a:r>
              <a:rPr lang="de-DE" sz="1400" b="1" dirty="0" err="1"/>
              <a:t>explitam</a:t>
            </a:r>
            <a:r>
              <a:rPr lang="de-DE" sz="1400" b="1" dirty="0"/>
              <a:t> </a:t>
            </a:r>
            <a:r>
              <a:rPr lang="de-DE" sz="1400" b="1" dirty="0" err="1"/>
              <a:t>faccaesed</a:t>
            </a:r>
            <a:r>
              <a:rPr lang="de-DE" sz="1400" b="1" dirty="0"/>
              <a:t> es </a:t>
            </a:r>
            <a:r>
              <a:rPr lang="de-DE" sz="1400" b="1" dirty="0" err="1"/>
              <a:t>dolore</a:t>
            </a:r>
            <a:r>
              <a:rPr lang="de-DE" sz="1400" b="1" dirty="0"/>
              <a:t> </a:t>
            </a:r>
            <a:r>
              <a:rPr lang="de-DE" sz="1400" b="1" dirty="0" err="1"/>
              <a:t>nonse</a:t>
            </a:r>
            <a:r>
              <a:rPr lang="de-DE" sz="1400" b="1" dirty="0"/>
              <a:t> </a:t>
            </a:r>
            <a:r>
              <a:rPr lang="de-DE" sz="1400" b="1" dirty="0" err="1"/>
              <a:t>culparit</a:t>
            </a:r>
            <a:r>
              <a:rPr lang="de-DE" sz="1400" b="1" dirty="0"/>
              <a:t>, </a:t>
            </a:r>
            <a:r>
              <a:rPr lang="de-DE" sz="1400" b="1" dirty="0" err="1"/>
              <a:t>sa</a:t>
            </a:r>
            <a:r>
              <a:rPr lang="de-DE" sz="1400" b="1" dirty="0"/>
              <a:t> </a:t>
            </a:r>
            <a:r>
              <a:rPr lang="de-DE" sz="1400" b="1" dirty="0" err="1"/>
              <a:t>nusapitamus</a:t>
            </a:r>
            <a:r>
              <a:rPr lang="de-DE" sz="1400" b="1" dirty="0"/>
              <a:t> </a:t>
            </a:r>
            <a:r>
              <a:rPr lang="de-DE" sz="1400" b="1" dirty="0" err="1"/>
              <a:t>aut</a:t>
            </a:r>
            <a:r>
              <a:rPr lang="de-DE" sz="1400" b="1" dirty="0"/>
              <a:t> </a:t>
            </a:r>
            <a:r>
              <a:rPr lang="de-DE" sz="1400" b="1" dirty="0" err="1"/>
              <a:t>atint</a:t>
            </a:r>
            <a:r>
              <a:rPr lang="de-DE" sz="1400" b="1" dirty="0"/>
              <a:t> </a:t>
            </a:r>
            <a:r>
              <a:rPr lang="de-DE" sz="1400" b="1" dirty="0" err="1"/>
              <a:t>aut</a:t>
            </a:r>
            <a:r>
              <a:rPr lang="de-DE" sz="1400" b="1" dirty="0"/>
              <a:t> </a:t>
            </a:r>
            <a:r>
              <a:rPr lang="de-DE" sz="1400" b="1" dirty="0" err="1"/>
              <a:t>quia</a:t>
            </a:r>
            <a:r>
              <a:rPr lang="de-DE" sz="1400" b="1" dirty="0"/>
              <a:t> </a:t>
            </a:r>
            <a:r>
              <a:rPr lang="de-DE" sz="1400" b="1" dirty="0" err="1"/>
              <a:t>atureri</a:t>
            </a:r>
            <a:r>
              <a:rPr lang="de-DE" sz="1400" b="1" dirty="0"/>
              <a:t> </a:t>
            </a:r>
            <a:r>
              <a:rPr lang="de-DE" sz="1400" b="1" dirty="0" err="1"/>
              <a:t>tasitatur</a:t>
            </a:r>
            <a:r>
              <a:rPr lang="de-DE" sz="1400" b="1" dirty="0"/>
              <a:t>, </a:t>
            </a:r>
            <a:r>
              <a:rPr lang="de-DE" sz="1400" b="1" dirty="0" err="1"/>
              <a:t>quis</a:t>
            </a:r>
            <a:endParaRPr lang="de-DE" sz="1400" b="1" dirty="0"/>
          </a:p>
          <a:p>
            <a:endParaRPr lang="de-DE" dirty="0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DF2B3B37-41CF-3D47-AE29-C741B081A6FF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E181D7E8-44FD-C849-ACD9-8E982800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62E2A03-C553-8E4E-BD28-18733777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3C8978B-D48C-2D49-8A38-7AFEA3DF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2418528-4C84-6C40-8879-46329EF749A7}"/>
              </a:ext>
            </a:extLst>
          </p:cNvPr>
          <p:cNvSpPr/>
          <p:nvPr/>
        </p:nvSpPr>
        <p:spPr>
          <a:xfrm>
            <a:off x="4654502" y="1248429"/>
            <a:ext cx="4094211" cy="1673189"/>
          </a:xfrm>
          <a:prstGeom prst="rect">
            <a:avLst/>
          </a:prstGeom>
          <a:noFill/>
          <a:ln>
            <a:solidFill>
              <a:srgbClr val="7D9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0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4A9DC-EE73-2543-A5AC-C06229E73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Inhalt_6_2-spaltig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E42BE3-0FB3-514C-868E-E7A4D26E66A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/>
              <a:t>Zeilenabstand 1,3. </a:t>
            </a:r>
            <a:r>
              <a:rPr lang="de-DE" dirty="0" err="1"/>
              <a:t>Ecto</a:t>
            </a:r>
            <a:r>
              <a:rPr lang="de-DE" dirty="0"/>
              <a:t> </a:t>
            </a: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b="1" dirty="0" err="1"/>
              <a:t>omnimi</a:t>
            </a:r>
            <a:r>
              <a:rPr lang="de-DE" b="1" dirty="0"/>
              <a:t> </a:t>
            </a:r>
            <a:r>
              <a:rPr lang="de-DE" b="1" dirty="0" err="1"/>
              <a:t>explitam</a:t>
            </a:r>
            <a:r>
              <a:rPr lang="de-DE" b="1" dirty="0"/>
              <a:t> </a:t>
            </a:r>
            <a:r>
              <a:rPr lang="de-DE" b="1" dirty="0" err="1"/>
              <a:t>faccaesed</a:t>
            </a:r>
            <a:r>
              <a:rPr lang="de-DE" b="1" dirty="0"/>
              <a:t> </a:t>
            </a:r>
            <a:r>
              <a:rPr lang="de-DE" dirty="0"/>
              <a:t>es </a:t>
            </a:r>
            <a:br>
              <a:rPr lang="de-DE" dirty="0"/>
            </a:b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nusapitamus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atint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atureri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5D96AEA6-B057-824C-ABBF-64A847B4E6D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F7E7B35-FCA2-8241-896D-EE58961958C9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dirty="0" err="1"/>
              <a:t>omnimi</a:t>
            </a:r>
            <a:r>
              <a:rPr lang="de-DE" dirty="0"/>
              <a:t> </a:t>
            </a:r>
            <a:r>
              <a:rPr lang="de-DE" dirty="0" err="1"/>
              <a:t>explitam</a:t>
            </a:r>
            <a:r>
              <a:rPr lang="de-DE" dirty="0"/>
              <a:t> </a:t>
            </a:r>
            <a:r>
              <a:rPr lang="de-DE" dirty="0" err="1"/>
              <a:t>faccaesed</a:t>
            </a:r>
            <a:r>
              <a:rPr lang="de-DE" dirty="0"/>
              <a:t> es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</a:t>
            </a:r>
            <a:br>
              <a:rPr lang="de-DE" dirty="0"/>
            </a:br>
            <a:r>
              <a:rPr lang="de-DE" dirty="0" err="1"/>
              <a:t>apitamus</a:t>
            </a:r>
            <a:r>
              <a:rPr lang="de-DE" dirty="0"/>
              <a:t> </a:t>
            </a:r>
            <a:r>
              <a:rPr lang="de-DE" dirty="0" err="1"/>
              <a:t>aut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FDC036D-BCB4-CD45-A9E2-5D96184F32C4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b="1" dirty="0" err="1"/>
              <a:t>asitiume</a:t>
            </a:r>
            <a:r>
              <a:rPr lang="de-DE" b="1" dirty="0"/>
              <a:t> </a:t>
            </a:r>
            <a:r>
              <a:rPr lang="de-DE" b="1" dirty="0" err="1"/>
              <a:t>num</a:t>
            </a:r>
            <a:r>
              <a:rPr lang="de-DE" b="1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omnimi</a:t>
            </a:r>
            <a:r>
              <a:rPr lang="de-DE" dirty="0"/>
              <a:t> </a:t>
            </a:r>
            <a:r>
              <a:rPr lang="de-DE" dirty="0" err="1"/>
              <a:t>explitam</a:t>
            </a:r>
            <a:r>
              <a:rPr lang="de-DE" dirty="0"/>
              <a:t> </a:t>
            </a:r>
            <a:r>
              <a:rPr lang="de-DE" dirty="0" err="1"/>
              <a:t>faccaesed</a:t>
            </a:r>
            <a:r>
              <a:rPr lang="de-DE" dirty="0"/>
              <a:t> es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nusapita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atint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atureri</a:t>
            </a:r>
            <a:r>
              <a:rPr lang="de-DE" dirty="0"/>
              <a:t> </a:t>
            </a:r>
            <a:r>
              <a:rPr lang="de-DE" dirty="0" err="1"/>
              <a:t>tasitatur</a:t>
            </a:r>
            <a:r>
              <a:rPr lang="de-DE" dirty="0"/>
              <a:t>, </a:t>
            </a:r>
            <a:r>
              <a:rPr lang="de-DE" dirty="0" err="1"/>
              <a:t>quis</a:t>
            </a:r>
            <a:endParaRPr lang="de-DE" dirty="0"/>
          </a:p>
          <a:p>
            <a:endParaRPr lang="de-DE" dirty="0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F07C6864-4D4D-0B45-AFA3-073B521409D8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3D3DBE-5442-6741-BE6E-4D7403E4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B13158-2948-584E-985E-C9A9E047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E98B02-D9B3-1C46-83CF-44DE6744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12D8E3DF-F363-9A42-B215-9CC07BAB6323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232A2682-64CB-B346-90FB-CEDF3A3F514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44CDD7C-4CE7-C14E-997C-B7D1865E9AC1}"/>
              </a:ext>
            </a:extLst>
          </p:cNvPr>
          <p:cNvSpPr txBox="1"/>
          <p:nvPr/>
        </p:nvSpPr>
        <p:spPr>
          <a:xfrm>
            <a:off x="185855" y="2248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06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0926AE8-6D94-1C41-9F03-F9EB1A484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Beispiellayout Slogan_1</a:t>
            </a:r>
            <a:br>
              <a:rPr lang="de-DE" dirty="0"/>
            </a:b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0ED982-A6AE-174B-AA19-0ECFE341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BA6D57-99FD-7E47-A6C5-A89728EC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F6FA6F-F897-1242-8FBA-4CFCB538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B07EE-5508-AE4C-8939-0C35DBCC35DD}"/>
              </a:ext>
            </a:extLst>
          </p:cNvPr>
          <p:cNvSpPr txBox="1"/>
          <p:nvPr/>
        </p:nvSpPr>
        <p:spPr>
          <a:xfrm>
            <a:off x="1783458" y="754436"/>
            <a:ext cx="604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58E5D4-25F3-EB48-9C69-0122CC206525}"/>
              </a:ext>
            </a:extLst>
          </p:cNvPr>
          <p:cNvSpPr txBox="1"/>
          <p:nvPr/>
        </p:nvSpPr>
        <p:spPr>
          <a:xfrm>
            <a:off x="6734570" y="2260578"/>
            <a:ext cx="604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8693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7273A95-1D4E-A94F-8695-698BCC2E8635}"/>
              </a:ext>
            </a:extLst>
          </p:cNvPr>
          <p:cNvSpPr/>
          <p:nvPr/>
        </p:nvSpPr>
        <p:spPr>
          <a:xfrm>
            <a:off x="2519363" y="1093882"/>
            <a:ext cx="6229350" cy="38163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439B0BD-295D-2246-BB4D-F70508D82DD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959376" y="1650279"/>
            <a:ext cx="5607109" cy="2485576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err="1">
                <a:solidFill>
                  <a:schemeClr val="bg1"/>
                </a:solidFill>
              </a:rPr>
              <a:t>Beispiellayout_Schlussfolie</a:t>
            </a:r>
            <a:endParaRPr lang="de-DE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1600" b="1" dirty="0">
                <a:solidFill>
                  <a:schemeClr val="bg1"/>
                </a:solidFill>
              </a:rPr>
              <a:t>Danke für Ihre Aufmerksamkeit</a:t>
            </a:r>
          </a:p>
          <a:p>
            <a:pPr marL="0" indent="0">
              <a:buNone/>
            </a:pPr>
            <a:endParaRPr lang="de-DE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Charlotte </a:t>
            </a:r>
            <a:r>
              <a:rPr lang="de-DE" sz="1600" dirty="0" err="1">
                <a:solidFill>
                  <a:schemeClr val="bg1"/>
                </a:solidFill>
              </a:rPr>
              <a:t>Placeholder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Peter Mustermann</a:t>
            </a:r>
          </a:p>
          <a:p>
            <a:pPr marL="0" indent="0">
              <a:buNone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8BB5B6-8EF3-F743-A802-13FA894A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ACB100-9EB1-E544-96FF-2B6E0BC2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A74710-AEEA-0F41-A91A-1F6265AD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A34035-985D-314E-B307-867F33D75555}"/>
              </a:ext>
            </a:extLst>
          </p:cNvPr>
          <p:cNvSpPr/>
          <p:nvPr/>
        </p:nvSpPr>
        <p:spPr>
          <a:xfrm>
            <a:off x="5667039" y="2840467"/>
            <a:ext cx="1143000" cy="1143000"/>
          </a:xfrm>
          <a:prstGeom prst="ellipse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243FF3-1562-C745-AF83-82C62B229686}"/>
              </a:ext>
            </a:extLst>
          </p:cNvPr>
          <p:cNvSpPr/>
          <p:nvPr/>
        </p:nvSpPr>
        <p:spPr>
          <a:xfrm>
            <a:off x="6962439" y="2840467"/>
            <a:ext cx="1135380" cy="1135380"/>
          </a:xfrm>
          <a:prstGeom prst="ellipse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31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13A39FEF-938A-CF4C-A819-78FE2008FA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928FDFE-8BF4-C743-949B-17D6487D2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Untertitel Platzhalter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67A756-9ABA-8D46-B10C-13761E57D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Beispiellayout_Titelfolie_1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F3ABDB-CA1C-0949-A4B0-541C8E3B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3D290D-21A2-A74F-954D-408F6152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BCD530-BBB1-3A46-96F4-BA00D004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FDAD67A7-8258-E944-B3FC-8ED6B8BCB31B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A5DB564-80D4-B343-A432-B46D421D2623}"/>
              </a:ext>
            </a:extLst>
          </p:cNvPr>
          <p:cNvSpPr txBox="1"/>
          <p:nvPr/>
        </p:nvSpPr>
        <p:spPr>
          <a:xfrm>
            <a:off x="2519363" y="5056293"/>
            <a:ext cx="18642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</a:rPr>
              <a:t>Institut für </a:t>
            </a:r>
          </a:p>
          <a:p>
            <a:r>
              <a:rPr lang="de-DE" sz="1000" b="1" dirty="0">
                <a:latin typeface="Arial" panose="020B0604020202020204" pitchFamily="34" charset="0"/>
              </a:rPr>
              <a:t>Blindtext Institutsbezeichnung</a:t>
            </a:r>
          </a:p>
        </p:txBody>
      </p:sp>
      <p:sp>
        <p:nvSpPr>
          <p:cNvPr id="11" name="Regelmäßiges Fünfeck 10">
            <a:extLst>
              <a:ext uri="{FF2B5EF4-FFF2-40B4-BE49-F238E27FC236}">
                <a16:creationId xmlns:a16="http://schemas.microsoft.com/office/drawing/2014/main" id="{CEA855DF-C35F-1248-AD41-407CF49255A8}"/>
              </a:ext>
            </a:extLst>
          </p:cNvPr>
          <p:cNvSpPr/>
          <p:nvPr/>
        </p:nvSpPr>
        <p:spPr>
          <a:xfrm>
            <a:off x="2034540" y="5001825"/>
            <a:ext cx="352044" cy="332359"/>
          </a:xfrm>
          <a:prstGeom prst="pen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17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10">
            <a:extLst>
              <a:ext uri="{FF2B5EF4-FFF2-40B4-BE49-F238E27FC236}">
                <a16:creationId xmlns:a16="http://schemas.microsoft.com/office/drawing/2014/main" id="{A69DB3E9-C3AD-8440-B097-F965FB891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Untertitel Platzhalter Blindtext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CE5C02-512E-5D4F-86CF-05EE2AF7E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/>
              <a:t>Beispiellayout Titelfolie_2</a:t>
            </a:r>
            <a:br>
              <a:rPr lang="de-DE" dirty="0"/>
            </a:br>
            <a:r>
              <a:rPr lang="de-DE" dirty="0" err="1"/>
              <a:t>Adesern</a:t>
            </a:r>
            <a:r>
              <a:rPr lang="de-DE" dirty="0"/>
              <a:t> </a:t>
            </a:r>
            <a:r>
              <a:rPr lang="de-DE" dirty="0" err="1"/>
              <a:t>atiasperio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br>
              <a:rPr lang="de-DE" dirty="0"/>
            </a:br>
            <a:r>
              <a:rPr lang="de-DE" dirty="0" err="1"/>
              <a:t>quia</a:t>
            </a:r>
            <a:r>
              <a:rPr lang="de-DE" dirty="0"/>
              <a:t> si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corios</a:t>
            </a:r>
            <a:r>
              <a:rPr lang="de-DE" dirty="0"/>
              <a:t> </a:t>
            </a:r>
            <a:r>
              <a:rPr lang="de-DE" dirty="0" err="1"/>
              <a:t>dolum</a:t>
            </a:r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123E777D-6632-4741-BC6C-7689AFC5D9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Vertikaler Textplatzhalter 12">
            <a:extLst>
              <a:ext uri="{FF2B5EF4-FFF2-40B4-BE49-F238E27FC236}">
                <a16:creationId xmlns:a16="http://schemas.microsoft.com/office/drawing/2014/main" id="{5B4E455B-5269-D242-941D-A452B2B5C408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8C51877-6490-EC44-8D20-BF511E08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1023E3-1475-9346-BF90-2918EDBB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8020AB8-63ED-2D47-A466-AACF45A6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040233-AFAA-034B-8205-4711C8B12827}"/>
              </a:ext>
            </a:extLst>
          </p:cNvPr>
          <p:cNvSpPr/>
          <p:nvPr/>
        </p:nvSpPr>
        <p:spPr>
          <a:xfrm>
            <a:off x="395288" y="1266356"/>
            <a:ext cx="4101408" cy="614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C0EDCE9-B30A-4F4F-9D09-BF75EBD469BF}"/>
              </a:ext>
            </a:extLst>
          </p:cNvPr>
          <p:cNvSpPr txBox="1"/>
          <p:nvPr/>
        </p:nvSpPr>
        <p:spPr>
          <a:xfrm>
            <a:off x="1028891" y="1423375"/>
            <a:ext cx="18642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</a:rPr>
              <a:t>Institut für </a:t>
            </a:r>
          </a:p>
          <a:p>
            <a:r>
              <a:rPr lang="de-DE" sz="1000" b="1" dirty="0">
                <a:latin typeface="Arial" panose="020B0604020202020204" pitchFamily="34" charset="0"/>
              </a:rPr>
              <a:t>Blindtext Institutsbezeichnung</a:t>
            </a:r>
          </a:p>
        </p:txBody>
      </p:sp>
      <p:sp>
        <p:nvSpPr>
          <p:cNvPr id="14" name="Regelmäßiges Fünfeck 13">
            <a:extLst>
              <a:ext uri="{FF2B5EF4-FFF2-40B4-BE49-F238E27FC236}">
                <a16:creationId xmlns:a16="http://schemas.microsoft.com/office/drawing/2014/main" id="{6B411CE3-B3BC-2641-BFCF-D8E1B049509A}"/>
              </a:ext>
            </a:extLst>
          </p:cNvPr>
          <p:cNvSpPr/>
          <p:nvPr/>
        </p:nvSpPr>
        <p:spPr>
          <a:xfrm>
            <a:off x="544068" y="1368907"/>
            <a:ext cx="352044" cy="332359"/>
          </a:xfrm>
          <a:prstGeom prst="pen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546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23AAC365-E6F3-2F47-BDB1-9E4FA0E1F5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D0D978A-73D5-9D4F-AF02-CCD5BC404462}"/>
              </a:ext>
            </a:extLst>
          </p:cNvPr>
          <p:cNvSpPr/>
          <p:nvPr/>
        </p:nvSpPr>
        <p:spPr>
          <a:xfrm>
            <a:off x="4572000" y="1265238"/>
            <a:ext cx="4572000" cy="2110076"/>
          </a:xfrm>
          <a:prstGeom prst="rect">
            <a:avLst/>
          </a:prstGeom>
          <a:solidFill>
            <a:srgbClr val="7D9AA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0C7CED0-E5C4-4D47-B0AD-E5DA75532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Beispiellayout_Titelfolie_3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Blindtext Headline auf transparenter Farbfläche</a:t>
            </a: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513BF8AB-7F6D-E845-BD4A-462F48B42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8104" y="2992149"/>
            <a:ext cx="3980609" cy="414436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Untertitel Platzhalter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D4692D9-B5B2-7C4D-96D0-EC4F8206DA13}"/>
              </a:ext>
            </a:extLst>
          </p:cNvPr>
          <p:cNvSpPr/>
          <p:nvPr/>
        </p:nvSpPr>
        <p:spPr>
          <a:xfrm>
            <a:off x="4581144" y="3244152"/>
            <a:ext cx="4562856" cy="614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E7D92C-BE4C-E94C-B828-188EC0D2F03F}"/>
              </a:ext>
            </a:extLst>
          </p:cNvPr>
          <p:cNvSpPr txBox="1"/>
          <p:nvPr/>
        </p:nvSpPr>
        <p:spPr>
          <a:xfrm>
            <a:off x="5214747" y="3401171"/>
            <a:ext cx="18642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</a:rPr>
              <a:t>Institut für </a:t>
            </a:r>
          </a:p>
          <a:p>
            <a:r>
              <a:rPr lang="de-DE" sz="1000" b="1" dirty="0">
                <a:latin typeface="Arial" panose="020B0604020202020204" pitchFamily="34" charset="0"/>
              </a:rPr>
              <a:t>Blindtext Institutsbezeichnung</a:t>
            </a:r>
          </a:p>
        </p:txBody>
      </p:sp>
      <p:sp>
        <p:nvSpPr>
          <p:cNvPr id="8" name="Regelmäßiges Fünfeck 7">
            <a:extLst>
              <a:ext uri="{FF2B5EF4-FFF2-40B4-BE49-F238E27FC236}">
                <a16:creationId xmlns:a16="http://schemas.microsoft.com/office/drawing/2014/main" id="{89740C6D-CBC2-5645-97CB-954DAF6E12AD}"/>
              </a:ext>
            </a:extLst>
          </p:cNvPr>
          <p:cNvSpPr/>
          <p:nvPr/>
        </p:nvSpPr>
        <p:spPr>
          <a:xfrm>
            <a:off x="4729924" y="3346703"/>
            <a:ext cx="352044" cy="332359"/>
          </a:xfrm>
          <a:prstGeom prst="pen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95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27DB2529-B386-494E-A8DA-42AB76413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27" y="3382771"/>
            <a:ext cx="3626969" cy="848104"/>
          </a:xfrm>
        </p:spPr>
        <p:txBody>
          <a:bodyPr/>
          <a:lstStyle/>
          <a:p>
            <a:r>
              <a:rPr lang="de-DE" dirty="0"/>
              <a:t>Untertitel Platzhalter</a:t>
            </a:r>
          </a:p>
          <a:p>
            <a:r>
              <a:rPr lang="de-DE" dirty="0"/>
              <a:t>Blindtext zweizeilig</a:t>
            </a:r>
          </a:p>
          <a:p>
            <a:endParaRPr lang="de-D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D0B08D8-1171-B34F-BC43-A0EB0C59E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885" y="1721896"/>
            <a:ext cx="6225097" cy="1517073"/>
          </a:xfrm>
        </p:spPr>
        <p:txBody>
          <a:bodyPr/>
          <a:lstStyle/>
          <a:p>
            <a:r>
              <a:rPr lang="de-DE" dirty="0"/>
              <a:t>Beispiellayout Titelfolie_4</a:t>
            </a:r>
            <a:br>
              <a:rPr lang="de-DE" dirty="0"/>
            </a:br>
            <a:r>
              <a:rPr lang="de-DE" dirty="0"/>
              <a:t>Blindtext Headline Platzhalter</a:t>
            </a:r>
            <a:br>
              <a:rPr lang="de-DE" dirty="0"/>
            </a:br>
            <a:r>
              <a:rPr lang="de-DE" dirty="0"/>
              <a:t>dreizeilig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DF370FC5-328D-A545-9641-419726CD8197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60CF49-5E01-F242-B8F6-5E54BEF722CD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15F517-6B74-2940-B5EA-12DC412E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C7A79A-42FB-DA4D-A147-A20CFDBF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D81E959-7952-9B49-BB54-AFFC0F8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2DD7B986-76B9-A14D-9E7A-DC3C448EA13E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6955BB5-4CB6-414D-B36B-9D618837FA92}"/>
              </a:ext>
            </a:extLst>
          </p:cNvPr>
          <p:cNvSpPr txBox="1"/>
          <p:nvPr/>
        </p:nvSpPr>
        <p:spPr>
          <a:xfrm>
            <a:off x="4572000" y="4553196"/>
            <a:ext cx="18642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Institut für </a:t>
            </a:r>
          </a:p>
          <a:p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Blindtext Institutsbezeichnung</a:t>
            </a:r>
          </a:p>
        </p:txBody>
      </p:sp>
      <p:sp>
        <p:nvSpPr>
          <p:cNvPr id="12" name="Regelmäßiges Fünfeck 11">
            <a:extLst>
              <a:ext uri="{FF2B5EF4-FFF2-40B4-BE49-F238E27FC236}">
                <a16:creationId xmlns:a16="http://schemas.microsoft.com/office/drawing/2014/main" id="{9F515204-1BEF-7146-A85E-9FEAB2295E49}"/>
              </a:ext>
            </a:extLst>
          </p:cNvPr>
          <p:cNvSpPr/>
          <p:nvPr/>
        </p:nvSpPr>
        <p:spPr>
          <a:xfrm>
            <a:off x="4087177" y="4498728"/>
            <a:ext cx="352044" cy="332359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999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 anchorCtr="0"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FA38A5-D86C-5B4C-92D0-271FCB59C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89" y="1265238"/>
            <a:ext cx="5508625" cy="367628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Inhaltsübersicht</a:t>
            </a:r>
          </a:p>
          <a:p>
            <a:pPr>
              <a:buClr>
                <a:srgbClr val="7D9AAA"/>
              </a:buClr>
            </a:pPr>
            <a:r>
              <a:rPr lang="de-DE" dirty="0"/>
              <a:t>Thema 1</a:t>
            </a:r>
          </a:p>
          <a:p>
            <a:pPr>
              <a:lnSpc>
                <a:spcPct val="130000"/>
              </a:lnSpc>
              <a:buClr>
                <a:srgbClr val="7D9AAA"/>
              </a:buClr>
            </a:pPr>
            <a:r>
              <a:rPr lang="de-DE" dirty="0"/>
              <a:t>Thema 2</a:t>
            </a:r>
            <a:br>
              <a:rPr lang="de-DE" dirty="0"/>
            </a:br>
            <a:r>
              <a:rPr lang="de-DE" sz="1400" dirty="0"/>
              <a:t>• Unterpunkt 2.1</a:t>
            </a:r>
            <a:br>
              <a:rPr lang="de-DE" sz="1400" dirty="0"/>
            </a:br>
            <a:r>
              <a:rPr lang="de-DE" sz="1400" dirty="0"/>
              <a:t>• Unterpunkt 2.2</a:t>
            </a:r>
            <a:br>
              <a:rPr lang="de-DE" sz="1400" dirty="0"/>
            </a:br>
            <a:r>
              <a:rPr lang="de-DE" sz="1400" dirty="0"/>
              <a:t>• Unterpunkt 2.3</a:t>
            </a:r>
          </a:p>
          <a:p>
            <a:r>
              <a:rPr lang="de-DE" dirty="0"/>
              <a:t>Thema 3</a:t>
            </a:r>
          </a:p>
          <a:p>
            <a:r>
              <a:rPr lang="de-DE" dirty="0"/>
              <a:t>Thema 4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86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A7232-8FBB-4241-B536-E610DAB63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 Platzhalter Blindtext</a:t>
            </a:r>
            <a:br>
              <a:rPr lang="de-DE" dirty="0"/>
            </a:br>
            <a:r>
              <a:rPr lang="de-DE" dirty="0"/>
              <a:t>Inhalt_2_2-spaltig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9EED40-8836-4542-8571-7361A0C9D11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dirty="0"/>
              <a:t>Platzhalter Inhalt</a:t>
            </a:r>
          </a:p>
          <a:p>
            <a:pPr>
              <a:lnSpc>
                <a:spcPct val="130000"/>
              </a:lnSpc>
            </a:pPr>
            <a:r>
              <a:rPr lang="de-DE" dirty="0"/>
              <a:t>Zeilenabstand 1,3.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reratem</a:t>
            </a:r>
            <a:r>
              <a:rPr lang="de-DE" dirty="0"/>
              <a:t> </a:t>
            </a:r>
            <a:r>
              <a:rPr lang="de-DE" dirty="0" err="1"/>
              <a:t>reritib</a:t>
            </a:r>
            <a:r>
              <a:rPr lang="de-DE" dirty="0"/>
              <a:t> </a:t>
            </a:r>
            <a:r>
              <a:rPr lang="de-DE" dirty="0" err="1"/>
              <a:t>usani</a:t>
            </a:r>
            <a:r>
              <a:rPr lang="de-DE" dirty="0"/>
              <a:t> </a:t>
            </a:r>
            <a:r>
              <a:rPr lang="de-DE" dirty="0" err="1"/>
              <a:t>nveremp</a:t>
            </a:r>
            <a:r>
              <a:rPr lang="de-DE" dirty="0"/>
              <a:t> </a:t>
            </a:r>
            <a:r>
              <a:rPr lang="de-DE" dirty="0" err="1"/>
              <a:t>oribus</a:t>
            </a:r>
            <a:r>
              <a:rPr lang="de-DE" dirty="0"/>
              <a:t>, </a:t>
            </a:r>
            <a:r>
              <a:rPr lang="de-DE" dirty="0" err="1"/>
              <a:t>sitatate</a:t>
            </a:r>
            <a:r>
              <a:rPr lang="de-DE" dirty="0"/>
              <a:t> la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exceper</a:t>
            </a:r>
            <a:r>
              <a:rPr lang="de-DE" dirty="0"/>
              <a:t> </a:t>
            </a:r>
            <a:r>
              <a:rPr lang="de-DE" dirty="0" err="1"/>
              <a:t>chitibusam</a:t>
            </a:r>
            <a:r>
              <a:rPr lang="de-DE" dirty="0"/>
              <a:t> </a:t>
            </a:r>
            <a:r>
              <a:rPr lang="de-DE" dirty="0" err="1"/>
              <a:t>res</a:t>
            </a:r>
            <a:r>
              <a:rPr lang="de-DE" dirty="0"/>
              <a:t> am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tatur</a:t>
            </a:r>
            <a:r>
              <a:rPr lang="de-DE" dirty="0"/>
              <a:t>, </a:t>
            </a:r>
            <a:r>
              <a:rPr lang="de-DE" dirty="0" err="1"/>
              <a:t>oditat</a:t>
            </a:r>
            <a:r>
              <a:rPr lang="de-DE" dirty="0"/>
              <a:t> </a:t>
            </a:r>
            <a:r>
              <a:rPr lang="de-DE" dirty="0" err="1"/>
              <a:t>officie</a:t>
            </a:r>
            <a:r>
              <a:rPr lang="de-DE" dirty="0"/>
              <a:t> </a:t>
            </a:r>
            <a:r>
              <a:rPr lang="de-DE" dirty="0" err="1"/>
              <a:t>ndesern</a:t>
            </a:r>
            <a:r>
              <a:rPr lang="de-DE" dirty="0"/>
              <a:t> </a:t>
            </a:r>
            <a:r>
              <a:rPr lang="de-DE" dirty="0" err="1"/>
              <a:t>atiasperio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r>
              <a:rPr lang="de-DE" dirty="0" err="1"/>
              <a:t>quia</a:t>
            </a:r>
            <a:r>
              <a:rPr lang="de-DE" dirty="0"/>
              <a:t> si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corios</a:t>
            </a:r>
            <a:r>
              <a:rPr lang="de-DE" dirty="0"/>
              <a:t> </a:t>
            </a:r>
          </a:p>
          <a:p>
            <a:pPr>
              <a:lnSpc>
                <a:spcPct val="130000"/>
              </a:lnSpc>
            </a:pPr>
            <a:r>
              <a:rPr lang="de-DE" dirty="0" err="1"/>
              <a:t>dolum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consequi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peris</a:t>
            </a:r>
            <a:r>
              <a:rPr lang="de-DE" dirty="0"/>
              <a:t> </a:t>
            </a:r>
            <a:r>
              <a:rPr lang="de-DE" dirty="0" err="1"/>
              <a:t>ium</a:t>
            </a:r>
            <a:r>
              <a:rPr lang="de-DE" dirty="0"/>
              <a:t> </a:t>
            </a:r>
            <a:r>
              <a:rPr lang="de-DE" dirty="0" err="1"/>
              <a:t>quatem</a:t>
            </a:r>
            <a:r>
              <a:rPr lang="de-DE" dirty="0"/>
              <a:t> </a:t>
            </a:r>
            <a:r>
              <a:rPr lang="de-DE" dirty="0" err="1"/>
              <a:t>quasped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aliquamusam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omnimin</a:t>
            </a:r>
            <a:r>
              <a:rPr lang="de-DE" dirty="0"/>
              <a:t> </a:t>
            </a:r>
            <a:r>
              <a:rPr lang="de-DE" dirty="0" err="1"/>
              <a:t>corem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inverrum</a:t>
            </a:r>
            <a:r>
              <a:rPr lang="de-DE" dirty="0"/>
              <a:t> </a:t>
            </a:r>
            <a:r>
              <a:rPr lang="de-DE" dirty="0" err="1"/>
              <a:t>reratus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evelibust</a:t>
            </a:r>
            <a:r>
              <a:rPr lang="de-DE" dirty="0"/>
              <a:t>, </a:t>
            </a:r>
            <a:r>
              <a:rPr lang="de-DE" dirty="0" err="1"/>
              <a:t>te</a:t>
            </a:r>
            <a:r>
              <a:rPr lang="de-DE" dirty="0"/>
              <a:t> et quo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55DCC22E-AA68-694A-86FC-5111A5B6B1E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061C2828-441A-4641-A205-2D9DAA0AB3D4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0A936E-1468-4D4A-BC5D-909D247E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B5C3F-678B-FF49-A6A0-7CF272D7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Text Fußzeile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83D3D8-6A17-4E44-8184-463D00C6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62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1E269692-4A4C-3F47-8722-B263F9622040}"/>
              </a:ext>
            </a:extLst>
          </p:cNvPr>
          <p:cNvSpPr/>
          <p:nvPr/>
        </p:nvSpPr>
        <p:spPr>
          <a:xfrm>
            <a:off x="6084543" y="1265238"/>
            <a:ext cx="2664171" cy="525032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907DF7-650D-9844-837E-67905D2F0E67}"/>
              </a:ext>
            </a:extLst>
          </p:cNvPr>
          <p:cNvSpPr/>
          <p:nvPr/>
        </p:nvSpPr>
        <p:spPr>
          <a:xfrm>
            <a:off x="3242762" y="1265238"/>
            <a:ext cx="2664171" cy="525032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C569A-96FF-A148-A67B-E44E80138F04}"/>
              </a:ext>
            </a:extLst>
          </p:cNvPr>
          <p:cNvSpPr/>
          <p:nvPr/>
        </p:nvSpPr>
        <p:spPr>
          <a:xfrm>
            <a:off x="402164" y="1257301"/>
            <a:ext cx="2664171" cy="2307916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AEAA87-8FC9-C44C-B409-6CEC99B2D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b="0" dirty="0"/>
              <a:t>Inhalt_3_3-spaltig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AB0E8-A3E3-F242-A2D4-F3569D0621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7617" y="1365230"/>
            <a:ext cx="2660428" cy="2148589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/>
              <a:t>Zeilenabstand 1,3.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Oditat</a:t>
            </a:r>
            <a:r>
              <a:rPr lang="de-DE" b="1" dirty="0"/>
              <a:t> </a:t>
            </a:r>
            <a:r>
              <a:rPr lang="de-DE" b="1" dirty="0" err="1"/>
              <a:t>officie</a:t>
            </a:r>
            <a:r>
              <a:rPr lang="de-DE" b="1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Adesern</a:t>
            </a:r>
            <a:r>
              <a:rPr lang="de-DE" b="1" dirty="0"/>
              <a:t> </a:t>
            </a:r>
            <a:r>
              <a:rPr lang="de-DE" b="1" dirty="0" err="1"/>
              <a:t>atiasperio</a:t>
            </a:r>
            <a:r>
              <a:rPr lang="de-DE" b="1" dirty="0"/>
              <a:t> </a:t>
            </a:r>
            <a:r>
              <a:rPr lang="de-DE" b="1" dirty="0" err="1"/>
              <a:t>qui</a:t>
            </a:r>
            <a:r>
              <a:rPr lang="de-DE" b="1" dirty="0"/>
              <a:t> a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quia</a:t>
            </a:r>
            <a:r>
              <a:rPr lang="de-DE" b="1" dirty="0"/>
              <a:t> si </a:t>
            </a:r>
            <a:r>
              <a:rPr lang="de-DE" b="1" dirty="0" err="1"/>
              <a:t>con</a:t>
            </a:r>
            <a:r>
              <a:rPr lang="de-DE" b="1" dirty="0"/>
              <a:t> </a:t>
            </a:r>
            <a:r>
              <a:rPr lang="de-DE" b="1" dirty="0" err="1"/>
              <a:t>corios</a:t>
            </a:r>
            <a:r>
              <a:rPr lang="de-DE" b="1" dirty="0"/>
              <a:t> </a:t>
            </a:r>
            <a:r>
              <a:rPr lang="de-DE" b="1" dirty="0" err="1"/>
              <a:t>dolumi</a:t>
            </a:r>
            <a:r>
              <a:rPr lang="de-DE" b="1" dirty="0"/>
              <a:t> </a:t>
            </a:r>
            <a:r>
              <a:rPr lang="de-DE" b="1" dirty="0" err="1"/>
              <a:t>consequi</a:t>
            </a:r>
            <a:r>
              <a:rPr lang="de-DE" b="1" dirty="0"/>
              <a:t> </a:t>
            </a:r>
            <a:r>
              <a:rPr lang="de-DE" b="1" dirty="0" err="1"/>
              <a:t>dolore</a:t>
            </a:r>
            <a:r>
              <a:rPr lang="de-DE" b="1" dirty="0"/>
              <a:t> </a:t>
            </a:r>
            <a:r>
              <a:rPr lang="de-DE" b="1" dirty="0" err="1"/>
              <a:t>peris</a:t>
            </a:r>
            <a:r>
              <a:rPr lang="de-DE" b="1" dirty="0"/>
              <a:t> </a:t>
            </a:r>
            <a:r>
              <a:rPr lang="de-DE" b="1" dirty="0" err="1"/>
              <a:t>ium</a:t>
            </a:r>
            <a:r>
              <a:rPr lang="de-DE" b="1" dirty="0"/>
              <a:t> </a:t>
            </a:r>
            <a:r>
              <a:rPr lang="de-DE" b="1" dirty="0" err="1"/>
              <a:t>quatem</a:t>
            </a:r>
            <a:r>
              <a:rPr lang="de-DE" b="1" dirty="0"/>
              <a:t> </a:t>
            </a:r>
            <a:r>
              <a:rPr lang="de-DE" b="1" dirty="0" err="1"/>
              <a:t>quasped</a:t>
            </a:r>
            <a:r>
              <a:rPr lang="de-DE" b="1" dirty="0"/>
              <a:t> </a:t>
            </a:r>
            <a:r>
              <a:rPr lang="de-DE" b="1" dirty="0" err="1"/>
              <a:t>qui</a:t>
            </a:r>
            <a:endParaRPr lang="de-DE" b="1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AE8671F6-9EA5-0544-90B5-21F277AFA6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6A1521-4F05-634D-B182-51F8AC5EF93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8004" y="1374194"/>
            <a:ext cx="2496726" cy="1682771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Qsi</a:t>
            </a:r>
            <a:r>
              <a:rPr lang="de-DE" b="1" dirty="0"/>
              <a:t> </a:t>
            </a:r>
            <a:r>
              <a:rPr lang="de-DE" b="1" dirty="0" err="1"/>
              <a:t>con</a:t>
            </a:r>
            <a:r>
              <a:rPr lang="de-DE" b="1" dirty="0"/>
              <a:t> </a:t>
            </a:r>
            <a:r>
              <a:rPr lang="de-DE" b="1" dirty="0" err="1"/>
              <a:t>corios</a:t>
            </a:r>
            <a:r>
              <a:rPr lang="de-DE" b="1" dirty="0"/>
              <a:t> </a:t>
            </a:r>
            <a:r>
              <a:rPr lang="de-DE" b="1" dirty="0" err="1"/>
              <a:t>dolum</a:t>
            </a:r>
            <a:endParaRPr lang="de-DE" b="1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de-DE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Consequi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peris</a:t>
            </a:r>
            <a:r>
              <a:rPr lang="de-DE" dirty="0"/>
              <a:t> </a:t>
            </a:r>
            <a:r>
              <a:rPr lang="de-DE" dirty="0" err="1"/>
              <a:t>ium</a:t>
            </a:r>
            <a:r>
              <a:rPr lang="de-DE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Quatem</a:t>
            </a:r>
            <a:r>
              <a:rPr lang="de-DE" dirty="0"/>
              <a:t> </a:t>
            </a:r>
            <a:r>
              <a:rPr lang="de-DE" dirty="0" err="1"/>
              <a:t>quasped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aliqua</a:t>
            </a:r>
            <a:r>
              <a:rPr lang="de-DE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omnimin</a:t>
            </a:r>
            <a:r>
              <a:rPr lang="de-DE" dirty="0"/>
              <a:t> </a:t>
            </a:r>
            <a:r>
              <a:rPr lang="de-DE" dirty="0" err="1"/>
              <a:t>corem</a:t>
            </a:r>
            <a:r>
              <a:rPr lang="de-DE" dirty="0"/>
              <a:t> </a:t>
            </a:r>
            <a:r>
              <a:rPr lang="de-DE" dirty="0" err="1"/>
              <a:t>quis</a:t>
            </a:r>
            <a:endParaRPr lang="de-DE" dirty="0"/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7D2D6BDA-1CBE-854E-B81C-AF40FB05662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EFF19D9-86C7-094B-B750-0D6BE64A3C9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64309" y="1374195"/>
            <a:ext cx="2489645" cy="1575194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Ditat</a:t>
            </a:r>
            <a:r>
              <a:rPr lang="de-DE" b="1" dirty="0"/>
              <a:t> </a:t>
            </a:r>
            <a:r>
              <a:rPr lang="de-DE" b="1" dirty="0" err="1"/>
              <a:t>officie</a:t>
            </a:r>
            <a:r>
              <a:rPr lang="de-DE" b="1" dirty="0"/>
              <a:t> </a:t>
            </a:r>
            <a:r>
              <a:rPr lang="de-DE" b="1" dirty="0" err="1"/>
              <a:t>ndesern</a:t>
            </a:r>
            <a:r>
              <a:rPr lang="de-DE" b="1" dirty="0"/>
              <a:t> </a:t>
            </a:r>
            <a:r>
              <a:rPr lang="de-DE" b="1" dirty="0" err="1"/>
              <a:t>omnes</a:t>
            </a:r>
            <a:r>
              <a:rPr lang="de-DE" b="1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de-DE" b="1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Otiasperio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r>
              <a:rPr lang="de-DE" dirty="0" err="1"/>
              <a:t>quia</a:t>
            </a:r>
            <a:r>
              <a:rPr lang="de-DE" dirty="0"/>
              <a:t> si </a:t>
            </a:r>
            <a:r>
              <a:rPr lang="de-DE" dirty="0" err="1"/>
              <a:t>con</a:t>
            </a:r>
            <a:r>
              <a:rPr lang="de-DE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Dorios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consequi</a:t>
            </a:r>
            <a:r>
              <a:rPr lang="de-DE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Folore</a:t>
            </a:r>
            <a:r>
              <a:rPr lang="de-DE" dirty="0"/>
              <a:t> </a:t>
            </a:r>
            <a:r>
              <a:rPr lang="de-DE" dirty="0" err="1"/>
              <a:t>peris</a:t>
            </a:r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AF852C8A-D415-EC40-85FB-FD3B75820CB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Vertikaler Textplatzhalter 10">
            <a:extLst>
              <a:ext uri="{FF2B5EF4-FFF2-40B4-BE49-F238E27FC236}">
                <a16:creationId xmlns:a16="http://schemas.microsoft.com/office/drawing/2014/main" id="{E78E913E-BD6F-C346-A7AA-492BAD2DCCDE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A9020C-A97D-9B45-A193-BA111C22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D7E6F6-0816-AE43-B25D-4FD88658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Text 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96BCB6-85E9-1B41-BBBF-1A10E9CF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2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D9A2C-C1BA-9941-A78A-432EDF8E0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Inhalt_4_3-spaltig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3B79A3-8CC8-3840-BE46-57A0B48BF89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dirty="0"/>
              <a:t>Platzhalter Inhalt</a:t>
            </a:r>
          </a:p>
          <a:p>
            <a:pPr>
              <a:lnSpc>
                <a:spcPct val="130000"/>
              </a:lnSpc>
            </a:pPr>
            <a:r>
              <a:rPr lang="de-DE" dirty="0"/>
              <a:t>Zeilenabstand 1,3.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reratem</a:t>
            </a:r>
            <a:r>
              <a:rPr lang="de-DE" dirty="0"/>
              <a:t> </a:t>
            </a:r>
            <a:r>
              <a:rPr lang="de-DE" dirty="0" err="1"/>
              <a:t>reritib</a:t>
            </a:r>
            <a:r>
              <a:rPr lang="de-DE" dirty="0"/>
              <a:t> </a:t>
            </a:r>
            <a:r>
              <a:rPr lang="de-DE" dirty="0" err="1"/>
              <a:t>usanimi</a:t>
            </a:r>
            <a:r>
              <a:rPr lang="de-DE" dirty="0"/>
              <a:t> </a:t>
            </a:r>
            <a:r>
              <a:rPr lang="de-DE" dirty="0" err="1"/>
              <a:t>nveremp</a:t>
            </a:r>
            <a:r>
              <a:rPr lang="de-DE" dirty="0"/>
              <a:t> </a:t>
            </a:r>
            <a:r>
              <a:rPr lang="de-DE" dirty="0" err="1"/>
              <a:t>oribus</a:t>
            </a:r>
            <a:r>
              <a:rPr lang="de-DE" dirty="0"/>
              <a:t>, </a:t>
            </a:r>
            <a:r>
              <a:rPr lang="de-DE" dirty="0" err="1"/>
              <a:t>sitat</a:t>
            </a:r>
            <a:r>
              <a:rPr lang="de-DE" dirty="0"/>
              <a:t> </a:t>
            </a:r>
            <a:r>
              <a:rPr lang="de-DE" dirty="0" err="1"/>
              <a:t>velupter</a:t>
            </a:r>
            <a:br>
              <a:rPr lang="de-DE" dirty="0"/>
            </a:br>
            <a:r>
              <a:rPr lang="de-DE" dirty="0"/>
              <a:t>la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exceper</a:t>
            </a:r>
            <a:r>
              <a:rPr lang="de-DE" dirty="0"/>
              <a:t> </a:t>
            </a:r>
            <a:r>
              <a:rPr lang="de-DE" dirty="0" err="1"/>
              <a:t>chitibusam</a:t>
            </a:r>
            <a:r>
              <a:rPr lang="de-DE" dirty="0"/>
              <a:t> resterate </a:t>
            </a:r>
            <a:br>
              <a:rPr lang="de-DE" dirty="0"/>
            </a:br>
            <a:r>
              <a:rPr lang="de-DE" dirty="0"/>
              <a:t>am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tatur</a:t>
            </a:r>
            <a:r>
              <a:rPr lang="de-DE" dirty="0"/>
              <a:t>, </a:t>
            </a:r>
            <a:r>
              <a:rPr lang="de-DE" dirty="0" err="1"/>
              <a:t>oditat</a:t>
            </a:r>
            <a:r>
              <a:rPr lang="de-DE" dirty="0"/>
              <a:t> </a:t>
            </a:r>
            <a:r>
              <a:rPr lang="de-DE" dirty="0" err="1"/>
              <a:t>officie</a:t>
            </a:r>
            <a:r>
              <a:rPr lang="de-DE" dirty="0"/>
              <a:t> </a:t>
            </a:r>
            <a:r>
              <a:rPr lang="de-DE" dirty="0" err="1"/>
              <a:t>ndese</a:t>
            </a:r>
            <a:r>
              <a:rPr lang="de-DE" dirty="0"/>
              <a:t> </a:t>
            </a:r>
            <a:r>
              <a:rPr lang="de-DE" dirty="0" err="1"/>
              <a:t>atiasperio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r>
              <a:rPr lang="de-DE" dirty="0" err="1"/>
              <a:t>quia</a:t>
            </a:r>
            <a:r>
              <a:rPr lang="de-DE" dirty="0"/>
              <a:t> si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corios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consequi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86A3839A-51F3-0744-B2B4-984CBD62B8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16D69BB1-B38C-924D-A297-FABEB95C5337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46AEB50-AA3F-9F48-A2EA-C314858E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87BE787-B015-C549-BDFC-958121C1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BDD8793-EB57-1D47-9E3D-E17FB6CE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2E247082-5158-9348-9ACA-33E3E08E1A4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C02FA910-F2AF-2249-9C8C-0D6159F3563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6671180B-E686-7C4E-8206-7E31D7E8FF82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8984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623</Words>
  <Application>Microsoft Macintosh PowerPoint</Application>
  <PresentationFormat>Bildschirmpräsentation (16:10)</PresentationFormat>
  <Paragraphs>117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</vt:lpstr>
      <vt:lpstr>PowerPoint-Präsentation</vt:lpstr>
      <vt:lpstr>Beispiellayout_Titelfolie_1</vt:lpstr>
      <vt:lpstr>Beispiellayout Titelfolie_2 Adesern atiasperio qui a  quia si con corios dolum</vt:lpstr>
      <vt:lpstr>Beispiellayout_Titelfolie_3 Blindtext Headline auf transparenter Farbfläche</vt:lpstr>
      <vt:lpstr>Beispiellayout Titelfolie_4 Blindtext Headline Platzhalter dreizeilig</vt:lpstr>
      <vt:lpstr>Beispiellayout Inhalt_1</vt:lpstr>
      <vt:lpstr>Beispiellayout Platzhalter Blindtext Inhalt_2_2-spaltig</vt:lpstr>
      <vt:lpstr>Beispiellayout Inhalt_3_3-spaltig</vt:lpstr>
      <vt:lpstr>Beispiellayout Inhalt_4_3-spaltig</vt:lpstr>
      <vt:lpstr>Beispiellayout Inhalt_5_4-spaltig</vt:lpstr>
      <vt:lpstr>Beispiellayout Inhalt_5_4-spaltig</vt:lpstr>
      <vt:lpstr>Beispiellayout Inhalt_6_2-spaltig</vt:lpstr>
      <vt:lpstr>Beispiellayout Slogan_1 Volore odi beris ditem  asitiume num quos  coriatq uatquia esciend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Microsoft Office-Benutzer</cp:lastModifiedBy>
  <cp:revision>123</cp:revision>
  <dcterms:created xsi:type="dcterms:W3CDTF">2021-01-19T07:31:11Z</dcterms:created>
  <dcterms:modified xsi:type="dcterms:W3CDTF">2021-03-11T10:09:42Z</dcterms:modified>
</cp:coreProperties>
</file>