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5" r:id="rId2"/>
    <p:sldId id="279" r:id="rId3"/>
    <p:sldId id="273" r:id="rId4"/>
    <p:sldId id="278" r:id="rId5"/>
    <p:sldId id="275" r:id="rId6"/>
    <p:sldId id="259" r:id="rId7"/>
    <p:sldId id="260" r:id="rId8"/>
    <p:sldId id="267" r:id="rId9"/>
    <p:sldId id="281" r:id="rId10"/>
    <p:sldId id="282" r:id="rId11"/>
    <p:sldId id="266" r:id="rId12"/>
    <p:sldId id="263" r:id="rId13"/>
    <p:sldId id="27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AED"/>
    <a:srgbClr val="CBD7DC"/>
    <a:srgbClr val="7D9AAA"/>
    <a:srgbClr val="B0C1CB"/>
    <a:srgbClr val="99ADBA"/>
    <a:srgbClr val="56AA1C"/>
    <a:srgbClr val="A9A28D"/>
    <a:srgbClr val="26547C"/>
    <a:srgbClr val="DF6D07"/>
    <a:srgbClr val="A32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184" y="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7C9AE-D908-CB4D-9CBD-957B16D9B628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8E1B3-6545-954E-9998-292C9C503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01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2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15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FB49F6D1-9CF7-1D43-ABA7-9865E2F6B0C7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EF02E05-E0B6-DB47-AA72-6A7E625D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6302119-A5DB-524B-B629-BB637DF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5B72B9-7DB5-8947-90DF-1ED2424F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A9A9F19-9339-6642-AE9D-A7724CA4DBDE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9C4859A-41C4-C343-9FD6-4E847BE2C9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19363" y="1139824"/>
            <a:ext cx="6229350" cy="1106071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3760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925" userDrawn="1">
          <p15:clr>
            <a:srgbClr val="FBAE40"/>
          </p15:clr>
        </p15:guide>
        <p15:guide id="8" pos="15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5_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131887"/>
            <a:ext cx="4104044" cy="1696091"/>
          </a:xfrm>
        </p:spPr>
        <p:txBody>
          <a:bodyPr>
            <a:noAutofit/>
          </a:bodyPr>
          <a:lstStyle>
            <a:lvl1pPr>
              <a:defRPr sz="1600" baseline="0"/>
            </a:lvl1pPr>
            <a:lvl2pPr>
              <a:defRPr sz="16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02BECAA8-B05F-894F-A303-752FA1506B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57789" y="2967258"/>
            <a:ext cx="1973125" cy="1836517"/>
          </a:xfrm>
        </p:spPr>
        <p:txBody>
          <a:bodyPr/>
          <a:lstStyle/>
          <a:p>
            <a:endParaRPr lang="de-DE"/>
          </a:p>
        </p:txBody>
      </p:sp>
      <p:sp>
        <p:nvSpPr>
          <p:cNvPr id="33" name="Bildplatzhalter 3">
            <a:extLst>
              <a:ext uri="{FF2B5EF4-FFF2-40B4-BE49-F238E27FC236}">
                <a16:creationId xmlns:a16="http://schemas.microsoft.com/office/drawing/2014/main" id="{88B1D2C0-15B0-3942-8880-C8BE4C49434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75588" y="2967258"/>
            <a:ext cx="1973125" cy="1836517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E6E39A3D-FEB4-8C4E-B671-C0784913AF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01344" y="2967258"/>
            <a:ext cx="1973125" cy="1836517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D4ADE4EC-101B-6D4B-A9CC-0DA708FF91E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19143" y="2967258"/>
            <a:ext cx="1973125" cy="1836517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Inhaltsplatzhalter 8">
            <a:extLst>
              <a:ext uri="{FF2B5EF4-FFF2-40B4-BE49-F238E27FC236}">
                <a16:creationId xmlns:a16="http://schemas.microsoft.com/office/drawing/2014/main" id="{C1AE140F-9F9D-3A40-A45B-D2E71FB1270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644669" y="1131887"/>
            <a:ext cx="4104044" cy="1696091"/>
          </a:xfrm>
        </p:spPr>
        <p:txBody>
          <a:bodyPr>
            <a:noAutofit/>
          </a:bodyPr>
          <a:lstStyle>
            <a:lvl1pPr>
              <a:defRPr sz="1600" baseline="0"/>
            </a:lvl1pPr>
            <a:lvl2pPr>
              <a:defRPr sz="16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Vertikaler Textplatzhalter 13">
            <a:extLst>
              <a:ext uri="{FF2B5EF4-FFF2-40B4-BE49-F238E27FC236}">
                <a16:creationId xmlns:a16="http://schemas.microsoft.com/office/drawing/2014/main" id="{A9EC5628-A581-F84A-A69E-4087D65DB0D4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54499" y="1192192"/>
            <a:ext cx="221667" cy="3611583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C10869A-EE2A-B047-8C2F-73042413B3AB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C47DB4A-3D96-EA44-B811-0018B89D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44EA2FF-D859-0B40-BBEC-B72A7936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1F0B857-13BE-E845-B684-81BD0AF1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0FC4953C-11F5-5F49-80FA-4FCB261E6700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6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9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6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19363" y="1139824"/>
            <a:ext cx="6229350" cy="1106071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303CC690-6ACE-404F-BAB6-D72A58A0E04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2908" y="1138988"/>
            <a:ext cx="1973125" cy="1110147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Inhaltsplatzhalter 8">
            <a:extLst>
              <a:ext uri="{FF2B5EF4-FFF2-40B4-BE49-F238E27FC236}">
                <a16:creationId xmlns:a16="http://schemas.microsoft.com/office/drawing/2014/main" id="{87645B6A-2033-4840-849C-1F554BF1A5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19363" y="2414337"/>
            <a:ext cx="6229350" cy="1122947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Inhaltsplatzhalter 8">
            <a:extLst>
              <a:ext uri="{FF2B5EF4-FFF2-40B4-BE49-F238E27FC236}">
                <a16:creationId xmlns:a16="http://schemas.microsoft.com/office/drawing/2014/main" id="{BFC1FE68-4E7B-1F4E-A9E4-9BE064B2F65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519363" y="3689684"/>
            <a:ext cx="6229350" cy="1114091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Vertikaler Textplatzhalter 13">
            <a:extLst>
              <a:ext uri="{FF2B5EF4-FFF2-40B4-BE49-F238E27FC236}">
                <a16:creationId xmlns:a16="http://schemas.microsoft.com/office/drawing/2014/main" id="{442D2BAC-8A02-674E-930D-BE651DB3B62F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54500" y="1684117"/>
            <a:ext cx="140644" cy="3108084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51F68BD-9BF8-7F41-BD66-FD43054126A5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E6F048F-FCA2-3E4C-A482-C94E0334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E556AAB-7563-4D49-88BC-65D3EA21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505D30C-93FA-644F-B4BA-E0B9604C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AEBBF353-82D0-204D-9F82-93761CE2A8C4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A133D1F5-F831-3343-9517-E0AB76EC852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95288" y="3693628"/>
            <a:ext cx="1973125" cy="1110147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35E4D7FB-EB64-6D41-B906-9867681988C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95288" y="2422356"/>
            <a:ext cx="1973125" cy="111014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425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158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CD23B8-3E5E-9849-9B87-50DCBB99144B}"/>
              </a:ext>
            </a:extLst>
          </p:cNvPr>
          <p:cNvSpPr/>
          <p:nvPr userDrawn="1"/>
        </p:nvSpPr>
        <p:spPr>
          <a:xfrm>
            <a:off x="395288" y="1131887"/>
            <a:ext cx="8353425" cy="3671887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2DC440-411E-1E43-B720-2976B6E9ED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7220" y="1328102"/>
            <a:ext cx="5803150" cy="3192140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26E4F1E-2524-7942-A45A-1A6E08C6C593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48B5C93-61DF-2B4C-BEC9-874AEEF6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7D1FAB9-DC93-D141-8AAC-C8C41062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A92B0AB-5CBA-1942-801C-D2AC5165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5BF03297-574B-6E45-B7F0-0CE0AF30DF1B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69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161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76AE7526-E4E8-C647-AEA7-5E99F79BD18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19363" y="2313305"/>
            <a:ext cx="6229350" cy="1176655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4A1F2E6-3968-C845-A760-08640056B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341" y="460049"/>
            <a:ext cx="1177372" cy="33418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94F84F6-FE4E-BE4F-928E-17D0179F766E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325816C-0E87-2541-B280-772BE2E1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094897E-0D05-7C44-96A3-8D7C8F21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1A3CFE-E00C-3D48-82E1-EDC4AA23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559BF618-B2CC-F844-8C8B-1DC67E4BF327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0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622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158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D7C907-DB27-3F42-85B7-A41E435E01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5288" y="1131888"/>
            <a:ext cx="8353425" cy="1884580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 einfügen: Klick auf Symbol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3668" y="3680314"/>
            <a:ext cx="6037318" cy="9261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F82C32-F0EA-1A4D-9578-8AE79F2C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15210"/>
            <a:ext cx="1744130" cy="49505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C2F7F02-FD2D-BA42-9F81-DE47E9F09704}"/>
              </a:ext>
            </a:extLst>
          </p:cNvPr>
          <p:cNvSpPr/>
          <p:nvPr userDrawn="1"/>
        </p:nvSpPr>
        <p:spPr>
          <a:xfrm>
            <a:off x="395288" y="2956034"/>
            <a:ext cx="8353425" cy="576228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6743" y="3072412"/>
            <a:ext cx="6037367" cy="436375"/>
          </a:xfrm>
        </p:spPr>
        <p:txBody>
          <a:bodyPr anchor="t" anchorCtr="0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D58DEDF-A97A-3A4D-953A-3E79533C5AE2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71DD0F86-F2A7-8145-AD2F-2CD118D9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1A16C839-EC8A-CC43-BC18-99F651B6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1049D0C-BDE5-7D41-A8E9-24F468B7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3BCE0243-EDBC-B240-9013-DC31D02E8996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ertikaler Textplatzhalter 13">
            <a:extLst>
              <a:ext uri="{FF2B5EF4-FFF2-40B4-BE49-F238E27FC236}">
                <a16:creationId xmlns:a16="http://schemas.microsoft.com/office/drawing/2014/main" id="{3A62E8B5-7BB4-BB42-84D1-8136AE8322A7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54500" y="1131887"/>
            <a:ext cx="135118" cy="1819653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388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4853" userDrawn="1">
          <p15:clr>
            <a:srgbClr val="FBAE40"/>
          </p15:clr>
        </p15:guide>
        <p15:guide id="5" pos="1587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orient="horz" pos="7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C2F7F02-FD2D-BA42-9F81-DE47E9F09704}"/>
              </a:ext>
            </a:extLst>
          </p:cNvPr>
          <p:cNvSpPr/>
          <p:nvPr userDrawn="1"/>
        </p:nvSpPr>
        <p:spPr>
          <a:xfrm>
            <a:off x="395288" y="1136610"/>
            <a:ext cx="8353425" cy="3671887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3438" y="3125909"/>
            <a:ext cx="3870834" cy="141287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F82C32-F0EA-1A4D-9578-8AE79F2C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15210"/>
            <a:ext cx="1744130" cy="49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439" y="1422693"/>
            <a:ext cx="3853580" cy="1492736"/>
          </a:xfrm>
        </p:spPr>
        <p:txBody>
          <a:bodyPr anchor="t" anchorCtr="0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DE92ED1-A59A-B642-949A-EF9A610056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5288" y="1137675"/>
            <a:ext cx="4107701" cy="366562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4" name="Vertikaler Textplatzhalter 13">
            <a:extLst>
              <a:ext uri="{FF2B5EF4-FFF2-40B4-BE49-F238E27FC236}">
                <a16:creationId xmlns:a16="http://schemas.microsoft.com/office/drawing/2014/main" id="{4CB101D6-79F6-3A4A-BCC9-1B9E765B1336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54500" y="2534856"/>
            <a:ext cx="146432" cy="2268919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3BC75B8-12E8-6943-8E8B-E7AFA50D3E8F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F7AA9F3-48F4-CD47-B5E8-7EF74443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BCC930C-798A-8D4D-BF19-EEF95554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9447958-A6BD-2146-8035-DE7D4AA7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B79042CD-34EF-D345-94D3-D02C084A9082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9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4853" userDrawn="1">
          <p15:clr>
            <a:srgbClr val="FBAE40"/>
          </p15:clr>
        </p15:guide>
        <p15:guide id="5" pos="1587" userDrawn="1">
          <p15:clr>
            <a:srgbClr val="FBAE40"/>
          </p15:clr>
        </p15:guide>
        <p15:guide id="6" pos="2925" userDrawn="1">
          <p15:clr>
            <a:srgbClr val="FBAE40"/>
          </p15:clr>
        </p15:guide>
        <p15:guide id="7" orient="horz" pos="3026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D7C907-DB27-3F42-85B7-A41E435E01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31888"/>
            <a:ext cx="9144000" cy="4011612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 einfügen: Klick auf Symbol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F82C32-F0EA-1A4D-9578-8AE79F2C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15210"/>
            <a:ext cx="1744130" cy="49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6345" y="1303440"/>
            <a:ext cx="3992367" cy="1454950"/>
          </a:xfrm>
        </p:spPr>
        <p:txBody>
          <a:bodyPr anchor="t" anchorCtr="0"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D58DEDF-A97A-3A4D-953A-3E79533C5AE2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71DD0F86-F2A7-8145-AD2F-2CD118D9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1A16C839-EC8A-CC43-BC18-99F651B6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1049D0C-BDE5-7D41-A8E9-24F468B7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3BCE0243-EDBC-B240-9013-DC31D02E8996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F91A1CC9-5EDF-284C-B33F-1127EF0CCD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8103" y="2926916"/>
            <a:ext cx="3980609" cy="66724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55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pos="4853" userDrawn="1">
          <p15:clr>
            <a:srgbClr val="FBAE40"/>
          </p15:clr>
        </p15:guide>
        <p15:guide id="5" pos="1587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880" userDrawn="1">
          <p15:clr>
            <a:srgbClr val="FBAE40"/>
          </p15:clr>
        </p15:guide>
        <p15:guide id="8" orient="horz" pos="71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9B1D2-310E-C447-AB1F-2183983B1658}"/>
              </a:ext>
            </a:extLst>
          </p:cNvPr>
          <p:cNvSpPr/>
          <p:nvPr userDrawn="1"/>
        </p:nvSpPr>
        <p:spPr>
          <a:xfrm>
            <a:off x="0" y="1131887"/>
            <a:ext cx="9144000" cy="3671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FAC41D-D255-E347-92B3-6C2D73FB2BCE}"/>
              </a:ext>
            </a:extLst>
          </p:cNvPr>
          <p:cNvSpPr/>
          <p:nvPr userDrawn="1"/>
        </p:nvSpPr>
        <p:spPr>
          <a:xfrm>
            <a:off x="-1" y="1131887"/>
            <a:ext cx="2373550" cy="3671887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0626" y="2938892"/>
            <a:ext cx="3626969" cy="84810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rgbClr val="CBD7D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Untertitelformat einfügen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F82C32-F0EA-1A4D-9578-8AE79F2CD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08" y="315210"/>
            <a:ext cx="1732905" cy="491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3616" y="1312391"/>
            <a:ext cx="6225097" cy="1517073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37" name="Bildplatzhalter 3">
            <a:extLst>
              <a:ext uri="{FF2B5EF4-FFF2-40B4-BE49-F238E27FC236}">
                <a16:creationId xmlns:a16="http://schemas.microsoft.com/office/drawing/2014/main" id="{124D8558-D4B3-B54C-BC4F-D5348588F6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3309" y="1139142"/>
            <a:ext cx="1973125" cy="1772908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Vertikaler Textplatzhalter 13">
            <a:extLst>
              <a:ext uri="{FF2B5EF4-FFF2-40B4-BE49-F238E27FC236}">
                <a16:creationId xmlns:a16="http://schemas.microsoft.com/office/drawing/2014/main" id="{B447566C-FA35-5B46-BB98-1ECEC04FFFB5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54500" y="2176041"/>
            <a:ext cx="129070" cy="2598799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1750C59-0348-C742-A735-A082924529B9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1EEA14A-64DD-E84F-AFFC-490A119A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B7C1BF2-0B01-4D49-BBB7-2682E1A6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40BDE51-5F37-824C-9B54-8D60CD47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2F47FCB4-AA2A-7044-83E7-0898C32374BA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F650C33A-2D00-8147-869A-35BABC39CB4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3309" y="3030867"/>
            <a:ext cx="1973125" cy="177290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703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713" userDrawn="1">
          <p15:clr>
            <a:srgbClr val="FBAE40"/>
          </p15:clr>
        </p15:guide>
        <p15:guide id="5" pos="1587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124E8B85-BA5E-874D-8C1C-2EAE36589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88" y="1131888"/>
            <a:ext cx="8353425" cy="3676282"/>
          </a:xfrm>
        </p:spPr>
        <p:txBody>
          <a:bodyPr/>
          <a:lstStyle>
            <a:lvl1pPr marL="171450" indent="-171450">
              <a:buClr>
                <a:srgbClr val="7D9AAA"/>
              </a:buClr>
              <a:buFont typeface="Wingdings" pitchFamily="2" charset="2"/>
              <a:buChar char="§"/>
              <a:defRPr sz="1600" baseline="0"/>
            </a:lvl1pPr>
            <a:lvl2pPr>
              <a:buClr>
                <a:srgbClr val="7D9AAA"/>
              </a:buClr>
              <a:defRPr sz="1600" baseline="0"/>
            </a:lvl2pPr>
            <a:lvl3pPr>
              <a:buClr>
                <a:srgbClr val="7D9AAA"/>
              </a:buClr>
              <a:defRPr sz="1400" baseline="0"/>
            </a:lvl3pPr>
            <a:lvl4pPr>
              <a:buClr>
                <a:srgbClr val="7D9AAA"/>
              </a:buClr>
              <a:defRPr sz="1400"/>
            </a:lvl4pPr>
            <a:lvl5pPr>
              <a:buClr>
                <a:srgbClr val="7D9AAA"/>
              </a:buCl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7FC60A-001B-A84D-8439-0377246C9107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1B77694-1C0E-484A-A9D3-D38FE59C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ECEC9C2-949D-4841-B0EF-C514A8AD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DAADBA6-0A7A-5C4E-BCE5-45204D49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DCABEC5A-9225-BE46-991E-94971767F2BB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3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pos="204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9EA76A36-359F-3049-A4AF-05D8F64913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131887"/>
            <a:ext cx="4104044" cy="3671887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882F3C8-F6FC-1F43-8FF2-DEBCA37BD9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45025" y="1131887"/>
            <a:ext cx="4103688" cy="367188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Vertikaler Textplatzhalter 13">
            <a:extLst>
              <a:ext uri="{FF2B5EF4-FFF2-40B4-BE49-F238E27FC236}">
                <a16:creationId xmlns:a16="http://schemas.microsoft.com/office/drawing/2014/main" id="{017A6AA3-6E5D-3444-AF30-96548295A561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54500" y="2818435"/>
            <a:ext cx="146432" cy="1985340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EAA9515-108C-8A48-A086-969B3538B82B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939EAFFF-06C1-E944-928E-02AA85D4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202ACA2-A6C1-2F41-B788-2041A856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0E0A55-0808-2541-8D86-0D4AB911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72170822-D53A-ED41-BA40-C4790A3B417B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6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9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3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9EA76A36-359F-3049-A4AF-05D8F64913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1076" y="1131888"/>
            <a:ext cx="2660428" cy="1933730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92B60458-4FFD-0849-BEE7-47F10FEBCB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574" y="3195711"/>
            <a:ext cx="2666717" cy="1608064"/>
          </a:xfrm>
        </p:spPr>
        <p:txBody>
          <a:bodyPr numCol="3" spcCol="180000"/>
          <a:lstStyle/>
          <a:p>
            <a:endParaRPr lang="de-DE"/>
          </a:p>
        </p:txBody>
      </p:sp>
      <p:sp>
        <p:nvSpPr>
          <p:cNvPr id="36" name="Inhaltsplatzhalter 8">
            <a:extLst>
              <a:ext uri="{FF2B5EF4-FFF2-40B4-BE49-F238E27FC236}">
                <a16:creationId xmlns:a16="http://schemas.microsoft.com/office/drawing/2014/main" id="{E055EB21-537E-3846-BC1A-C961C1EC145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82498" y="1131888"/>
            <a:ext cx="2660428" cy="1933730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7" name="Bildplatzhalter 5">
            <a:extLst>
              <a:ext uri="{FF2B5EF4-FFF2-40B4-BE49-F238E27FC236}">
                <a16:creationId xmlns:a16="http://schemas.microsoft.com/office/drawing/2014/main" id="{1C051F10-DD7B-144D-90F5-984DEDBE41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1996" y="3195711"/>
            <a:ext cx="2666717" cy="1608064"/>
          </a:xfrm>
        </p:spPr>
        <p:txBody>
          <a:bodyPr numCol="3" spcCol="180000"/>
          <a:lstStyle/>
          <a:p>
            <a:endParaRPr lang="de-DE"/>
          </a:p>
        </p:txBody>
      </p:sp>
      <p:sp>
        <p:nvSpPr>
          <p:cNvPr id="38" name="Inhaltsplatzhalter 8">
            <a:extLst>
              <a:ext uri="{FF2B5EF4-FFF2-40B4-BE49-F238E27FC236}">
                <a16:creationId xmlns:a16="http://schemas.microsoft.com/office/drawing/2014/main" id="{DBAA7909-0F89-DB41-AA44-A96F7F52895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238802" y="1131888"/>
            <a:ext cx="2660428" cy="1933730"/>
          </a:xfrm>
        </p:spPr>
        <p:txBody>
          <a:bodyPr>
            <a:noAutofit/>
          </a:bodyPr>
          <a:lstStyle>
            <a:lvl1pPr>
              <a:defRPr sz="1400" baseline="0"/>
            </a:lvl1pPr>
            <a:lvl2pPr>
              <a:defRPr sz="14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9" name="Bildplatzhalter 5">
            <a:extLst>
              <a:ext uri="{FF2B5EF4-FFF2-40B4-BE49-F238E27FC236}">
                <a16:creationId xmlns:a16="http://schemas.microsoft.com/office/drawing/2014/main" id="{4C23EA98-655D-8748-A63B-CAA0101CE77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38300" y="3195711"/>
            <a:ext cx="2666717" cy="1608064"/>
          </a:xfrm>
        </p:spPr>
        <p:txBody>
          <a:bodyPr numCol="3" spcCol="180000"/>
          <a:lstStyle/>
          <a:p>
            <a:endParaRPr lang="de-DE"/>
          </a:p>
        </p:txBody>
      </p:sp>
      <p:sp>
        <p:nvSpPr>
          <p:cNvPr id="41" name="Vertikaler Textplatzhalter 13">
            <a:extLst>
              <a:ext uri="{FF2B5EF4-FFF2-40B4-BE49-F238E27FC236}">
                <a16:creationId xmlns:a16="http://schemas.microsoft.com/office/drawing/2014/main" id="{9DBA0A74-B7D0-A54D-B9C7-5363DA2C9012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54500" y="1519417"/>
            <a:ext cx="155744" cy="3284358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8AE1B9F-4990-5442-B195-260B90A0C06F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4DC9FEE-C221-5943-B1F0-F98C1579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AC9A84A-BC6E-E442-A7DE-1B40A0EB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B675B5-CCF7-C348-ACA1-0BDE6FB5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35A79AD-4A78-A94E-B7A9-260D0C31E4E5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14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04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4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303213"/>
            <a:ext cx="7432604" cy="611187"/>
          </a:xfrm>
        </p:spPr>
        <p:txBody>
          <a:bodyPr anchor="t" anchorCtr="0"/>
          <a:lstStyle>
            <a:lvl1pPr algn="l">
              <a:defRPr sz="18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131887"/>
            <a:ext cx="4104044" cy="3671887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02870007-B315-A84C-826C-A93B8C05D8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57789" y="1138990"/>
            <a:ext cx="1973125" cy="174859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Vertikaler Textplatzhalter 13">
            <a:extLst>
              <a:ext uri="{FF2B5EF4-FFF2-40B4-BE49-F238E27FC236}">
                <a16:creationId xmlns:a16="http://schemas.microsoft.com/office/drawing/2014/main" id="{F1EA62FF-EC5E-E040-A2ED-2060076C6021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754500" y="1131887"/>
            <a:ext cx="198518" cy="3671887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7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08BCAD9-5353-7540-A74B-B971D65BC587}"/>
              </a:ext>
            </a:extLst>
          </p:cNvPr>
          <p:cNvSpPr/>
          <p:nvPr userDrawn="1"/>
        </p:nvSpPr>
        <p:spPr>
          <a:xfrm>
            <a:off x="8518524" y="4971106"/>
            <a:ext cx="230187" cy="120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4F33E54-B64E-724D-B6F2-C896D5A5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2" y="4978682"/>
            <a:ext cx="826083" cy="122236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A32F750-1B9B-8248-988E-921F3CFA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4978682"/>
            <a:ext cx="7246916" cy="120158"/>
          </a:xfrm>
          <a:prstGeom prst="rect">
            <a:avLst/>
          </a:prstGeom>
        </p:spPr>
        <p:txBody>
          <a:bodyPr/>
          <a:lstStyle>
            <a:lvl1pPr>
              <a:defRPr sz="700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EC42CFF-3054-A24A-84C3-1DBC7E2D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4978682"/>
            <a:ext cx="212654" cy="136107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70276F58-AD42-434E-9F85-851C80A65513}"/>
              </a:ext>
            </a:extLst>
          </p:cNvPr>
          <p:cNvCxnSpPr/>
          <p:nvPr userDrawn="1"/>
        </p:nvCxnSpPr>
        <p:spPr>
          <a:xfrm>
            <a:off x="395288" y="4969853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47624A23-F85B-4047-B34C-B0E8032B5D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57789" y="3055185"/>
            <a:ext cx="1973125" cy="1748590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CF69278E-D2C2-D542-8B28-9B43069921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75588" y="1138990"/>
            <a:ext cx="1973125" cy="174859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C1B5A0D8-8609-6D4A-8558-4C297036DE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75588" y="3055185"/>
            <a:ext cx="1973125" cy="174859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831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4" orient="horz" pos="191" userDrawn="1">
          <p15:clr>
            <a:srgbClr val="FBAE40"/>
          </p15:clr>
        </p15:guide>
        <p15:guide id="5" orient="horz" pos="713" userDrawn="1">
          <p15:clr>
            <a:srgbClr val="FBAE40"/>
          </p15:clr>
        </p15:guide>
        <p15:guide id="6" orient="horz" pos="3026" userDrawn="1">
          <p15:clr>
            <a:srgbClr val="FBAE40"/>
          </p15:clr>
        </p15:guide>
        <p15:guide id="7" pos="29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0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25282" y="5002791"/>
            <a:ext cx="899064" cy="1407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AE8D7F-268E-C048-851F-5464429E11C2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114" y="5002790"/>
            <a:ext cx="5738408" cy="1407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i="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366" y="5002791"/>
            <a:ext cx="269983" cy="137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1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6" r:id="rId3"/>
    <p:sldLayoutId id="2147483680" r:id="rId4"/>
    <p:sldLayoutId id="2147483668" r:id="rId5"/>
    <p:sldLayoutId id="2147483669" r:id="rId6"/>
    <p:sldLayoutId id="2147483670" r:id="rId7"/>
    <p:sldLayoutId id="2147483678" r:id="rId8"/>
    <p:sldLayoutId id="2147483671" r:id="rId9"/>
    <p:sldLayoutId id="2147483672" r:id="rId10"/>
    <p:sldLayoutId id="2147483677" r:id="rId11"/>
    <p:sldLayoutId id="2147483673" r:id="rId12"/>
    <p:sldLayoutId id="2147483679" r:id="rId13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7D9AAA"/>
        </a:buClr>
        <a:buFont typeface="Wingdings" pitchFamily="2" charset="2"/>
        <a:buChar char="§"/>
        <a:defRPr sz="16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5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197082-30FF-1C45-9BB6-4D294C36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34518B-372B-4246-882D-23F512BD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 Ulm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B346C4-20F1-F246-A731-BDC17936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30BAFA-F3C3-7E48-B1DF-8C93449DC712}"/>
              </a:ext>
            </a:extLst>
          </p:cNvPr>
          <p:cNvSpPr txBox="1"/>
          <p:nvPr/>
        </p:nvSpPr>
        <p:spPr>
          <a:xfrm>
            <a:off x="2516494" y="559303"/>
            <a:ext cx="40505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Beispiellayout_blanko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und Hausfarben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24EF370-10D7-5F44-BCA7-C8609B1B0327}"/>
              </a:ext>
            </a:extLst>
          </p:cNvPr>
          <p:cNvSpPr/>
          <p:nvPr/>
        </p:nvSpPr>
        <p:spPr>
          <a:xfrm>
            <a:off x="2529864" y="1120944"/>
            <a:ext cx="434861" cy="404968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85BAEF1-3F3B-AA4F-BD68-DE1BC9AE85CE}"/>
              </a:ext>
            </a:extLst>
          </p:cNvPr>
          <p:cNvSpPr/>
          <p:nvPr/>
        </p:nvSpPr>
        <p:spPr>
          <a:xfrm>
            <a:off x="3114337" y="1120944"/>
            <a:ext cx="434861" cy="404968"/>
          </a:xfrm>
          <a:prstGeom prst="rect">
            <a:avLst/>
          </a:prstGeom>
          <a:solidFill>
            <a:srgbClr val="99A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E095E04-37D8-054D-A590-358FDA85EC2F}"/>
              </a:ext>
            </a:extLst>
          </p:cNvPr>
          <p:cNvSpPr/>
          <p:nvPr/>
        </p:nvSpPr>
        <p:spPr>
          <a:xfrm>
            <a:off x="3695605" y="1120944"/>
            <a:ext cx="434861" cy="404968"/>
          </a:xfrm>
          <a:prstGeom prst="rect">
            <a:avLst/>
          </a:prstGeom>
          <a:solidFill>
            <a:srgbClr val="B0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32B6ABE-28CD-B247-A2B9-4D243C4AF1EE}"/>
              </a:ext>
            </a:extLst>
          </p:cNvPr>
          <p:cNvSpPr/>
          <p:nvPr/>
        </p:nvSpPr>
        <p:spPr>
          <a:xfrm>
            <a:off x="4286100" y="1120944"/>
            <a:ext cx="434861" cy="404968"/>
          </a:xfrm>
          <a:prstGeom prst="rect">
            <a:avLst/>
          </a:prstGeom>
          <a:solidFill>
            <a:srgbClr val="CBD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F03F06E-5E4C-8C47-B135-3573D73F988F}"/>
              </a:ext>
            </a:extLst>
          </p:cNvPr>
          <p:cNvSpPr/>
          <p:nvPr/>
        </p:nvSpPr>
        <p:spPr>
          <a:xfrm>
            <a:off x="4856318" y="1120944"/>
            <a:ext cx="434861" cy="404968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C9DE7A8-6538-E14C-913B-B03C3D22B561}"/>
              </a:ext>
            </a:extLst>
          </p:cNvPr>
          <p:cNvSpPr/>
          <p:nvPr/>
        </p:nvSpPr>
        <p:spPr>
          <a:xfrm>
            <a:off x="2529864" y="2182364"/>
            <a:ext cx="434861" cy="404968"/>
          </a:xfrm>
          <a:prstGeom prst="rect">
            <a:avLst/>
          </a:prstGeom>
          <a:solidFill>
            <a:srgbClr val="56A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D8292E6-97F7-D446-801E-4670BCB0F7FA}"/>
              </a:ext>
            </a:extLst>
          </p:cNvPr>
          <p:cNvSpPr/>
          <p:nvPr/>
        </p:nvSpPr>
        <p:spPr>
          <a:xfrm>
            <a:off x="2529864" y="2753500"/>
            <a:ext cx="441224" cy="404968"/>
          </a:xfrm>
          <a:prstGeom prst="rect">
            <a:avLst/>
          </a:prstGeom>
          <a:solidFill>
            <a:srgbClr val="DF6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1BF0B41-1EF7-464A-A40C-D883673B8FF1}"/>
              </a:ext>
            </a:extLst>
          </p:cNvPr>
          <p:cNvSpPr/>
          <p:nvPr/>
        </p:nvSpPr>
        <p:spPr>
          <a:xfrm>
            <a:off x="2529864" y="3312026"/>
            <a:ext cx="434861" cy="404968"/>
          </a:xfrm>
          <a:prstGeom prst="rect">
            <a:avLst/>
          </a:prstGeom>
          <a:solidFill>
            <a:srgbClr val="265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6C22703-FFA6-1C45-8CA7-621D4A749CFD}"/>
              </a:ext>
            </a:extLst>
          </p:cNvPr>
          <p:cNvSpPr/>
          <p:nvPr/>
        </p:nvSpPr>
        <p:spPr>
          <a:xfrm>
            <a:off x="2529864" y="3865245"/>
            <a:ext cx="434861" cy="404968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B773A73-0635-A040-B5E4-6C2A8843CE5C}"/>
              </a:ext>
            </a:extLst>
          </p:cNvPr>
          <p:cNvSpPr/>
          <p:nvPr/>
        </p:nvSpPr>
        <p:spPr>
          <a:xfrm>
            <a:off x="2529864" y="4398808"/>
            <a:ext cx="434861" cy="404968"/>
          </a:xfrm>
          <a:prstGeom prst="rect">
            <a:avLst/>
          </a:prstGeom>
          <a:solidFill>
            <a:srgbClr val="A9A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DC7433E-10BF-3F45-99E9-4F7BF6CF921D}"/>
              </a:ext>
            </a:extLst>
          </p:cNvPr>
          <p:cNvSpPr/>
          <p:nvPr/>
        </p:nvSpPr>
        <p:spPr>
          <a:xfrm>
            <a:off x="3114337" y="3865245"/>
            <a:ext cx="441224" cy="404968"/>
          </a:xfrm>
          <a:prstGeom prst="rect">
            <a:avLst/>
          </a:prstGeom>
          <a:solidFill>
            <a:srgbClr val="B55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7E443D1-6EA7-184B-B5A4-750524D1992E}"/>
              </a:ext>
            </a:extLst>
          </p:cNvPr>
          <p:cNvSpPr/>
          <p:nvPr/>
        </p:nvSpPr>
        <p:spPr>
          <a:xfrm>
            <a:off x="3695605" y="3865245"/>
            <a:ext cx="434861" cy="404968"/>
          </a:xfrm>
          <a:prstGeom prst="rect">
            <a:avLst/>
          </a:prstGeom>
          <a:solidFill>
            <a:srgbClr val="C77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7FFC044-1773-A64B-941C-2C52A3DE56A8}"/>
              </a:ext>
            </a:extLst>
          </p:cNvPr>
          <p:cNvSpPr/>
          <p:nvPr/>
        </p:nvSpPr>
        <p:spPr>
          <a:xfrm>
            <a:off x="4286100" y="3865245"/>
            <a:ext cx="434861" cy="404968"/>
          </a:xfrm>
          <a:prstGeom prst="rect">
            <a:avLst/>
          </a:prstGeom>
          <a:solidFill>
            <a:srgbClr val="DAA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9FBB5A1-2C8F-A24F-8F7D-429DDD82808A}"/>
              </a:ext>
            </a:extLst>
          </p:cNvPr>
          <p:cNvSpPr/>
          <p:nvPr/>
        </p:nvSpPr>
        <p:spPr>
          <a:xfrm>
            <a:off x="4856318" y="3865245"/>
            <a:ext cx="434861" cy="404968"/>
          </a:xfrm>
          <a:prstGeom prst="rect">
            <a:avLst/>
          </a:prstGeom>
          <a:solidFill>
            <a:srgbClr val="ECD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467DEEA-7EB0-204B-8920-A49E703EB24C}"/>
              </a:ext>
            </a:extLst>
          </p:cNvPr>
          <p:cNvSpPr/>
          <p:nvPr/>
        </p:nvSpPr>
        <p:spPr>
          <a:xfrm>
            <a:off x="3114337" y="2753500"/>
            <a:ext cx="434861" cy="404968"/>
          </a:xfrm>
          <a:prstGeom prst="rect">
            <a:avLst/>
          </a:prstGeom>
          <a:solidFill>
            <a:srgbClr val="E58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4BC99A-5BE0-3446-A4AF-48828AF5F01C}"/>
              </a:ext>
            </a:extLst>
          </p:cNvPr>
          <p:cNvSpPr/>
          <p:nvPr/>
        </p:nvSpPr>
        <p:spPr>
          <a:xfrm>
            <a:off x="3695605" y="2753500"/>
            <a:ext cx="434861" cy="404968"/>
          </a:xfrm>
          <a:prstGeom prst="rect">
            <a:avLst/>
          </a:prstGeom>
          <a:solidFill>
            <a:srgbClr val="EBA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45699F-AD74-3948-B431-FDABF56AD77C}"/>
              </a:ext>
            </a:extLst>
          </p:cNvPr>
          <p:cNvSpPr/>
          <p:nvPr/>
        </p:nvSpPr>
        <p:spPr>
          <a:xfrm>
            <a:off x="4286100" y="2753500"/>
            <a:ext cx="434861" cy="404968"/>
          </a:xfrm>
          <a:prstGeom prst="rect">
            <a:avLst/>
          </a:prstGeom>
          <a:solidFill>
            <a:srgbClr val="F2C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933596F-3BFD-CE40-BCCB-8FD5572A9201}"/>
              </a:ext>
            </a:extLst>
          </p:cNvPr>
          <p:cNvSpPr/>
          <p:nvPr/>
        </p:nvSpPr>
        <p:spPr>
          <a:xfrm>
            <a:off x="4856318" y="2753500"/>
            <a:ext cx="434861" cy="404968"/>
          </a:xfrm>
          <a:prstGeom prst="rect">
            <a:avLst/>
          </a:prstGeom>
          <a:solidFill>
            <a:srgbClr val="F8E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B5B8CFD-BF28-0041-8257-62C6E96713A6}"/>
              </a:ext>
            </a:extLst>
          </p:cNvPr>
          <p:cNvSpPr/>
          <p:nvPr/>
        </p:nvSpPr>
        <p:spPr>
          <a:xfrm>
            <a:off x="3695605" y="2182364"/>
            <a:ext cx="434861" cy="404968"/>
          </a:xfrm>
          <a:prstGeom prst="rect">
            <a:avLst/>
          </a:prstGeom>
          <a:solidFill>
            <a:srgbClr val="99C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90D86B3-9B76-AA4A-A774-AC3C398D2967}"/>
              </a:ext>
            </a:extLst>
          </p:cNvPr>
          <p:cNvSpPr/>
          <p:nvPr/>
        </p:nvSpPr>
        <p:spPr>
          <a:xfrm>
            <a:off x="4286100" y="2182364"/>
            <a:ext cx="434861" cy="404968"/>
          </a:xfrm>
          <a:prstGeom prst="rect">
            <a:avLst/>
          </a:prstGeom>
          <a:solidFill>
            <a:srgbClr val="BBD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7438C34-F1C6-1642-85DD-34A79DF835A5}"/>
              </a:ext>
            </a:extLst>
          </p:cNvPr>
          <p:cNvSpPr/>
          <p:nvPr/>
        </p:nvSpPr>
        <p:spPr>
          <a:xfrm>
            <a:off x="4856318" y="2182364"/>
            <a:ext cx="434861" cy="404968"/>
          </a:xfrm>
          <a:prstGeom prst="rect">
            <a:avLst/>
          </a:prstGeom>
          <a:solidFill>
            <a:srgbClr val="DDE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C6EAD2C-C8B6-1A47-B768-350411D2754F}"/>
              </a:ext>
            </a:extLst>
          </p:cNvPr>
          <p:cNvSpPr/>
          <p:nvPr/>
        </p:nvSpPr>
        <p:spPr>
          <a:xfrm>
            <a:off x="3114337" y="2182364"/>
            <a:ext cx="434861" cy="404968"/>
          </a:xfrm>
          <a:prstGeom prst="rect">
            <a:avLst/>
          </a:prstGeom>
          <a:solidFill>
            <a:srgbClr val="77B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BB8CA23-E024-7F45-BB90-C120FADD7FE6}"/>
              </a:ext>
            </a:extLst>
          </p:cNvPr>
          <p:cNvSpPr/>
          <p:nvPr/>
        </p:nvSpPr>
        <p:spPr>
          <a:xfrm>
            <a:off x="3114337" y="3312026"/>
            <a:ext cx="434861" cy="404968"/>
          </a:xfrm>
          <a:prstGeom prst="rect">
            <a:avLst/>
          </a:prstGeom>
          <a:solidFill>
            <a:srgbClr val="51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E463A45-8854-B845-A7E6-582B44ED1746}"/>
              </a:ext>
            </a:extLst>
          </p:cNvPr>
          <p:cNvSpPr/>
          <p:nvPr/>
        </p:nvSpPr>
        <p:spPr>
          <a:xfrm>
            <a:off x="3695605" y="3312026"/>
            <a:ext cx="434861" cy="404968"/>
          </a:xfrm>
          <a:prstGeom prst="rect">
            <a:avLst/>
          </a:prstGeom>
          <a:solidFill>
            <a:srgbClr val="7C9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99F17A0-3E7A-4C4A-BFF3-1C09FB7A9BC0}"/>
              </a:ext>
            </a:extLst>
          </p:cNvPr>
          <p:cNvSpPr/>
          <p:nvPr/>
        </p:nvSpPr>
        <p:spPr>
          <a:xfrm>
            <a:off x="4286100" y="3312026"/>
            <a:ext cx="434861" cy="404968"/>
          </a:xfrm>
          <a:prstGeom prst="rect">
            <a:avLst/>
          </a:prstGeom>
          <a:solidFill>
            <a:srgbClr val="A8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F8537DB-FBB0-4A4A-94FC-8247F3D2E936}"/>
              </a:ext>
            </a:extLst>
          </p:cNvPr>
          <p:cNvSpPr/>
          <p:nvPr/>
        </p:nvSpPr>
        <p:spPr>
          <a:xfrm>
            <a:off x="4856318" y="3312026"/>
            <a:ext cx="434861" cy="404968"/>
          </a:xfrm>
          <a:prstGeom prst="rect">
            <a:avLst/>
          </a:prstGeom>
          <a:solidFill>
            <a:srgbClr val="D3D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EDD5258-25F5-F745-944C-99F7ED03DD6F}"/>
              </a:ext>
            </a:extLst>
          </p:cNvPr>
          <p:cNvSpPr/>
          <p:nvPr/>
        </p:nvSpPr>
        <p:spPr>
          <a:xfrm>
            <a:off x="2529864" y="1651186"/>
            <a:ext cx="434861" cy="40496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8D77EF7-7CFA-8844-9CCC-B52B0160D32E}"/>
              </a:ext>
            </a:extLst>
          </p:cNvPr>
          <p:cNvSpPr/>
          <p:nvPr/>
        </p:nvSpPr>
        <p:spPr>
          <a:xfrm>
            <a:off x="3119890" y="1662300"/>
            <a:ext cx="434861" cy="404968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4F977B1-039B-2441-AD2B-A13205EF8AA2}"/>
              </a:ext>
            </a:extLst>
          </p:cNvPr>
          <p:cNvSpPr/>
          <p:nvPr/>
        </p:nvSpPr>
        <p:spPr>
          <a:xfrm>
            <a:off x="3699765" y="1662300"/>
            <a:ext cx="434861" cy="404968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66746C2-5E85-8C4C-B9A2-558843A78245}"/>
              </a:ext>
            </a:extLst>
          </p:cNvPr>
          <p:cNvSpPr/>
          <p:nvPr/>
        </p:nvSpPr>
        <p:spPr>
          <a:xfrm>
            <a:off x="4294867" y="1658255"/>
            <a:ext cx="434861" cy="404968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C91747B-204A-7F4C-B85D-82DCF8E5A2F5}"/>
              </a:ext>
            </a:extLst>
          </p:cNvPr>
          <p:cNvSpPr/>
          <p:nvPr/>
        </p:nvSpPr>
        <p:spPr>
          <a:xfrm>
            <a:off x="4863908" y="1654210"/>
            <a:ext cx="434861" cy="404968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D75CCF8-DF57-1542-8DC4-80A75B3366D0}"/>
              </a:ext>
            </a:extLst>
          </p:cNvPr>
          <p:cNvSpPr txBox="1"/>
          <p:nvPr/>
        </p:nvSpPr>
        <p:spPr>
          <a:xfrm>
            <a:off x="395289" y="1120944"/>
            <a:ext cx="1736716" cy="13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Hausfarben erster Ordnung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706F016-CB85-8B47-A9CB-6A3B592A1747}"/>
              </a:ext>
            </a:extLst>
          </p:cNvPr>
          <p:cNvSpPr txBox="1"/>
          <p:nvPr/>
        </p:nvSpPr>
        <p:spPr>
          <a:xfrm>
            <a:off x="395289" y="2171581"/>
            <a:ext cx="1736716" cy="13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Fakultätsfarben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E700CEE-3BCB-9843-815C-5ABA526E7DC4}"/>
              </a:ext>
            </a:extLst>
          </p:cNvPr>
          <p:cNvSpPr txBox="1"/>
          <p:nvPr/>
        </p:nvSpPr>
        <p:spPr>
          <a:xfrm>
            <a:off x="395289" y="2309150"/>
            <a:ext cx="1736716" cy="277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56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Mathematik und Wirtschaftswissenschaften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E9882F8-4511-C340-A0D7-FA1069FABA8B}"/>
              </a:ext>
            </a:extLst>
          </p:cNvPr>
          <p:cNvSpPr txBox="1"/>
          <p:nvPr/>
        </p:nvSpPr>
        <p:spPr>
          <a:xfrm>
            <a:off x="395289" y="3023777"/>
            <a:ext cx="1736716" cy="13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DF6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Naturwissenschaften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079B97B-4A7F-5B45-B282-2CDE39FED083}"/>
              </a:ext>
            </a:extLst>
          </p:cNvPr>
          <p:cNvSpPr txBox="1"/>
          <p:nvPr/>
        </p:nvSpPr>
        <p:spPr>
          <a:xfrm>
            <a:off x="395289" y="3614227"/>
            <a:ext cx="1736716" cy="13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265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29F9CD9-2CB7-CD4F-B4F7-D6230F7EDF0F}"/>
              </a:ext>
            </a:extLst>
          </p:cNvPr>
          <p:cNvSpPr txBox="1"/>
          <p:nvPr/>
        </p:nvSpPr>
        <p:spPr>
          <a:xfrm>
            <a:off x="395289" y="3995280"/>
            <a:ext cx="1736716" cy="277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A32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Ingenieurwissenschaften, Informatik und Psychologie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B5276A2-5A7A-D041-9BC3-2C421E931AB7}"/>
              </a:ext>
            </a:extLst>
          </p:cNvPr>
          <p:cNvSpPr txBox="1"/>
          <p:nvPr/>
        </p:nvSpPr>
        <p:spPr>
          <a:xfrm>
            <a:off x="395289" y="4390943"/>
            <a:ext cx="1736716" cy="13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Schmuckfarbe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EFEDF3C7-B701-944B-AD17-B0D980CB8F39}"/>
              </a:ext>
            </a:extLst>
          </p:cNvPr>
          <p:cNvSpPr/>
          <p:nvPr/>
        </p:nvSpPr>
        <p:spPr>
          <a:xfrm>
            <a:off x="3115985" y="4398808"/>
            <a:ext cx="434861" cy="404968"/>
          </a:xfrm>
          <a:prstGeom prst="rect">
            <a:avLst/>
          </a:prstGeom>
          <a:solidFill>
            <a:srgbClr val="B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F0EA975-652C-8F47-9C5C-400C4D950D88}"/>
              </a:ext>
            </a:extLst>
          </p:cNvPr>
          <p:cNvSpPr/>
          <p:nvPr/>
        </p:nvSpPr>
        <p:spPr>
          <a:xfrm>
            <a:off x="3701170" y="4398808"/>
            <a:ext cx="434861" cy="404968"/>
          </a:xfrm>
          <a:prstGeom prst="rect">
            <a:avLst/>
          </a:prstGeom>
          <a:solidFill>
            <a:srgbClr val="C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82C1A3F6-EA7B-884B-A9FA-F9011839DAEF}"/>
              </a:ext>
            </a:extLst>
          </p:cNvPr>
          <p:cNvSpPr/>
          <p:nvPr/>
        </p:nvSpPr>
        <p:spPr>
          <a:xfrm>
            <a:off x="4291981" y="4398808"/>
            <a:ext cx="434861" cy="404968"/>
          </a:xfrm>
          <a:prstGeom prst="rect">
            <a:avLst/>
          </a:prstGeom>
          <a:solidFill>
            <a:srgbClr val="DDD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24F1CBEB-CF5D-9C44-9081-2F6CC393D2B0}"/>
              </a:ext>
            </a:extLst>
          </p:cNvPr>
          <p:cNvSpPr/>
          <p:nvPr/>
        </p:nvSpPr>
        <p:spPr>
          <a:xfrm>
            <a:off x="4865911" y="4398808"/>
            <a:ext cx="434861" cy="404968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71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DB1E3CE8-9704-B740-871E-F1AA32383C2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5588" y="2967258"/>
            <a:ext cx="1973125" cy="1836517"/>
          </a:xfr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CB03F3B-6293-C044-BCF6-AFEB5DCDC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1" b="-1"/>
          <a:stretch/>
        </p:blipFill>
        <p:spPr>
          <a:xfrm>
            <a:off x="4643438" y="2963346"/>
            <a:ext cx="1980727" cy="18404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D634F6-493F-8144-9DBB-0426345AB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Inhalt_5_4-spaltig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7F70CE-D426-E446-8197-FA8971CF893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de-DE" dirty="0" err="1"/>
              <a:t>Ecto</a:t>
            </a:r>
            <a:r>
              <a:rPr lang="de-DE" dirty="0"/>
              <a:t> </a:t>
            </a: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dirty="0" err="1"/>
              <a:t>omnimi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explitam</a:t>
            </a:r>
            <a:r>
              <a:rPr lang="de-DE" dirty="0"/>
              <a:t> </a:t>
            </a:r>
            <a:r>
              <a:rPr lang="de-DE" dirty="0" err="1"/>
              <a:t>faccaesed</a:t>
            </a:r>
            <a:r>
              <a:rPr lang="de-DE" dirty="0"/>
              <a:t> es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nusapitamus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atintaut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atureri</a:t>
            </a:r>
            <a:r>
              <a:rPr lang="de-DE" dirty="0"/>
              <a:t> </a:t>
            </a:r>
            <a:r>
              <a:rPr lang="de-DE" dirty="0" err="1"/>
              <a:t>tasitatur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017928C3-01C5-6045-8869-5DF58F38EC6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44" y="2967258"/>
            <a:ext cx="1973125" cy="1836517"/>
          </a:xfrm>
        </p:spPr>
      </p:pic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D0596F87-6DD8-444A-A7F5-20BD47DC5199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F699112-5838-8A41-B4D5-5F7176FF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395C032-B8A1-F44F-B2F8-5CFB8E82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30EBC92-F8A0-9E47-A5B6-5786E2D4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84369BB6-4116-0743-9137-1672D9FFF14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809673" y="1290019"/>
            <a:ext cx="3887439" cy="1480684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1400" b="1" dirty="0" err="1">
                <a:solidFill>
                  <a:srgbClr val="7D9AAA"/>
                </a:solidFill>
              </a:rPr>
              <a:t>Ecto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volore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odi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beris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  <a:r>
              <a:rPr lang="de-DE" sz="1400" b="1" dirty="0" err="1">
                <a:solidFill>
                  <a:srgbClr val="7D9AAA"/>
                </a:solidFill>
              </a:rPr>
              <a:t>ditem</a:t>
            </a:r>
            <a:r>
              <a:rPr lang="de-DE" sz="1400" b="1" dirty="0">
                <a:solidFill>
                  <a:srgbClr val="7D9AAA"/>
                </a:solidFill>
              </a:rPr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1400" b="1" dirty="0" err="1"/>
              <a:t>asitiume</a:t>
            </a:r>
            <a:r>
              <a:rPr lang="de-DE" sz="1400" b="1" dirty="0"/>
              <a:t> </a:t>
            </a:r>
            <a:r>
              <a:rPr lang="de-DE" sz="1400" b="1" dirty="0" err="1"/>
              <a:t>num</a:t>
            </a:r>
            <a:r>
              <a:rPr lang="de-DE" sz="1400" b="1" dirty="0"/>
              <a:t> </a:t>
            </a:r>
            <a:r>
              <a:rPr lang="de-DE" sz="1400" b="1" dirty="0" err="1"/>
              <a:t>quos</a:t>
            </a:r>
            <a:r>
              <a:rPr lang="de-DE" sz="1400" b="1" dirty="0"/>
              <a:t> </a:t>
            </a:r>
            <a:r>
              <a:rPr lang="de-DE" sz="1400" b="1" dirty="0" err="1"/>
              <a:t>coriatq</a:t>
            </a:r>
            <a:r>
              <a:rPr lang="de-DE" sz="1400" b="1" dirty="0"/>
              <a:t> </a:t>
            </a:r>
            <a:r>
              <a:rPr lang="de-DE" sz="1400" b="1" dirty="0" err="1"/>
              <a:t>uatquia</a:t>
            </a:r>
            <a:r>
              <a:rPr lang="de-DE" sz="1400" b="1" dirty="0"/>
              <a:t> </a:t>
            </a:r>
            <a:r>
              <a:rPr lang="de-DE" sz="1400" b="1" dirty="0" err="1"/>
              <a:t>esciend</a:t>
            </a:r>
            <a:r>
              <a:rPr lang="de-DE" sz="1400" b="1" dirty="0"/>
              <a:t> </a:t>
            </a:r>
            <a:r>
              <a:rPr lang="de-DE" sz="1400" b="1" dirty="0" err="1"/>
              <a:t>ucitiist</a:t>
            </a:r>
            <a:r>
              <a:rPr lang="de-DE" sz="1400" b="1" dirty="0"/>
              <a:t>, </a:t>
            </a:r>
            <a:r>
              <a:rPr lang="de-DE" sz="1400" b="1" dirty="0" err="1"/>
              <a:t>omnimi</a:t>
            </a:r>
            <a:r>
              <a:rPr lang="de-DE" sz="1400" b="1" dirty="0"/>
              <a:t>, </a:t>
            </a:r>
            <a:r>
              <a:rPr lang="de-DE" sz="1400" b="1" dirty="0" err="1"/>
              <a:t>quis</a:t>
            </a:r>
            <a:r>
              <a:rPr lang="de-DE" sz="1400" b="1" dirty="0"/>
              <a:t> </a:t>
            </a:r>
            <a:r>
              <a:rPr lang="de-DE" sz="1400" b="1" dirty="0" err="1"/>
              <a:t>explitam</a:t>
            </a:r>
            <a:r>
              <a:rPr lang="de-DE" sz="1400" b="1" dirty="0"/>
              <a:t> </a:t>
            </a:r>
            <a:r>
              <a:rPr lang="de-DE" sz="1400" b="1" dirty="0" err="1"/>
              <a:t>faccaesed</a:t>
            </a:r>
            <a:r>
              <a:rPr lang="de-DE" sz="1400" b="1" dirty="0"/>
              <a:t> es </a:t>
            </a:r>
            <a:r>
              <a:rPr lang="de-DE" sz="1400" b="1" dirty="0" err="1"/>
              <a:t>dolore</a:t>
            </a:r>
            <a:r>
              <a:rPr lang="de-DE" sz="1400" b="1" dirty="0"/>
              <a:t> </a:t>
            </a:r>
            <a:r>
              <a:rPr lang="de-DE" sz="1400" b="1" dirty="0" err="1"/>
              <a:t>nonse</a:t>
            </a:r>
            <a:r>
              <a:rPr lang="de-DE" sz="1400" b="1" dirty="0"/>
              <a:t> </a:t>
            </a:r>
            <a:r>
              <a:rPr lang="de-DE" sz="1400" b="1" dirty="0" err="1"/>
              <a:t>culparit</a:t>
            </a:r>
            <a:r>
              <a:rPr lang="de-DE" sz="1400" b="1" dirty="0"/>
              <a:t>, </a:t>
            </a:r>
            <a:r>
              <a:rPr lang="de-DE" sz="1400" b="1" dirty="0" err="1"/>
              <a:t>sa</a:t>
            </a:r>
            <a:r>
              <a:rPr lang="de-DE" sz="1400" b="1" dirty="0"/>
              <a:t> </a:t>
            </a:r>
            <a:r>
              <a:rPr lang="de-DE" sz="1400" b="1" dirty="0" err="1"/>
              <a:t>nusapitamus</a:t>
            </a:r>
            <a:r>
              <a:rPr lang="de-DE" sz="1400" b="1" dirty="0"/>
              <a:t> </a:t>
            </a:r>
            <a:r>
              <a:rPr lang="de-DE" sz="1400" b="1" dirty="0" err="1"/>
              <a:t>aut</a:t>
            </a:r>
            <a:r>
              <a:rPr lang="de-DE" sz="1400" b="1" dirty="0"/>
              <a:t> </a:t>
            </a:r>
            <a:r>
              <a:rPr lang="de-DE" sz="1400" b="1" dirty="0" err="1"/>
              <a:t>atint</a:t>
            </a:r>
            <a:r>
              <a:rPr lang="de-DE" sz="1400" b="1" dirty="0"/>
              <a:t> </a:t>
            </a:r>
            <a:r>
              <a:rPr lang="de-DE" sz="1400" b="1" dirty="0" err="1"/>
              <a:t>aut</a:t>
            </a:r>
            <a:r>
              <a:rPr lang="de-DE" sz="1400" b="1" dirty="0"/>
              <a:t> </a:t>
            </a:r>
            <a:r>
              <a:rPr lang="de-DE" sz="1400" b="1" dirty="0" err="1"/>
              <a:t>quia</a:t>
            </a:r>
            <a:r>
              <a:rPr lang="de-DE" sz="1400" b="1" dirty="0"/>
              <a:t> </a:t>
            </a:r>
            <a:r>
              <a:rPr lang="de-DE" sz="1400" b="1" dirty="0" err="1"/>
              <a:t>atureri</a:t>
            </a:r>
            <a:r>
              <a:rPr lang="de-DE" sz="1400" b="1" dirty="0"/>
              <a:t> </a:t>
            </a:r>
            <a:r>
              <a:rPr lang="de-DE" sz="1400" b="1" dirty="0" err="1"/>
              <a:t>tasitatur</a:t>
            </a:r>
            <a:r>
              <a:rPr lang="de-DE" sz="1400" b="1" dirty="0"/>
              <a:t>, </a:t>
            </a:r>
            <a:r>
              <a:rPr lang="de-DE" sz="1400" b="1" dirty="0" err="1"/>
              <a:t>quis</a:t>
            </a:r>
            <a:endParaRPr lang="de-DE" sz="14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0E818A8-E337-0743-B036-683F5AE99600}"/>
              </a:ext>
            </a:extLst>
          </p:cNvPr>
          <p:cNvSpPr/>
          <p:nvPr/>
        </p:nvSpPr>
        <p:spPr>
          <a:xfrm>
            <a:off x="4654502" y="1131888"/>
            <a:ext cx="4094211" cy="1673189"/>
          </a:xfrm>
          <a:prstGeom prst="rect">
            <a:avLst/>
          </a:prstGeom>
          <a:noFill/>
          <a:ln>
            <a:solidFill>
              <a:srgbClr val="7D9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CB80768A-BCA2-CF48-9B67-FA318F1810E7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9143" y="2967258"/>
            <a:ext cx="1973125" cy="1836517"/>
          </a:xfrm>
        </p:spPr>
      </p:pic>
    </p:spTree>
    <p:extLst>
      <p:ext uri="{BB962C8B-B14F-4D97-AF65-F5344CB8AC3E}">
        <p14:creationId xmlns:p14="http://schemas.microsoft.com/office/powerpoint/2010/main" val="165505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4A9DC-EE73-2543-A5AC-C06229E7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363" y="303213"/>
            <a:ext cx="4058617" cy="624937"/>
          </a:xfrm>
        </p:spPr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Inhalt_6_2-spaltig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E42BE3-0FB3-514C-868E-E7A4D26E66A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/>
              <a:t>Zeilenabstand 1,3. </a:t>
            </a:r>
            <a:r>
              <a:rPr lang="de-DE" dirty="0" err="1"/>
              <a:t>Ecto</a:t>
            </a:r>
            <a:r>
              <a:rPr lang="de-DE" dirty="0"/>
              <a:t> </a:t>
            </a: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b="1" dirty="0" err="1"/>
              <a:t>omnimi</a:t>
            </a:r>
            <a:r>
              <a:rPr lang="de-DE" b="1" dirty="0"/>
              <a:t> </a:t>
            </a:r>
            <a:r>
              <a:rPr lang="de-DE" b="1" dirty="0" err="1"/>
              <a:t>explitam</a:t>
            </a:r>
            <a:r>
              <a:rPr lang="de-DE" b="1" dirty="0"/>
              <a:t> </a:t>
            </a:r>
            <a:r>
              <a:rPr lang="de-DE" b="1" dirty="0" err="1"/>
              <a:t>faccaesed</a:t>
            </a:r>
            <a:r>
              <a:rPr lang="de-DE" b="1" dirty="0"/>
              <a:t> </a:t>
            </a:r>
            <a:r>
              <a:rPr lang="de-DE" dirty="0"/>
              <a:t>es </a:t>
            </a:r>
            <a:br>
              <a:rPr lang="de-DE" dirty="0"/>
            </a:b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nusapitamus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atint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atureri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5D96AEA6-B057-824C-ABBF-64A847B4E6D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08" y="1138988"/>
            <a:ext cx="1973125" cy="1110147"/>
          </a:xfr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F7E7B35-FCA2-8241-896D-EE58961958C9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dirty="0" err="1"/>
              <a:t>omnimi</a:t>
            </a:r>
            <a:r>
              <a:rPr lang="de-DE" dirty="0"/>
              <a:t> </a:t>
            </a:r>
            <a:r>
              <a:rPr lang="de-DE" dirty="0" err="1"/>
              <a:t>explitam</a:t>
            </a:r>
            <a:r>
              <a:rPr lang="de-DE" dirty="0"/>
              <a:t> </a:t>
            </a:r>
            <a:r>
              <a:rPr lang="de-DE" dirty="0" err="1"/>
              <a:t>faccaesed</a:t>
            </a:r>
            <a:r>
              <a:rPr lang="de-DE" dirty="0"/>
              <a:t> es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</a:t>
            </a:r>
            <a:br>
              <a:rPr lang="de-DE" dirty="0"/>
            </a:br>
            <a:r>
              <a:rPr lang="de-DE" dirty="0" err="1"/>
              <a:t>apitamus</a:t>
            </a:r>
            <a:r>
              <a:rPr lang="de-DE" dirty="0"/>
              <a:t> </a:t>
            </a:r>
            <a:r>
              <a:rPr lang="de-DE" dirty="0" err="1"/>
              <a:t>aut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FDC036D-BCB4-CD45-A9E2-5D96184F32C4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b="1" dirty="0" err="1"/>
              <a:t>asitiume</a:t>
            </a:r>
            <a:r>
              <a:rPr lang="de-DE" b="1" dirty="0"/>
              <a:t> </a:t>
            </a:r>
            <a:r>
              <a:rPr lang="de-DE" b="1" dirty="0" err="1"/>
              <a:t>num</a:t>
            </a:r>
            <a:r>
              <a:rPr lang="de-DE" b="1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omnimi</a:t>
            </a:r>
            <a:r>
              <a:rPr lang="de-DE" dirty="0"/>
              <a:t> </a:t>
            </a:r>
            <a:r>
              <a:rPr lang="de-DE" dirty="0" err="1"/>
              <a:t>explitam</a:t>
            </a:r>
            <a:r>
              <a:rPr lang="de-DE" dirty="0"/>
              <a:t> </a:t>
            </a:r>
            <a:r>
              <a:rPr lang="de-DE" dirty="0" err="1"/>
              <a:t>faccaesed</a:t>
            </a:r>
            <a:r>
              <a:rPr lang="de-DE" dirty="0"/>
              <a:t> es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nusapita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atint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atureri</a:t>
            </a:r>
            <a:r>
              <a:rPr lang="de-DE" dirty="0"/>
              <a:t> </a:t>
            </a:r>
            <a:r>
              <a:rPr lang="de-DE" dirty="0" err="1"/>
              <a:t>tasitatur</a:t>
            </a:r>
            <a:r>
              <a:rPr lang="de-DE" dirty="0"/>
              <a:t>, </a:t>
            </a:r>
            <a:r>
              <a:rPr lang="de-DE" dirty="0" err="1"/>
              <a:t>quis</a:t>
            </a:r>
            <a:endParaRPr lang="de-DE" dirty="0"/>
          </a:p>
          <a:p>
            <a:endParaRPr lang="de-DE" dirty="0"/>
          </a:p>
        </p:txBody>
      </p:sp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1D828005-47C1-324C-BD0F-C37291433FCB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3D3DBE-5442-6741-BE6E-4D7403E4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B13158-2948-584E-985E-C9A9E047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E98B02-D9B3-1C46-83CF-44DE6744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12D8E3DF-F363-9A42-B215-9CC07BAB6323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8" y="3693628"/>
            <a:ext cx="1973125" cy="1110147"/>
          </a:xfrm>
        </p:spPr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232A2682-64CB-B346-90FB-CEDF3A3F514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44CDD7C-4CE7-C14E-997C-B7D1865E9AC1}"/>
              </a:ext>
            </a:extLst>
          </p:cNvPr>
          <p:cNvSpPr txBox="1"/>
          <p:nvPr/>
        </p:nvSpPr>
        <p:spPr>
          <a:xfrm>
            <a:off x="185854" y="1962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06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0926AE8-6D94-1C41-9F03-F9EB1A484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 Slogan_1</a:t>
            </a:r>
            <a:br>
              <a:rPr lang="de-DE" dirty="0"/>
            </a:b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0ED982-A6AE-174B-AA19-0ECFE341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BA6D57-99FD-7E47-A6C5-A89728EC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F6FA6F-F897-1242-8FBA-4CFCB538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B07EE-5508-AE4C-8939-0C35DBCC35DD}"/>
              </a:ext>
            </a:extLst>
          </p:cNvPr>
          <p:cNvSpPr txBox="1"/>
          <p:nvPr/>
        </p:nvSpPr>
        <p:spPr>
          <a:xfrm>
            <a:off x="1783458" y="612119"/>
            <a:ext cx="604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58E5D4-25F3-EB48-9C69-0122CC206525}"/>
              </a:ext>
            </a:extLst>
          </p:cNvPr>
          <p:cNvSpPr txBox="1"/>
          <p:nvPr/>
        </p:nvSpPr>
        <p:spPr>
          <a:xfrm>
            <a:off x="6774675" y="2207911"/>
            <a:ext cx="604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8693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7273A95-1D4E-A94F-8695-698BCC2E8635}"/>
              </a:ext>
            </a:extLst>
          </p:cNvPr>
          <p:cNvSpPr/>
          <p:nvPr/>
        </p:nvSpPr>
        <p:spPr>
          <a:xfrm>
            <a:off x="2519363" y="987425"/>
            <a:ext cx="6229350" cy="38163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439B0BD-295D-2246-BB4D-F70508D82DD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959375" y="1364529"/>
            <a:ext cx="5607109" cy="2485576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err="1">
                <a:solidFill>
                  <a:schemeClr val="bg1"/>
                </a:solidFill>
              </a:rPr>
              <a:t>Beispiellayout_Schlussfolie</a:t>
            </a:r>
            <a:endParaRPr lang="de-DE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1600" b="1" dirty="0">
                <a:solidFill>
                  <a:schemeClr val="bg1"/>
                </a:solidFill>
              </a:rPr>
              <a:t>Danke für Ihre Aufmerksamkeit</a:t>
            </a:r>
          </a:p>
          <a:p>
            <a:pPr marL="0" indent="0">
              <a:buNone/>
            </a:pPr>
            <a:endParaRPr lang="de-DE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Charlotte </a:t>
            </a:r>
            <a:r>
              <a:rPr lang="de-DE" sz="1600" dirty="0" err="1">
                <a:solidFill>
                  <a:schemeClr val="bg1"/>
                </a:solidFill>
              </a:rPr>
              <a:t>Placeholder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Peter Mustermann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8BB5B6-8EF3-F743-A802-13FA894A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ACB100-9EB1-E544-96FF-2B6E0BC2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A74710-AEEA-0F41-A91A-1F6265AD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427568-1AE0-7544-A744-525510612B95}"/>
              </a:ext>
            </a:extLst>
          </p:cNvPr>
          <p:cNvSpPr/>
          <p:nvPr/>
        </p:nvSpPr>
        <p:spPr>
          <a:xfrm>
            <a:off x="5667039" y="2760257"/>
            <a:ext cx="1143000" cy="1143000"/>
          </a:xfrm>
          <a:prstGeom prst="ellipse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919A71-FB16-084D-880B-9C3E8F7B6DC8}"/>
              </a:ext>
            </a:extLst>
          </p:cNvPr>
          <p:cNvSpPr/>
          <p:nvPr/>
        </p:nvSpPr>
        <p:spPr>
          <a:xfrm>
            <a:off x="6962439" y="2760257"/>
            <a:ext cx="1135380" cy="1135380"/>
          </a:xfrm>
          <a:prstGeom prst="ellipse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31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13A39FEF-938A-CF4C-A819-78FE2008FA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928FDFE-8BF4-C743-949B-17D6487D2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Untertitel Platzhalter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67A756-9ABA-8D46-B10C-13761E57D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Beispiellayout_Titelfolie_1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F3ABDB-CA1C-0949-A4B0-541C8E3B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3D290D-21A2-A74F-954D-408F6152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BCD530-BBB1-3A46-96F4-BA00D004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FDAD67A7-8258-E944-B3FC-8ED6B8BCB31B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2E7B16-CD55-5048-947C-5A9B52014EEE}"/>
              </a:ext>
            </a:extLst>
          </p:cNvPr>
          <p:cNvSpPr txBox="1"/>
          <p:nvPr/>
        </p:nvSpPr>
        <p:spPr>
          <a:xfrm>
            <a:off x="2519363" y="4525883"/>
            <a:ext cx="18642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</a:rPr>
              <a:t>Institut für </a:t>
            </a:r>
          </a:p>
          <a:p>
            <a:r>
              <a:rPr lang="de-DE" sz="1000" b="1" dirty="0">
                <a:latin typeface="Arial" panose="020B0604020202020204" pitchFamily="34" charset="0"/>
              </a:rPr>
              <a:t>Blindtext Institutsbezeichnung</a:t>
            </a:r>
          </a:p>
        </p:txBody>
      </p:sp>
      <p:sp>
        <p:nvSpPr>
          <p:cNvPr id="11" name="Regelmäßiges Fünfeck 10">
            <a:extLst>
              <a:ext uri="{FF2B5EF4-FFF2-40B4-BE49-F238E27FC236}">
                <a16:creationId xmlns:a16="http://schemas.microsoft.com/office/drawing/2014/main" id="{8B0CC8B3-C800-6848-A02C-396DD67A70B9}"/>
              </a:ext>
            </a:extLst>
          </p:cNvPr>
          <p:cNvSpPr/>
          <p:nvPr/>
        </p:nvSpPr>
        <p:spPr>
          <a:xfrm>
            <a:off x="2034540" y="4471415"/>
            <a:ext cx="352044" cy="332359"/>
          </a:xfrm>
          <a:prstGeom prst="pen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17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10">
            <a:extLst>
              <a:ext uri="{FF2B5EF4-FFF2-40B4-BE49-F238E27FC236}">
                <a16:creationId xmlns:a16="http://schemas.microsoft.com/office/drawing/2014/main" id="{A69DB3E9-C3AD-8440-B097-F965FB891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Untertitel Platzhalter Blindtext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CE5C02-512E-5D4F-86CF-05EE2AF7E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/>
              <a:t>Beispiellayout Titelfolie_2</a:t>
            </a:r>
            <a:br>
              <a:rPr lang="de-DE" dirty="0"/>
            </a:br>
            <a:r>
              <a:rPr lang="de-DE" dirty="0" err="1"/>
              <a:t>Adesern</a:t>
            </a:r>
            <a:r>
              <a:rPr lang="de-DE" dirty="0"/>
              <a:t> </a:t>
            </a:r>
            <a:r>
              <a:rPr lang="de-DE" dirty="0" err="1"/>
              <a:t>atiasperio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br>
              <a:rPr lang="de-DE" dirty="0"/>
            </a:br>
            <a:r>
              <a:rPr lang="de-DE" dirty="0" err="1"/>
              <a:t>quia</a:t>
            </a:r>
            <a:r>
              <a:rPr lang="de-DE" dirty="0"/>
              <a:t> si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corios</a:t>
            </a:r>
            <a:r>
              <a:rPr lang="de-DE" dirty="0"/>
              <a:t> </a:t>
            </a:r>
            <a:r>
              <a:rPr lang="de-DE" dirty="0" err="1"/>
              <a:t>dolum</a:t>
            </a:r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123E777D-6632-4741-BC6C-7689AFC5D9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Vertikaler Textplatzhalter 12">
            <a:extLst>
              <a:ext uri="{FF2B5EF4-FFF2-40B4-BE49-F238E27FC236}">
                <a16:creationId xmlns:a16="http://schemas.microsoft.com/office/drawing/2014/main" id="{5B4E455B-5269-D242-941D-A452B2B5C408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8C51877-6490-EC44-8D20-BF511E08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1023E3-1475-9346-BF90-2918EDBB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8020AB8-63ED-2D47-A466-AACF45A6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F2B69B-50AB-BC4F-B6CE-4E80392C2632}"/>
              </a:ext>
            </a:extLst>
          </p:cNvPr>
          <p:cNvSpPr/>
          <p:nvPr/>
        </p:nvSpPr>
        <p:spPr>
          <a:xfrm>
            <a:off x="395288" y="1131888"/>
            <a:ext cx="4101408" cy="614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64364-1E12-1249-8FC9-F7EE3D968EEC}"/>
              </a:ext>
            </a:extLst>
          </p:cNvPr>
          <p:cNvSpPr txBox="1"/>
          <p:nvPr/>
        </p:nvSpPr>
        <p:spPr>
          <a:xfrm>
            <a:off x="1028891" y="1288907"/>
            <a:ext cx="18642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</a:rPr>
              <a:t>Institut für </a:t>
            </a:r>
          </a:p>
          <a:p>
            <a:r>
              <a:rPr lang="de-DE" sz="1000" b="1" dirty="0">
                <a:latin typeface="Arial" panose="020B0604020202020204" pitchFamily="34" charset="0"/>
              </a:rPr>
              <a:t>Blindtext Institutsbezeichnung</a:t>
            </a:r>
          </a:p>
        </p:txBody>
      </p:sp>
      <p:sp>
        <p:nvSpPr>
          <p:cNvPr id="14" name="Regelmäßiges Fünfeck 13">
            <a:extLst>
              <a:ext uri="{FF2B5EF4-FFF2-40B4-BE49-F238E27FC236}">
                <a16:creationId xmlns:a16="http://schemas.microsoft.com/office/drawing/2014/main" id="{E0F4E51B-6642-684E-ADC0-CADFFBE3252E}"/>
              </a:ext>
            </a:extLst>
          </p:cNvPr>
          <p:cNvSpPr/>
          <p:nvPr/>
        </p:nvSpPr>
        <p:spPr>
          <a:xfrm>
            <a:off x="544068" y="1234439"/>
            <a:ext cx="352044" cy="332359"/>
          </a:xfrm>
          <a:prstGeom prst="pen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546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23AAC365-E6F3-2F47-BDB1-9E4FA0E1F5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D0D978A-73D5-9D4F-AF02-CCD5BC404462}"/>
              </a:ext>
            </a:extLst>
          </p:cNvPr>
          <p:cNvSpPr/>
          <p:nvPr/>
        </p:nvSpPr>
        <p:spPr>
          <a:xfrm>
            <a:off x="4572000" y="1131888"/>
            <a:ext cx="4572000" cy="2110076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0C7CED0-E5C4-4D47-B0AD-E5DA75532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Beispiellayout_Titelfolie_3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Blindtext Headline auf transparenter Farbfläche</a:t>
            </a: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513BF8AB-7F6D-E845-BD4A-462F48B42C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Untertitel Platzhalter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5179DA9-4FDB-B748-B414-E5D7684682A2}"/>
              </a:ext>
            </a:extLst>
          </p:cNvPr>
          <p:cNvSpPr/>
          <p:nvPr/>
        </p:nvSpPr>
        <p:spPr>
          <a:xfrm>
            <a:off x="4581144" y="3244152"/>
            <a:ext cx="4562856" cy="614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11948B-5F06-7C41-9953-50444E4FF9E0}"/>
              </a:ext>
            </a:extLst>
          </p:cNvPr>
          <p:cNvSpPr txBox="1"/>
          <p:nvPr/>
        </p:nvSpPr>
        <p:spPr>
          <a:xfrm>
            <a:off x="5214747" y="3401171"/>
            <a:ext cx="18642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</a:rPr>
              <a:t>Institut für </a:t>
            </a:r>
          </a:p>
          <a:p>
            <a:r>
              <a:rPr lang="de-DE" sz="1000" b="1" dirty="0">
                <a:latin typeface="Arial" panose="020B0604020202020204" pitchFamily="34" charset="0"/>
              </a:rPr>
              <a:t>Blindtext Institutsbezeichnung</a:t>
            </a:r>
          </a:p>
        </p:txBody>
      </p:sp>
      <p:sp>
        <p:nvSpPr>
          <p:cNvPr id="8" name="Regelmäßiges Fünfeck 7">
            <a:extLst>
              <a:ext uri="{FF2B5EF4-FFF2-40B4-BE49-F238E27FC236}">
                <a16:creationId xmlns:a16="http://schemas.microsoft.com/office/drawing/2014/main" id="{5E522D7E-6CC1-1A40-95FF-F3B16030143C}"/>
              </a:ext>
            </a:extLst>
          </p:cNvPr>
          <p:cNvSpPr/>
          <p:nvPr/>
        </p:nvSpPr>
        <p:spPr>
          <a:xfrm>
            <a:off x="4729924" y="3346703"/>
            <a:ext cx="352044" cy="332359"/>
          </a:xfrm>
          <a:prstGeom prst="pen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95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27DB2529-B386-494E-A8DA-42AB76413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0626" y="3097021"/>
            <a:ext cx="3626969" cy="848104"/>
          </a:xfrm>
        </p:spPr>
        <p:txBody>
          <a:bodyPr/>
          <a:lstStyle/>
          <a:p>
            <a:r>
              <a:rPr lang="de-DE" dirty="0"/>
              <a:t>Untertitel Platzhalter</a:t>
            </a:r>
          </a:p>
          <a:p>
            <a:r>
              <a:rPr lang="de-DE" dirty="0"/>
              <a:t>Blindtext zweizeilig</a:t>
            </a:r>
          </a:p>
          <a:p>
            <a:endParaRPr lang="de-D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D0B08D8-1171-B34F-BC43-A0EB0C59E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884" y="1436145"/>
            <a:ext cx="6225097" cy="1517073"/>
          </a:xfrm>
        </p:spPr>
        <p:txBody>
          <a:bodyPr/>
          <a:lstStyle/>
          <a:p>
            <a:r>
              <a:rPr lang="de-DE" dirty="0"/>
              <a:t>Beispiellayout Titelfolie_4</a:t>
            </a:r>
            <a:br>
              <a:rPr lang="de-DE" dirty="0"/>
            </a:br>
            <a:r>
              <a:rPr lang="de-DE" dirty="0"/>
              <a:t>Blindtext Headline Platzhalter</a:t>
            </a:r>
            <a:br>
              <a:rPr lang="de-DE" dirty="0"/>
            </a:br>
            <a:r>
              <a:rPr lang="de-DE" dirty="0"/>
              <a:t>dreizeilig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DF370FC5-328D-A545-9641-419726CD8197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60CF49-5E01-F242-B8F6-5E54BEF722CD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15F517-6B74-2940-B5EA-12DC412E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C7A79A-42FB-DA4D-A147-A20CFDBF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D81E959-7952-9B49-BB54-AFFC0F8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2DD7B986-76B9-A14D-9E7A-DC3C448EA13E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A1AB540-CE06-3843-880A-9E39BB830543}"/>
              </a:ext>
            </a:extLst>
          </p:cNvPr>
          <p:cNvSpPr txBox="1"/>
          <p:nvPr/>
        </p:nvSpPr>
        <p:spPr>
          <a:xfrm>
            <a:off x="4572000" y="4006349"/>
            <a:ext cx="18642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Institut für </a:t>
            </a:r>
          </a:p>
          <a:p>
            <a:r>
              <a:rPr 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Blindtext Institutsbezeichnung</a:t>
            </a:r>
          </a:p>
        </p:txBody>
      </p:sp>
      <p:sp>
        <p:nvSpPr>
          <p:cNvPr id="12" name="Regelmäßiges Fünfeck 11">
            <a:extLst>
              <a:ext uri="{FF2B5EF4-FFF2-40B4-BE49-F238E27FC236}">
                <a16:creationId xmlns:a16="http://schemas.microsoft.com/office/drawing/2014/main" id="{51588599-A28D-0C4C-8279-8F02A338BF0A}"/>
              </a:ext>
            </a:extLst>
          </p:cNvPr>
          <p:cNvSpPr/>
          <p:nvPr/>
        </p:nvSpPr>
        <p:spPr>
          <a:xfrm>
            <a:off x="4087177" y="3951881"/>
            <a:ext cx="352044" cy="332359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999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 anchorCtr="0"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FA38A5-D86C-5B4C-92D0-271FCB59C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88" y="1131888"/>
            <a:ext cx="5508625" cy="3676282"/>
          </a:xfrm>
        </p:spPr>
        <p:txBody>
          <a:bodyPr/>
          <a:lstStyle/>
          <a:p>
            <a:pPr marL="0" indent="0">
              <a:buClr>
                <a:srgbClr val="7D9AAA"/>
              </a:buClr>
              <a:buNone/>
            </a:pPr>
            <a:r>
              <a:rPr lang="de-DE" b="1" dirty="0"/>
              <a:t>Inhaltsübersicht</a:t>
            </a:r>
          </a:p>
          <a:p>
            <a:pPr>
              <a:buClr>
                <a:srgbClr val="7D9AAA"/>
              </a:buClr>
            </a:pPr>
            <a:r>
              <a:rPr lang="de-DE" dirty="0"/>
              <a:t>Thema 1</a:t>
            </a:r>
          </a:p>
          <a:p>
            <a:pPr>
              <a:lnSpc>
                <a:spcPct val="130000"/>
              </a:lnSpc>
              <a:buClr>
                <a:srgbClr val="7D9AAA"/>
              </a:buClr>
            </a:pPr>
            <a:r>
              <a:rPr lang="de-DE" dirty="0"/>
              <a:t>Thema 2</a:t>
            </a:r>
            <a:br>
              <a:rPr lang="de-DE" dirty="0"/>
            </a:br>
            <a:r>
              <a:rPr lang="de-DE" sz="1400" dirty="0"/>
              <a:t>• Unterpunkt 2.1</a:t>
            </a:r>
            <a:br>
              <a:rPr lang="de-DE" sz="1400" dirty="0"/>
            </a:br>
            <a:r>
              <a:rPr lang="de-DE" sz="1400" dirty="0"/>
              <a:t>• Unterpunkt 2.2</a:t>
            </a:r>
            <a:br>
              <a:rPr lang="de-DE" sz="1400" dirty="0"/>
            </a:br>
            <a:r>
              <a:rPr lang="de-DE" sz="1400" dirty="0"/>
              <a:t>• Unterpunkt 2.3</a:t>
            </a:r>
          </a:p>
          <a:p>
            <a:r>
              <a:rPr lang="de-DE" dirty="0"/>
              <a:t>Thema 3</a:t>
            </a:r>
          </a:p>
          <a:p>
            <a:r>
              <a:rPr lang="de-DE" dirty="0"/>
              <a:t>Thema 4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86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A7232-8FBB-4241-B536-E610DAB63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 Platzhalter Blindtext</a:t>
            </a:r>
            <a:br>
              <a:rPr lang="de-DE" dirty="0"/>
            </a:br>
            <a:r>
              <a:rPr lang="de-DE" dirty="0"/>
              <a:t>Inhalt_2_2-spaltig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9EED40-8836-4542-8571-7361A0C9D11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1400" dirty="0"/>
              <a:t>Platzhalter Inhalt</a:t>
            </a:r>
          </a:p>
          <a:p>
            <a:pPr>
              <a:lnSpc>
                <a:spcPct val="130000"/>
              </a:lnSpc>
            </a:pPr>
            <a:r>
              <a:rPr lang="de-DE" sz="1400" dirty="0"/>
              <a:t>Zeilenabstand 1,3. </a:t>
            </a:r>
            <a:r>
              <a:rPr lang="de-DE" sz="1400" dirty="0" err="1"/>
              <a:t>ut</a:t>
            </a:r>
            <a:r>
              <a:rPr lang="de-DE" sz="1400" dirty="0"/>
              <a:t> </a:t>
            </a:r>
            <a:r>
              <a:rPr lang="de-DE" sz="1400" dirty="0" err="1"/>
              <a:t>que</a:t>
            </a:r>
            <a:r>
              <a:rPr lang="de-DE" sz="1400" dirty="0"/>
              <a:t> </a:t>
            </a:r>
            <a:r>
              <a:rPr lang="de-DE" sz="1400" dirty="0" err="1"/>
              <a:t>reratem</a:t>
            </a:r>
            <a:r>
              <a:rPr lang="de-DE" sz="1400" dirty="0"/>
              <a:t> </a:t>
            </a:r>
            <a:r>
              <a:rPr lang="de-DE" sz="1400" dirty="0" err="1"/>
              <a:t>reritib</a:t>
            </a:r>
            <a:r>
              <a:rPr lang="de-DE" sz="1400" dirty="0"/>
              <a:t> </a:t>
            </a:r>
            <a:r>
              <a:rPr lang="de-DE" sz="1400" dirty="0" err="1"/>
              <a:t>usani</a:t>
            </a:r>
            <a:r>
              <a:rPr lang="de-DE" sz="1400" dirty="0"/>
              <a:t> </a:t>
            </a:r>
            <a:r>
              <a:rPr lang="de-DE" sz="1400" dirty="0" err="1"/>
              <a:t>nveremp</a:t>
            </a:r>
            <a:r>
              <a:rPr lang="de-DE" sz="1400" dirty="0"/>
              <a:t> </a:t>
            </a:r>
            <a:r>
              <a:rPr lang="de-DE" sz="1400" dirty="0" err="1"/>
              <a:t>oribus</a:t>
            </a:r>
            <a:r>
              <a:rPr lang="de-DE" sz="1400" dirty="0"/>
              <a:t>, </a:t>
            </a:r>
            <a:r>
              <a:rPr lang="de-DE" sz="1400" dirty="0" err="1"/>
              <a:t>sitatate</a:t>
            </a:r>
            <a:r>
              <a:rPr lang="de-DE" sz="1400" dirty="0"/>
              <a:t> la </a:t>
            </a:r>
            <a:r>
              <a:rPr lang="de-DE" sz="1400" dirty="0" err="1"/>
              <a:t>que</a:t>
            </a:r>
            <a:r>
              <a:rPr lang="de-DE" sz="1400" dirty="0"/>
              <a:t> </a:t>
            </a:r>
            <a:r>
              <a:rPr lang="de-DE" sz="1400" dirty="0" err="1"/>
              <a:t>vel</a:t>
            </a:r>
            <a:r>
              <a:rPr lang="de-DE" sz="1400" dirty="0"/>
              <a:t> </a:t>
            </a:r>
            <a:r>
              <a:rPr lang="de-DE" sz="1400" dirty="0" err="1"/>
              <a:t>exceper</a:t>
            </a:r>
            <a:r>
              <a:rPr lang="de-DE" sz="1400" dirty="0"/>
              <a:t> </a:t>
            </a:r>
            <a:r>
              <a:rPr lang="de-DE" sz="1400" dirty="0" err="1"/>
              <a:t>chitibusam</a:t>
            </a:r>
            <a:r>
              <a:rPr lang="de-DE" sz="1400" dirty="0"/>
              <a:t> </a:t>
            </a:r>
            <a:r>
              <a:rPr lang="de-DE" sz="1400" dirty="0" err="1"/>
              <a:t>res</a:t>
            </a:r>
            <a:r>
              <a:rPr lang="de-DE" sz="1400" dirty="0"/>
              <a:t> am </a:t>
            </a:r>
            <a:r>
              <a:rPr lang="de-DE" sz="1400" dirty="0" err="1"/>
              <a:t>dolupta</a:t>
            </a:r>
            <a:r>
              <a:rPr lang="de-DE" sz="1400" dirty="0"/>
              <a:t> </a:t>
            </a:r>
            <a:r>
              <a:rPr lang="de-DE" sz="1400" dirty="0" err="1"/>
              <a:t>tatur</a:t>
            </a:r>
            <a:r>
              <a:rPr lang="de-DE" sz="1400" dirty="0"/>
              <a:t>, </a:t>
            </a:r>
            <a:r>
              <a:rPr lang="de-DE" sz="1400" dirty="0" err="1"/>
              <a:t>oditat</a:t>
            </a:r>
            <a:r>
              <a:rPr lang="de-DE" sz="1400" dirty="0"/>
              <a:t> </a:t>
            </a:r>
            <a:r>
              <a:rPr lang="de-DE" sz="1400" dirty="0" err="1"/>
              <a:t>officie</a:t>
            </a:r>
            <a:r>
              <a:rPr lang="de-DE" sz="1400" dirty="0"/>
              <a:t> </a:t>
            </a:r>
            <a:r>
              <a:rPr lang="de-DE" sz="1400" dirty="0" err="1"/>
              <a:t>ndesern</a:t>
            </a:r>
            <a:r>
              <a:rPr lang="de-DE" sz="1400" dirty="0"/>
              <a:t> </a:t>
            </a:r>
            <a:r>
              <a:rPr lang="de-DE" sz="1400" dirty="0" err="1"/>
              <a:t>atiasperio</a:t>
            </a:r>
            <a:r>
              <a:rPr lang="de-DE" sz="1400" dirty="0"/>
              <a:t> </a:t>
            </a:r>
            <a:r>
              <a:rPr lang="de-DE" sz="1400" dirty="0" err="1"/>
              <a:t>qui</a:t>
            </a:r>
            <a:r>
              <a:rPr lang="de-DE" sz="1400" dirty="0"/>
              <a:t> a </a:t>
            </a:r>
            <a:r>
              <a:rPr lang="de-DE" sz="1400" dirty="0" err="1"/>
              <a:t>quia</a:t>
            </a:r>
            <a:r>
              <a:rPr lang="de-DE" sz="1400" dirty="0"/>
              <a:t> si </a:t>
            </a:r>
            <a:r>
              <a:rPr lang="de-DE" sz="1400" dirty="0" err="1"/>
              <a:t>con</a:t>
            </a:r>
            <a:r>
              <a:rPr lang="de-DE" sz="1400" dirty="0"/>
              <a:t> </a:t>
            </a:r>
            <a:r>
              <a:rPr lang="de-DE" sz="1400" dirty="0" err="1"/>
              <a:t>corios</a:t>
            </a:r>
            <a:r>
              <a:rPr lang="de-DE" sz="1400" dirty="0"/>
              <a:t> </a:t>
            </a:r>
          </a:p>
          <a:p>
            <a:pPr>
              <a:lnSpc>
                <a:spcPct val="130000"/>
              </a:lnSpc>
            </a:pPr>
            <a:r>
              <a:rPr lang="de-DE" sz="1400" dirty="0" err="1"/>
              <a:t>dolum</a:t>
            </a:r>
            <a:r>
              <a:rPr lang="de-DE" sz="1400" dirty="0"/>
              <a:t>, </a:t>
            </a:r>
            <a:r>
              <a:rPr lang="de-DE" sz="1400" dirty="0" err="1"/>
              <a:t>qui</a:t>
            </a:r>
            <a:r>
              <a:rPr lang="de-DE" sz="1400" dirty="0"/>
              <a:t> </a:t>
            </a:r>
            <a:r>
              <a:rPr lang="de-DE" sz="1400" dirty="0" err="1"/>
              <a:t>consequi</a:t>
            </a:r>
            <a:r>
              <a:rPr lang="de-DE" sz="1400" dirty="0"/>
              <a:t> </a:t>
            </a:r>
            <a:r>
              <a:rPr lang="de-DE" sz="1400" dirty="0" err="1"/>
              <a:t>dolore</a:t>
            </a:r>
            <a:r>
              <a:rPr lang="de-DE" sz="1400" dirty="0"/>
              <a:t> </a:t>
            </a:r>
            <a:r>
              <a:rPr lang="de-DE" sz="1400" dirty="0" err="1"/>
              <a:t>peris</a:t>
            </a:r>
            <a:r>
              <a:rPr lang="de-DE" sz="1400" dirty="0"/>
              <a:t> </a:t>
            </a:r>
            <a:r>
              <a:rPr lang="de-DE" sz="1400" dirty="0" err="1"/>
              <a:t>ium</a:t>
            </a:r>
            <a:r>
              <a:rPr lang="de-DE" sz="1400" dirty="0"/>
              <a:t> </a:t>
            </a:r>
            <a:r>
              <a:rPr lang="de-DE" sz="1400" dirty="0" err="1"/>
              <a:t>quatem</a:t>
            </a:r>
            <a:r>
              <a:rPr lang="de-DE" sz="1400" dirty="0"/>
              <a:t> </a:t>
            </a:r>
            <a:r>
              <a:rPr lang="de-DE" sz="1400" dirty="0" err="1"/>
              <a:t>quasped</a:t>
            </a:r>
            <a:r>
              <a:rPr lang="de-DE" sz="1400" dirty="0"/>
              <a:t> </a:t>
            </a:r>
            <a:r>
              <a:rPr lang="de-DE" sz="1400" dirty="0" err="1"/>
              <a:t>qui</a:t>
            </a:r>
            <a:r>
              <a:rPr lang="de-DE" sz="1400" dirty="0"/>
              <a:t> </a:t>
            </a:r>
            <a:r>
              <a:rPr lang="de-DE" sz="1400" dirty="0" err="1"/>
              <a:t>aliquamusam</a:t>
            </a:r>
            <a:r>
              <a:rPr lang="de-DE" sz="1400" dirty="0"/>
              <a:t> </a:t>
            </a:r>
            <a:r>
              <a:rPr lang="de-DE" sz="1400" dirty="0" err="1"/>
              <a:t>aut</a:t>
            </a:r>
            <a:r>
              <a:rPr lang="de-DE" sz="1400" dirty="0"/>
              <a:t> </a:t>
            </a:r>
            <a:r>
              <a:rPr lang="de-DE" sz="1400" dirty="0" err="1"/>
              <a:t>omnimin</a:t>
            </a:r>
            <a:r>
              <a:rPr lang="de-DE" sz="1400" dirty="0"/>
              <a:t> </a:t>
            </a:r>
            <a:r>
              <a:rPr lang="de-DE" sz="1400" dirty="0" err="1"/>
              <a:t>corem</a:t>
            </a:r>
            <a:r>
              <a:rPr lang="de-DE" sz="1400" dirty="0"/>
              <a:t> </a:t>
            </a:r>
            <a:r>
              <a:rPr lang="de-DE" sz="1400" dirty="0" err="1"/>
              <a:t>quis</a:t>
            </a:r>
            <a:r>
              <a:rPr lang="de-DE" sz="1400" dirty="0"/>
              <a:t> </a:t>
            </a:r>
            <a:r>
              <a:rPr lang="de-DE" sz="1400" dirty="0" err="1"/>
              <a:t>inverrum</a:t>
            </a:r>
            <a:r>
              <a:rPr lang="de-DE" sz="1400" dirty="0"/>
              <a:t> </a:t>
            </a:r>
            <a:r>
              <a:rPr lang="de-DE" sz="1400" dirty="0" err="1"/>
              <a:t>reratus</a:t>
            </a:r>
            <a:r>
              <a:rPr lang="de-DE" sz="1400" dirty="0"/>
              <a:t> </a:t>
            </a:r>
            <a:r>
              <a:rPr lang="de-DE" sz="1400" dirty="0" err="1"/>
              <a:t>aut</a:t>
            </a:r>
            <a:r>
              <a:rPr lang="de-DE" sz="1400" dirty="0"/>
              <a:t> </a:t>
            </a:r>
            <a:r>
              <a:rPr lang="de-DE" sz="1400" dirty="0" err="1"/>
              <a:t>evelibust</a:t>
            </a:r>
            <a:r>
              <a:rPr lang="de-DE" sz="1400" dirty="0"/>
              <a:t>, </a:t>
            </a:r>
            <a:r>
              <a:rPr lang="de-DE" sz="1400" dirty="0" err="1"/>
              <a:t>te</a:t>
            </a:r>
            <a:r>
              <a:rPr lang="de-DE" sz="1400" dirty="0"/>
              <a:t> et quo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55DCC22E-AA68-694A-86FC-5111A5B6B1E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061C2828-441A-4641-A205-2D9DAA0AB3D4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0A936E-1468-4D4A-BC5D-909D247E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B5C3F-678B-FF49-A6A0-7CF272D7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Text Fußzeile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83D3D8-6A17-4E44-8184-463D00C6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62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1E269692-4A4C-3F47-8722-B263F9622040}"/>
              </a:ext>
            </a:extLst>
          </p:cNvPr>
          <p:cNvSpPr/>
          <p:nvPr/>
        </p:nvSpPr>
        <p:spPr>
          <a:xfrm>
            <a:off x="6084542" y="1131888"/>
            <a:ext cx="2664171" cy="525032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907DF7-650D-9844-837E-67905D2F0E67}"/>
              </a:ext>
            </a:extLst>
          </p:cNvPr>
          <p:cNvSpPr/>
          <p:nvPr/>
        </p:nvSpPr>
        <p:spPr>
          <a:xfrm>
            <a:off x="3242761" y="1131889"/>
            <a:ext cx="2664171" cy="525032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C569A-96FF-A148-A67B-E44E80138F04}"/>
              </a:ext>
            </a:extLst>
          </p:cNvPr>
          <p:cNvSpPr/>
          <p:nvPr/>
        </p:nvSpPr>
        <p:spPr>
          <a:xfrm>
            <a:off x="402163" y="1131888"/>
            <a:ext cx="2664171" cy="2147577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AEAA87-8FC9-C44C-B409-6CEC99B2D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b="0" dirty="0"/>
              <a:t>Inhalt_3_3-spaltig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AB0E8-A3E3-F242-A2D4-F3569D0621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1705" y="1173138"/>
            <a:ext cx="2431501" cy="193373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/>
              <a:t>Zeilenabstand 1,3.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Oditat</a:t>
            </a:r>
            <a:r>
              <a:rPr lang="de-DE" b="1" dirty="0"/>
              <a:t> </a:t>
            </a:r>
            <a:r>
              <a:rPr lang="de-DE" b="1" dirty="0" err="1"/>
              <a:t>officie</a:t>
            </a:r>
            <a:r>
              <a:rPr lang="de-DE" b="1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Adesern</a:t>
            </a:r>
            <a:r>
              <a:rPr lang="de-DE" b="1" dirty="0"/>
              <a:t> </a:t>
            </a:r>
            <a:r>
              <a:rPr lang="de-DE" b="1" dirty="0" err="1"/>
              <a:t>atiasperio</a:t>
            </a:r>
            <a:r>
              <a:rPr lang="de-DE" b="1" dirty="0"/>
              <a:t> </a:t>
            </a:r>
            <a:r>
              <a:rPr lang="de-DE" b="1" dirty="0" err="1"/>
              <a:t>qui</a:t>
            </a:r>
            <a:r>
              <a:rPr lang="de-DE" b="1" dirty="0"/>
              <a:t> a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quia</a:t>
            </a:r>
            <a:r>
              <a:rPr lang="de-DE" b="1" dirty="0"/>
              <a:t> si </a:t>
            </a:r>
            <a:r>
              <a:rPr lang="de-DE" b="1" dirty="0" err="1"/>
              <a:t>con</a:t>
            </a:r>
            <a:r>
              <a:rPr lang="de-DE" b="1" dirty="0"/>
              <a:t> </a:t>
            </a:r>
            <a:r>
              <a:rPr lang="de-DE" b="1" dirty="0" err="1"/>
              <a:t>corios</a:t>
            </a:r>
            <a:r>
              <a:rPr lang="de-DE" b="1" dirty="0"/>
              <a:t> </a:t>
            </a:r>
            <a:r>
              <a:rPr lang="de-DE" b="1" dirty="0" err="1"/>
              <a:t>dolumi</a:t>
            </a:r>
            <a:r>
              <a:rPr lang="de-DE" b="1" dirty="0"/>
              <a:t> </a:t>
            </a:r>
            <a:r>
              <a:rPr lang="de-DE" b="1" dirty="0" err="1"/>
              <a:t>consequi</a:t>
            </a:r>
            <a:r>
              <a:rPr lang="de-DE" b="1" dirty="0"/>
              <a:t> </a:t>
            </a:r>
            <a:r>
              <a:rPr lang="de-DE" b="1" dirty="0" err="1"/>
              <a:t>dolore</a:t>
            </a:r>
            <a:r>
              <a:rPr lang="de-DE" b="1" dirty="0"/>
              <a:t> </a:t>
            </a:r>
            <a:r>
              <a:rPr lang="de-DE" b="1" dirty="0" err="1"/>
              <a:t>peris</a:t>
            </a:r>
            <a:r>
              <a:rPr lang="de-DE" b="1" dirty="0"/>
              <a:t> </a:t>
            </a:r>
            <a:r>
              <a:rPr lang="de-DE" b="1" dirty="0" err="1"/>
              <a:t>ium</a:t>
            </a:r>
            <a:r>
              <a:rPr lang="de-DE" b="1" dirty="0"/>
              <a:t> </a:t>
            </a:r>
            <a:r>
              <a:rPr lang="de-DE" b="1" dirty="0" err="1"/>
              <a:t>quatem</a:t>
            </a:r>
            <a:r>
              <a:rPr lang="de-DE" b="1" dirty="0"/>
              <a:t> </a:t>
            </a:r>
            <a:r>
              <a:rPr lang="de-DE" b="1" dirty="0" err="1"/>
              <a:t>quasped</a:t>
            </a:r>
            <a:r>
              <a:rPr lang="de-DE" b="1" dirty="0"/>
              <a:t> </a:t>
            </a:r>
            <a:r>
              <a:rPr lang="de-DE" b="1" dirty="0" err="1"/>
              <a:t>qui</a:t>
            </a:r>
            <a:endParaRPr lang="de-DE" b="1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AE8671F6-9EA5-0544-90B5-21F277AFA6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6A1521-4F05-634D-B182-51F8AC5EF93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33749" y="1173138"/>
            <a:ext cx="2660428" cy="154256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Qsi</a:t>
            </a:r>
            <a:r>
              <a:rPr lang="de-DE" b="1" dirty="0"/>
              <a:t> </a:t>
            </a:r>
            <a:r>
              <a:rPr lang="de-DE" b="1" dirty="0" err="1"/>
              <a:t>con</a:t>
            </a:r>
            <a:r>
              <a:rPr lang="de-DE" b="1" dirty="0"/>
              <a:t> </a:t>
            </a:r>
            <a:r>
              <a:rPr lang="de-DE" b="1" dirty="0" err="1"/>
              <a:t>corios</a:t>
            </a:r>
            <a:r>
              <a:rPr lang="de-DE" b="1" dirty="0"/>
              <a:t> </a:t>
            </a:r>
            <a:r>
              <a:rPr lang="de-DE" b="1" dirty="0" err="1"/>
              <a:t>dolum</a:t>
            </a:r>
            <a:endParaRPr lang="de-DE" b="1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de-DE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Consequi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peris</a:t>
            </a:r>
            <a:r>
              <a:rPr lang="de-DE" dirty="0"/>
              <a:t> </a:t>
            </a:r>
            <a:r>
              <a:rPr lang="de-DE" dirty="0" err="1"/>
              <a:t>ium</a:t>
            </a:r>
            <a:r>
              <a:rPr lang="de-DE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Quatem</a:t>
            </a:r>
            <a:r>
              <a:rPr lang="de-DE" dirty="0"/>
              <a:t> </a:t>
            </a:r>
            <a:r>
              <a:rPr lang="de-DE" dirty="0" err="1"/>
              <a:t>quasped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aliqua</a:t>
            </a:r>
            <a:r>
              <a:rPr lang="de-DE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omnimin</a:t>
            </a:r>
            <a:r>
              <a:rPr lang="de-DE" dirty="0"/>
              <a:t> </a:t>
            </a:r>
            <a:r>
              <a:rPr lang="de-DE" dirty="0" err="1"/>
              <a:t>corem</a:t>
            </a:r>
            <a:r>
              <a:rPr lang="de-DE" dirty="0"/>
              <a:t> </a:t>
            </a:r>
            <a:r>
              <a:rPr lang="de-DE" dirty="0" err="1"/>
              <a:t>quis</a:t>
            </a:r>
            <a:endParaRPr lang="de-DE" dirty="0"/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7D2D6BDA-1CBE-854E-B81C-AF40FB05662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EFF19D9-86C7-094B-B750-0D6BE64A3C9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424432" y="1173138"/>
            <a:ext cx="2508855" cy="193373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Ditat</a:t>
            </a:r>
            <a:r>
              <a:rPr lang="de-DE" b="1" dirty="0"/>
              <a:t> </a:t>
            </a:r>
            <a:r>
              <a:rPr lang="de-DE" b="1" dirty="0" err="1"/>
              <a:t>officie</a:t>
            </a:r>
            <a:r>
              <a:rPr lang="de-DE" b="1" dirty="0"/>
              <a:t> </a:t>
            </a:r>
            <a:r>
              <a:rPr lang="de-DE" b="1" dirty="0" err="1"/>
              <a:t>ndesern</a:t>
            </a:r>
            <a:r>
              <a:rPr lang="de-DE" b="1" dirty="0"/>
              <a:t> </a:t>
            </a:r>
            <a:r>
              <a:rPr lang="de-DE" b="1" dirty="0" err="1"/>
              <a:t>omnes</a:t>
            </a:r>
            <a:r>
              <a:rPr lang="de-DE" b="1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de-DE" b="1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Otiasperio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r>
              <a:rPr lang="de-DE" dirty="0" err="1"/>
              <a:t>quia</a:t>
            </a:r>
            <a:r>
              <a:rPr lang="de-DE" dirty="0"/>
              <a:t> si </a:t>
            </a:r>
            <a:r>
              <a:rPr lang="de-DE" dirty="0" err="1"/>
              <a:t>con</a:t>
            </a:r>
            <a:r>
              <a:rPr lang="de-DE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Dorios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consequi</a:t>
            </a:r>
            <a:r>
              <a:rPr lang="de-DE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dirty="0"/>
              <a:t>• </a:t>
            </a:r>
            <a:r>
              <a:rPr lang="de-DE" dirty="0" err="1"/>
              <a:t>Folore</a:t>
            </a:r>
            <a:r>
              <a:rPr lang="de-DE" dirty="0"/>
              <a:t> </a:t>
            </a:r>
            <a:r>
              <a:rPr lang="de-DE" dirty="0" err="1"/>
              <a:t>peris</a:t>
            </a:r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AF852C8A-D415-EC40-85FB-FD3B75820CB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4EE8FD16-8C6B-6348-AEE9-CB9763C2DF12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A9020C-A97D-9B45-A193-BA111C22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D7E6F6-0816-AE43-B25D-4FD88658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Text 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96BCB6-85E9-1B41-BBBF-1A10E9CF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2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D9A2C-C1BA-9941-A78A-432EDF8E0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Inhalt_4_3-spaltig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3B79A3-8CC8-3840-BE46-57A0B48BF89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dirty="0"/>
              <a:t>Platzhalter Inhalt</a:t>
            </a:r>
          </a:p>
          <a:p>
            <a:pPr>
              <a:lnSpc>
                <a:spcPct val="130000"/>
              </a:lnSpc>
            </a:pPr>
            <a:r>
              <a:rPr lang="de-DE" dirty="0"/>
              <a:t>Zeilenabstand 1,3.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reratem</a:t>
            </a:r>
            <a:r>
              <a:rPr lang="de-DE" dirty="0"/>
              <a:t> </a:t>
            </a:r>
            <a:r>
              <a:rPr lang="de-DE" dirty="0" err="1"/>
              <a:t>reritib</a:t>
            </a:r>
            <a:r>
              <a:rPr lang="de-DE" dirty="0"/>
              <a:t> </a:t>
            </a:r>
            <a:r>
              <a:rPr lang="de-DE" dirty="0" err="1"/>
              <a:t>usanimi</a:t>
            </a:r>
            <a:r>
              <a:rPr lang="de-DE" dirty="0"/>
              <a:t> </a:t>
            </a:r>
            <a:r>
              <a:rPr lang="de-DE" dirty="0" err="1"/>
              <a:t>nveremp</a:t>
            </a:r>
            <a:r>
              <a:rPr lang="de-DE" dirty="0"/>
              <a:t> </a:t>
            </a:r>
            <a:r>
              <a:rPr lang="de-DE" dirty="0" err="1"/>
              <a:t>oribus</a:t>
            </a:r>
            <a:r>
              <a:rPr lang="de-DE" dirty="0"/>
              <a:t>, </a:t>
            </a:r>
            <a:r>
              <a:rPr lang="de-DE" dirty="0" err="1"/>
              <a:t>sitat</a:t>
            </a:r>
            <a:r>
              <a:rPr lang="de-DE" dirty="0"/>
              <a:t> </a:t>
            </a:r>
            <a:r>
              <a:rPr lang="de-DE" dirty="0" err="1"/>
              <a:t>velupter</a:t>
            </a:r>
            <a:br>
              <a:rPr lang="de-DE" dirty="0"/>
            </a:br>
            <a:r>
              <a:rPr lang="de-DE" dirty="0"/>
              <a:t>la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exceper</a:t>
            </a:r>
            <a:r>
              <a:rPr lang="de-DE" dirty="0"/>
              <a:t> </a:t>
            </a:r>
            <a:r>
              <a:rPr lang="de-DE" dirty="0" err="1"/>
              <a:t>chitibusam</a:t>
            </a:r>
            <a:r>
              <a:rPr lang="de-DE" dirty="0"/>
              <a:t> resterate </a:t>
            </a:r>
            <a:br>
              <a:rPr lang="de-DE" dirty="0"/>
            </a:br>
            <a:r>
              <a:rPr lang="de-DE" dirty="0"/>
              <a:t>am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tatur</a:t>
            </a:r>
            <a:r>
              <a:rPr lang="de-DE" dirty="0"/>
              <a:t>, </a:t>
            </a:r>
            <a:r>
              <a:rPr lang="de-DE" dirty="0" err="1"/>
              <a:t>oditat</a:t>
            </a:r>
            <a:r>
              <a:rPr lang="de-DE" dirty="0"/>
              <a:t> </a:t>
            </a:r>
            <a:r>
              <a:rPr lang="de-DE" dirty="0" err="1"/>
              <a:t>officie</a:t>
            </a:r>
            <a:r>
              <a:rPr lang="de-DE" dirty="0"/>
              <a:t> </a:t>
            </a:r>
            <a:r>
              <a:rPr lang="de-DE" dirty="0" err="1"/>
              <a:t>ndese</a:t>
            </a:r>
            <a:r>
              <a:rPr lang="de-DE" dirty="0"/>
              <a:t> </a:t>
            </a:r>
            <a:r>
              <a:rPr lang="de-DE" dirty="0" err="1"/>
              <a:t>atiasperio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r>
              <a:rPr lang="de-DE" dirty="0" err="1"/>
              <a:t>quia</a:t>
            </a:r>
            <a:r>
              <a:rPr lang="de-DE" dirty="0"/>
              <a:t> si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corios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consequi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86A3839A-51F3-0744-B2B4-984CBD62B8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Vertikaler Textplatzhalter 4">
            <a:extLst>
              <a:ext uri="{FF2B5EF4-FFF2-40B4-BE49-F238E27FC236}">
                <a16:creationId xmlns:a16="http://schemas.microsoft.com/office/drawing/2014/main" id="{653836A0-9EAE-4A42-90EA-38FBA8295370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46AEB50-AA3F-9F48-A2EA-C314858E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87BE787-B015-C549-BDFC-958121C1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BDD8793-EB57-1D47-9E3D-E17FB6CE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2E247082-5158-9348-9ACA-33E3E08E1A4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789" y="3055185"/>
            <a:ext cx="1973125" cy="1748590"/>
          </a:xfrm>
        </p:spPr>
      </p:pic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C02FA910-F2AF-2249-9C8C-0D6159F3563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6671180B-E686-7C4E-8206-7E31D7E8FF82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5588" y="3055185"/>
            <a:ext cx="1973125" cy="1748590"/>
          </a:xfrm>
        </p:spPr>
      </p:pic>
    </p:spTree>
    <p:extLst>
      <p:ext uri="{BB962C8B-B14F-4D97-AF65-F5344CB8AC3E}">
        <p14:creationId xmlns:p14="http://schemas.microsoft.com/office/powerpoint/2010/main" val="18984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9AA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548</Words>
  <Application>Microsoft Macintosh PowerPoint</Application>
  <PresentationFormat>Bildschirmpräsentation (16:9)</PresentationFormat>
  <Paragraphs>109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</vt:lpstr>
      <vt:lpstr>PowerPoint-Präsentation</vt:lpstr>
      <vt:lpstr>Beispiellayout_Titelfolie_1</vt:lpstr>
      <vt:lpstr>Beispiellayout Titelfolie_2 Adesern atiasperio qui a  quia si con corios dolum</vt:lpstr>
      <vt:lpstr>Beispiellayout_Titelfolie_3 Blindtext Headline auf transparenter Farbfläche</vt:lpstr>
      <vt:lpstr>Beispiellayout Titelfolie_4 Blindtext Headline Platzhalter dreizeilig</vt:lpstr>
      <vt:lpstr>Beispiellayout Inhalt_1</vt:lpstr>
      <vt:lpstr>Beispiellayout Platzhalter Blindtext Inhalt_2_2-spaltig</vt:lpstr>
      <vt:lpstr>Beispiellayout Inhalt_3_3-spaltig</vt:lpstr>
      <vt:lpstr>Beispiellayout Inhalt_4_3-spaltig</vt:lpstr>
      <vt:lpstr>Beispiellayout Inhalt_5_4-spaltig</vt:lpstr>
      <vt:lpstr>Beispiellayout Inhalt_6_2-spaltig</vt:lpstr>
      <vt:lpstr>Beispiellayout Slogan_1 Volore odi beris ditem  asitiume num quos  coriatq uatquia esciend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Microsoft Office-Benutzer</cp:lastModifiedBy>
  <cp:revision>108</cp:revision>
  <dcterms:created xsi:type="dcterms:W3CDTF">2021-01-19T07:31:11Z</dcterms:created>
  <dcterms:modified xsi:type="dcterms:W3CDTF">2021-03-11T10:03:40Z</dcterms:modified>
</cp:coreProperties>
</file>