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62"/>
  </p:notesMasterIdLst>
  <p:sldIdLst>
    <p:sldId id="306" r:id="rId4"/>
    <p:sldId id="293" r:id="rId5"/>
    <p:sldId id="307" r:id="rId6"/>
    <p:sldId id="308" r:id="rId7"/>
    <p:sldId id="309" r:id="rId8"/>
    <p:sldId id="310" r:id="rId9"/>
    <p:sldId id="313" r:id="rId10"/>
    <p:sldId id="317" r:id="rId11"/>
    <p:sldId id="314" r:id="rId12"/>
    <p:sldId id="315" r:id="rId13"/>
    <p:sldId id="316" r:id="rId14"/>
    <p:sldId id="318" r:id="rId15"/>
    <p:sldId id="319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91" r:id="rId41"/>
    <p:sldId id="282" r:id="rId42"/>
    <p:sldId id="283" r:id="rId43"/>
    <p:sldId id="284" r:id="rId44"/>
    <p:sldId id="285" r:id="rId45"/>
    <p:sldId id="286" r:id="rId46"/>
    <p:sldId id="287" r:id="rId47"/>
    <p:sldId id="288" r:id="rId48"/>
    <p:sldId id="289" r:id="rId49"/>
    <p:sldId id="290" r:id="rId50"/>
    <p:sldId id="323" r:id="rId51"/>
    <p:sldId id="324" r:id="rId52"/>
    <p:sldId id="325" r:id="rId53"/>
    <p:sldId id="326" r:id="rId54"/>
    <p:sldId id="327" r:id="rId55"/>
    <p:sldId id="328" r:id="rId56"/>
    <p:sldId id="329" r:id="rId57"/>
    <p:sldId id="333" r:id="rId58"/>
    <p:sldId id="330" r:id="rId59"/>
    <p:sldId id="331" r:id="rId60"/>
    <p:sldId id="332" r:id="rId6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02" y="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microsoft.com/office/2015/10/relationships/revisionInfo" Target="revisionInfo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</a:t>
          </a:r>
          <a:r>
            <a:rPr lang="de-DE" dirty="0" err="1"/>
            <a:t>History</a:t>
          </a:r>
          <a:endParaRPr lang="de-DE" dirty="0"/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E0EEAB56-D6BB-4BB0-853A-F4F25BE4BDC8}" type="presOf" srcId="{291DDD10-0885-42F5-AF60-522C03A5E8A8}" destId="{343F0FCE-7EEE-4558-B828-C414D9C2BBA9}" srcOrd="0" destOrd="0" presId="urn:microsoft.com/office/officeart/2005/8/layout/chevron1"/>
    <dgm:cxn modelId="{311BAF99-77F0-4F0E-8014-CC8DFBF55428}" type="presOf" srcId="{7F9DFBC9-2345-418D-8385-83FECA27FAB1}" destId="{889702C9-AF24-43B7-AB06-37C63AD6C27B}" srcOrd="0" destOrd="0" presId="urn:microsoft.com/office/officeart/2005/8/layout/chevron1"/>
    <dgm:cxn modelId="{6A5238AE-DBED-42DB-8BCD-BDD1E4977011}" type="presOf" srcId="{7C6652F9-53C7-4011-A671-795278646EC4}" destId="{5EFC3A84-7A15-4A69-B5FF-09D113DBEB45}" srcOrd="0" destOrd="0" presId="urn:microsoft.com/office/officeart/2005/8/layout/chevron1"/>
    <dgm:cxn modelId="{A34BEDAF-0C77-4805-8869-93F0266DA6EB}" type="presOf" srcId="{DB807750-8991-4B62-AB58-63713D86F3FD}" destId="{A95E1DC8-1354-40F1-83C1-7CABD33A8067}" srcOrd="0" destOrd="0" presId="urn:microsoft.com/office/officeart/2005/8/layout/chevron1"/>
    <dgm:cxn modelId="{2F530957-2060-4321-B5A3-36BF386C1A04}" type="presParOf" srcId="{343F0FCE-7EEE-4558-B828-C414D9C2BBA9}" destId="{5EFC3A84-7A15-4A69-B5FF-09D113DBEB45}" srcOrd="0" destOrd="0" presId="urn:microsoft.com/office/officeart/2005/8/layout/chevron1"/>
    <dgm:cxn modelId="{59285D65-079D-4D67-BFA3-B97448DE536D}" type="presParOf" srcId="{343F0FCE-7EEE-4558-B828-C414D9C2BBA9}" destId="{3F46A83A-E973-4D70-AE0C-14AE24F47A86}" srcOrd="1" destOrd="0" presId="urn:microsoft.com/office/officeart/2005/8/layout/chevron1"/>
    <dgm:cxn modelId="{FBDDF51B-AEDE-4B24-BB17-ED5F67F65E8C}" type="presParOf" srcId="{343F0FCE-7EEE-4558-B828-C414D9C2BBA9}" destId="{A95E1DC8-1354-40F1-83C1-7CABD33A8067}" srcOrd="2" destOrd="0" presId="urn:microsoft.com/office/officeart/2005/8/layout/chevron1"/>
    <dgm:cxn modelId="{52420F02-3F96-42D0-80A3-08E1422FE92F}" type="presParOf" srcId="{343F0FCE-7EEE-4558-B828-C414D9C2BBA9}" destId="{F8E31997-A022-44E3-B5A5-7D3C59647493}" srcOrd="3" destOrd="0" presId="urn:microsoft.com/office/officeart/2005/8/layout/chevron1"/>
    <dgm:cxn modelId="{88CE8EAD-1DF2-4CBE-AB49-AD8BFDADC592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Economic</a:t>
          </a:r>
          <a:r>
            <a:rPr lang="de-DE" dirty="0">
              <a:solidFill>
                <a:schemeClr val="tx1"/>
              </a:solidFill>
            </a:rPr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E1988624-9817-413B-AE8C-004B055E3E1A}" type="presOf" srcId="{7F9DFBC9-2345-418D-8385-83FECA27FAB1}" destId="{889702C9-AF24-43B7-AB06-37C63AD6C27B}" srcOrd="0" destOrd="0" presId="urn:microsoft.com/office/officeart/2005/8/layout/chevron1"/>
    <dgm:cxn modelId="{C749A038-9604-4773-85EA-D804B0302289}" type="presOf" srcId="{DB807750-8991-4B62-AB58-63713D86F3FD}" destId="{A95E1DC8-1354-40F1-83C1-7CABD33A8067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C3EB7F8F-6DF3-4DE4-AB79-E95217D2C6AC}" type="presOf" srcId="{7C6652F9-53C7-4011-A671-795278646EC4}" destId="{5EFC3A84-7A15-4A69-B5FF-09D113DBEB45}" srcOrd="0" destOrd="0" presId="urn:microsoft.com/office/officeart/2005/8/layout/chevron1"/>
    <dgm:cxn modelId="{281195EF-F25D-4A36-B7E2-07E73C7C1AA5}" type="presOf" srcId="{291DDD10-0885-42F5-AF60-522C03A5E8A8}" destId="{343F0FCE-7EEE-4558-B828-C414D9C2BBA9}" srcOrd="0" destOrd="0" presId="urn:microsoft.com/office/officeart/2005/8/layout/chevron1"/>
    <dgm:cxn modelId="{3F8909BE-8BDE-4665-B36D-43A1010B6AF6}" type="presParOf" srcId="{343F0FCE-7EEE-4558-B828-C414D9C2BBA9}" destId="{5EFC3A84-7A15-4A69-B5FF-09D113DBEB45}" srcOrd="0" destOrd="0" presId="urn:microsoft.com/office/officeart/2005/8/layout/chevron1"/>
    <dgm:cxn modelId="{59DBAA55-BA3B-471A-B8C6-33E01C370A9D}" type="presParOf" srcId="{343F0FCE-7EEE-4558-B828-C414D9C2BBA9}" destId="{3F46A83A-E973-4D70-AE0C-14AE24F47A86}" srcOrd="1" destOrd="0" presId="urn:microsoft.com/office/officeart/2005/8/layout/chevron1"/>
    <dgm:cxn modelId="{2B0B9087-1E42-4096-B039-E48F9279818D}" type="presParOf" srcId="{343F0FCE-7EEE-4558-B828-C414D9C2BBA9}" destId="{A95E1DC8-1354-40F1-83C1-7CABD33A8067}" srcOrd="2" destOrd="0" presId="urn:microsoft.com/office/officeart/2005/8/layout/chevron1"/>
    <dgm:cxn modelId="{6C0A4DFD-93F4-4986-AEBF-D242935BC66B}" type="presParOf" srcId="{343F0FCE-7EEE-4558-B828-C414D9C2BBA9}" destId="{F8E31997-A022-44E3-B5A5-7D3C59647493}" srcOrd="3" destOrd="0" presId="urn:microsoft.com/office/officeart/2005/8/layout/chevron1"/>
    <dgm:cxn modelId="{55BC787D-4414-41BD-B1D7-D7E156833B39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Economic</a:t>
          </a:r>
          <a:r>
            <a:rPr lang="de-DE" dirty="0">
              <a:solidFill>
                <a:schemeClr val="tx1"/>
              </a:solidFill>
            </a:rPr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D693934-F823-426D-986D-F81D3EA1409F}" type="presOf" srcId="{7F9DFBC9-2345-418D-8385-83FECA27FAB1}" destId="{889702C9-AF24-43B7-AB06-37C63AD6C27B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FBA13584-2445-411E-BBB8-60153CFAC4F5}" type="presOf" srcId="{291DDD10-0885-42F5-AF60-522C03A5E8A8}" destId="{343F0FCE-7EEE-4558-B828-C414D9C2BBA9}" srcOrd="0" destOrd="0" presId="urn:microsoft.com/office/officeart/2005/8/layout/chevron1"/>
    <dgm:cxn modelId="{721334D1-EDCC-4417-BD24-623C43669616}" type="presOf" srcId="{7C6652F9-53C7-4011-A671-795278646EC4}" destId="{5EFC3A84-7A15-4A69-B5FF-09D113DBEB45}" srcOrd="0" destOrd="0" presId="urn:microsoft.com/office/officeart/2005/8/layout/chevron1"/>
    <dgm:cxn modelId="{375B99EB-C12D-4002-8732-DEBCB6B02095}" type="presOf" srcId="{DB807750-8991-4B62-AB58-63713D86F3FD}" destId="{A95E1DC8-1354-40F1-83C1-7CABD33A8067}" srcOrd="0" destOrd="0" presId="urn:microsoft.com/office/officeart/2005/8/layout/chevron1"/>
    <dgm:cxn modelId="{6559BC0A-8A5B-475F-A6A4-9AE260052D98}" type="presParOf" srcId="{343F0FCE-7EEE-4558-B828-C414D9C2BBA9}" destId="{5EFC3A84-7A15-4A69-B5FF-09D113DBEB45}" srcOrd="0" destOrd="0" presId="urn:microsoft.com/office/officeart/2005/8/layout/chevron1"/>
    <dgm:cxn modelId="{66680761-2698-4284-9904-4AF2BE44CF66}" type="presParOf" srcId="{343F0FCE-7EEE-4558-B828-C414D9C2BBA9}" destId="{3F46A83A-E973-4D70-AE0C-14AE24F47A86}" srcOrd="1" destOrd="0" presId="urn:microsoft.com/office/officeart/2005/8/layout/chevron1"/>
    <dgm:cxn modelId="{8326DECE-29A2-48D1-B6A7-541477F60D19}" type="presParOf" srcId="{343F0FCE-7EEE-4558-B828-C414D9C2BBA9}" destId="{A95E1DC8-1354-40F1-83C1-7CABD33A8067}" srcOrd="2" destOrd="0" presId="urn:microsoft.com/office/officeart/2005/8/layout/chevron1"/>
    <dgm:cxn modelId="{52B04DB6-5EF2-4C80-95F7-D2FC551E39E4}" type="presParOf" srcId="{343F0FCE-7EEE-4558-B828-C414D9C2BBA9}" destId="{F8E31997-A022-44E3-B5A5-7D3C59647493}" srcOrd="3" destOrd="0" presId="urn:microsoft.com/office/officeart/2005/8/layout/chevron1"/>
    <dgm:cxn modelId="{BA29ED9B-7A09-415A-8EE6-E65A6C95DA74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baseline="0" dirty="0"/>
            <a:t> Business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96897D40-C5C1-45C7-958C-B5F556AA7069}" type="presOf" srcId="{2A67E6DC-FD2A-4EDC-B264-52C3FC7D9B5A}" destId="{4751B201-7075-4711-BE72-3F546BD64BF1}" srcOrd="0" destOrd="0" presId="urn:microsoft.com/office/officeart/2005/8/layout/chevron1"/>
    <dgm:cxn modelId="{2C82F667-740F-476C-818D-40600D44D9EC}" type="presOf" srcId="{EE714228-B005-4FCD-A465-7BE9F33AA016}" destId="{15785E94-5011-43F7-AED3-5313F6CA293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083E2D89-C1BD-4CDE-9877-16C76B938E1A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D41EB3C7-C6AD-405E-8070-F2A3D9D6DB06}" type="presOf" srcId="{7F9DFBC9-2345-418D-8385-83FECA27FAB1}" destId="{889702C9-AF24-43B7-AB06-37C63AD6C27B}" srcOrd="0" destOrd="0" presId="urn:microsoft.com/office/officeart/2005/8/layout/chevron1"/>
    <dgm:cxn modelId="{F955E3CA-26FC-4577-AD74-B1CE6C5DD8A6}" type="presOf" srcId="{291DDD10-0885-42F5-AF60-522C03A5E8A8}" destId="{343F0FCE-7EEE-4558-B828-C414D9C2BBA9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6C0A06E9-BBBC-4E44-94A9-EAAFFEA7C14A}" type="presOf" srcId="{DB807750-8991-4B62-AB58-63713D86F3FD}" destId="{A95E1DC8-1354-40F1-83C1-7CABD33A8067}" srcOrd="0" destOrd="0" presId="urn:microsoft.com/office/officeart/2005/8/layout/chevron1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F3A9CAFC-52DE-4DC5-9CAF-30B4C48A2BF9}" type="presOf" srcId="{7C6652F9-53C7-4011-A671-795278646EC4}" destId="{5EFC3A84-7A15-4A69-B5FF-09D113DBEB45}" srcOrd="0" destOrd="0" presId="urn:microsoft.com/office/officeart/2005/8/layout/chevron1"/>
    <dgm:cxn modelId="{F07EA967-A87B-4C30-83FA-F9C229407758}" type="presParOf" srcId="{343F0FCE-7EEE-4558-B828-C414D9C2BBA9}" destId="{5EFC3A84-7A15-4A69-B5FF-09D113DBEB45}" srcOrd="0" destOrd="0" presId="urn:microsoft.com/office/officeart/2005/8/layout/chevron1"/>
    <dgm:cxn modelId="{B0A190CD-A82C-4D18-A034-C5DB4C50137C}" type="presParOf" srcId="{343F0FCE-7EEE-4558-B828-C414D9C2BBA9}" destId="{3F46A83A-E973-4D70-AE0C-14AE24F47A86}" srcOrd="1" destOrd="0" presId="urn:microsoft.com/office/officeart/2005/8/layout/chevron1"/>
    <dgm:cxn modelId="{4C25962E-FA3D-4A59-B4BD-5B57263CE4C0}" type="presParOf" srcId="{343F0FCE-7EEE-4558-B828-C414D9C2BBA9}" destId="{15785E94-5011-43F7-AED3-5313F6CA2939}" srcOrd="2" destOrd="0" presId="urn:microsoft.com/office/officeart/2005/8/layout/chevron1"/>
    <dgm:cxn modelId="{C8CC0FEC-BAE8-4921-9F8A-D0B9769078B2}" type="presParOf" srcId="{343F0FCE-7EEE-4558-B828-C414D9C2BBA9}" destId="{A7CEEDA3-2E19-4731-8539-67EB462D5B2B}" srcOrd="3" destOrd="0" presId="urn:microsoft.com/office/officeart/2005/8/layout/chevron1"/>
    <dgm:cxn modelId="{002A2267-7BBC-4066-B44F-17CBE968B039}" type="presParOf" srcId="{343F0FCE-7EEE-4558-B828-C414D9C2BBA9}" destId="{A95E1DC8-1354-40F1-83C1-7CABD33A8067}" srcOrd="4" destOrd="0" presId="urn:microsoft.com/office/officeart/2005/8/layout/chevron1"/>
    <dgm:cxn modelId="{EEE67DED-C0A5-4249-A063-7506AC20C5B7}" type="presParOf" srcId="{343F0FCE-7EEE-4558-B828-C414D9C2BBA9}" destId="{F8E31997-A022-44E3-B5A5-7D3C59647493}" srcOrd="5" destOrd="0" presId="urn:microsoft.com/office/officeart/2005/8/layout/chevron1"/>
    <dgm:cxn modelId="{2BAD162F-4BBC-4B6C-9E34-67FDDC252EB5}" type="presParOf" srcId="{343F0FCE-7EEE-4558-B828-C414D9C2BBA9}" destId="{4751B201-7075-4711-BE72-3F546BD64BF1}" srcOrd="6" destOrd="0" presId="urn:microsoft.com/office/officeart/2005/8/layout/chevron1"/>
    <dgm:cxn modelId="{C0AAF63F-07DC-42E7-86D4-B16C8D7807D9}" type="presParOf" srcId="{343F0FCE-7EEE-4558-B828-C414D9C2BBA9}" destId="{5CC93260-82BF-4DAA-9681-971B60B7D62C}" srcOrd="7" destOrd="0" presId="urn:microsoft.com/office/officeart/2005/8/layout/chevron1"/>
    <dgm:cxn modelId="{C516FA3F-D83E-43F9-87DB-FA2F4482E6E7}" type="presParOf" srcId="{343F0FCE-7EEE-4558-B828-C414D9C2BBA9}" destId="{889702C9-AF24-43B7-AB06-37C63AD6C27B}" srcOrd="8" destOrd="0" presId="urn:microsoft.com/office/officeart/2005/8/layout/chevron1"/>
    <dgm:cxn modelId="{7B16F742-2823-46FC-B7FE-51FA54F7032F}" type="presParOf" srcId="{343F0FCE-7EEE-4558-B828-C414D9C2BBA9}" destId="{CEFC1646-7493-4B34-8B10-5EDC014A6E5D}" srcOrd="9" destOrd="0" presId="urn:microsoft.com/office/officeart/2005/8/layout/chevron1"/>
    <dgm:cxn modelId="{ACD6CFAD-BC61-43E3-AE38-9F9E9714467B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baseline="0" dirty="0"/>
            <a:t>Political Situation</a:t>
          </a:r>
          <a:endParaRPr lang="de-DE" dirty="0"/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baseline="0" dirty="0"/>
            <a:t> Business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9F045B0E-B63A-4E27-81AE-2527263E61C6}" type="presOf" srcId="{346A9686-8B08-4207-8286-4719999C3090}" destId="{6737CAD1-599E-4D64-807D-3CBAC6103471}" srcOrd="0" destOrd="0" presId="urn:microsoft.com/office/officeart/2005/8/layout/chevron1"/>
    <dgm:cxn modelId="{C3B66A16-DEB9-47F6-8929-9FBC39E4F393}" type="presOf" srcId="{7F9DFBC9-2345-418D-8385-83FECA27FAB1}" destId="{889702C9-AF24-43B7-AB06-37C63AD6C27B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BE0A3D74-67E8-452C-A4EB-6A58737E8386}" type="presOf" srcId="{7C6652F9-53C7-4011-A671-795278646EC4}" destId="{5EFC3A84-7A15-4A69-B5FF-09D113DBEB45}" srcOrd="0" destOrd="0" presId="urn:microsoft.com/office/officeart/2005/8/layout/chevron1"/>
    <dgm:cxn modelId="{6628BE76-D0D3-4411-81AC-B78F9A5D1216}" type="presOf" srcId="{291DDD10-0885-42F5-AF60-522C03A5E8A8}" destId="{343F0FCE-7EEE-4558-B828-C414D9C2BBA9}" srcOrd="0" destOrd="0" presId="urn:microsoft.com/office/officeart/2005/8/layout/chevron1"/>
    <dgm:cxn modelId="{933EACA2-2450-4E1B-9A14-857E18324F60}" type="presOf" srcId="{2A67E6DC-FD2A-4EDC-B264-52C3FC7D9B5A}" destId="{4751B201-7075-4711-BE72-3F546BD64BF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484897D3-1783-49BD-8690-E33C5104621F}" type="presOf" srcId="{DB807750-8991-4B62-AB58-63713D86F3FD}" destId="{A95E1DC8-1354-40F1-83C1-7CABD33A8067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D8E47F0-84F5-48DB-B068-925366A84BCE}" type="presOf" srcId="{EE714228-B005-4FCD-A465-7BE9F33AA016}" destId="{15785E94-5011-43F7-AED3-5313F6CA2939}" srcOrd="0" destOrd="0" presId="urn:microsoft.com/office/officeart/2005/8/layout/chevron1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448017B4-2900-447C-A527-12FD04F34F98}" type="presParOf" srcId="{343F0FCE-7EEE-4558-B828-C414D9C2BBA9}" destId="{5EFC3A84-7A15-4A69-B5FF-09D113DBEB45}" srcOrd="0" destOrd="0" presId="urn:microsoft.com/office/officeart/2005/8/layout/chevron1"/>
    <dgm:cxn modelId="{D2FADFD5-356E-4909-8F22-5D709E375534}" type="presParOf" srcId="{343F0FCE-7EEE-4558-B828-C414D9C2BBA9}" destId="{3F46A83A-E973-4D70-AE0C-14AE24F47A86}" srcOrd="1" destOrd="0" presId="urn:microsoft.com/office/officeart/2005/8/layout/chevron1"/>
    <dgm:cxn modelId="{974D5CC8-4C1F-4533-8BA4-2B288F4E73DD}" type="presParOf" srcId="{343F0FCE-7EEE-4558-B828-C414D9C2BBA9}" destId="{15785E94-5011-43F7-AED3-5313F6CA2939}" srcOrd="2" destOrd="0" presId="urn:microsoft.com/office/officeart/2005/8/layout/chevron1"/>
    <dgm:cxn modelId="{E83D2C92-ACF9-4306-95C6-A7C46E445629}" type="presParOf" srcId="{343F0FCE-7EEE-4558-B828-C414D9C2BBA9}" destId="{A7CEEDA3-2E19-4731-8539-67EB462D5B2B}" srcOrd="3" destOrd="0" presId="urn:microsoft.com/office/officeart/2005/8/layout/chevron1"/>
    <dgm:cxn modelId="{7AC04DD3-AD0E-4F42-8436-837941EDB4D7}" type="presParOf" srcId="{343F0FCE-7EEE-4558-B828-C414D9C2BBA9}" destId="{A95E1DC8-1354-40F1-83C1-7CABD33A8067}" srcOrd="4" destOrd="0" presId="urn:microsoft.com/office/officeart/2005/8/layout/chevron1"/>
    <dgm:cxn modelId="{448FEC06-53C6-4F4E-BFBB-0244BFA4D8B3}" type="presParOf" srcId="{343F0FCE-7EEE-4558-B828-C414D9C2BBA9}" destId="{F8E31997-A022-44E3-B5A5-7D3C59647493}" srcOrd="5" destOrd="0" presId="urn:microsoft.com/office/officeart/2005/8/layout/chevron1"/>
    <dgm:cxn modelId="{3E4BCE86-F198-4FFC-95A0-AB7C42B894D1}" type="presParOf" srcId="{343F0FCE-7EEE-4558-B828-C414D9C2BBA9}" destId="{4751B201-7075-4711-BE72-3F546BD64BF1}" srcOrd="6" destOrd="0" presId="urn:microsoft.com/office/officeart/2005/8/layout/chevron1"/>
    <dgm:cxn modelId="{70F8201B-FBAE-4665-90F0-E4FC453E7078}" type="presParOf" srcId="{343F0FCE-7EEE-4558-B828-C414D9C2BBA9}" destId="{5CC93260-82BF-4DAA-9681-971B60B7D62C}" srcOrd="7" destOrd="0" presId="urn:microsoft.com/office/officeart/2005/8/layout/chevron1"/>
    <dgm:cxn modelId="{C056CA5B-F2B2-4028-971C-5C12A705A665}" type="presParOf" srcId="{343F0FCE-7EEE-4558-B828-C414D9C2BBA9}" destId="{889702C9-AF24-43B7-AB06-37C63AD6C27B}" srcOrd="8" destOrd="0" presId="urn:microsoft.com/office/officeart/2005/8/layout/chevron1"/>
    <dgm:cxn modelId="{22A3DF00-2FA0-469C-B9E6-0C0DF70F0945}" type="presParOf" srcId="{343F0FCE-7EEE-4558-B828-C414D9C2BBA9}" destId="{CEFC1646-7493-4B34-8B10-5EDC014A6E5D}" srcOrd="9" destOrd="0" presId="urn:microsoft.com/office/officeart/2005/8/layout/chevron1"/>
    <dgm:cxn modelId="{9288ADA8-FDDF-4DD4-9312-6650C2680E26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Few</a:t>
          </a:r>
          <a:r>
            <a:rPr lang="de-DE" dirty="0">
              <a:solidFill>
                <a:schemeClr val="tx1"/>
              </a:solidFill>
            </a:rPr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0696C903-CE3C-41BC-830A-D020DC1E4EDB}" type="presOf" srcId="{7C6652F9-53C7-4011-A671-795278646EC4}" destId="{5EFC3A84-7A15-4A69-B5FF-09D113DBEB45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3B8FA455-CADD-4C4B-B806-1FF91A0A6699}" type="presOf" srcId="{346A9686-8B08-4207-8286-4719999C3090}" destId="{6737CAD1-599E-4D64-807D-3CBAC6103471}" srcOrd="0" destOrd="0" presId="urn:microsoft.com/office/officeart/2005/8/layout/chevron1"/>
    <dgm:cxn modelId="{5CED0784-E18D-4BC4-9101-6B7BDA8BB94C}" type="presOf" srcId="{2A67E6DC-FD2A-4EDC-B264-52C3FC7D9B5A}" destId="{4751B201-7075-4711-BE72-3F546BD64BF1}" srcOrd="0" destOrd="0" presId="urn:microsoft.com/office/officeart/2005/8/layout/chevron1"/>
    <dgm:cxn modelId="{68350094-E38E-4A7F-8B71-8E5C6B8EBBFD}" type="presOf" srcId="{7F9DFBC9-2345-418D-8385-83FECA27FAB1}" destId="{889702C9-AF24-43B7-AB06-37C63AD6C27B}" srcOrd="0" destOrd="0" presId="urn:microsoft.com/office/officeart/2005/8/layout/chevron1"/>
    <dgm:cxn modelId="{E52D049A-FDAF-4F32-BA70-ED4CF4A6518E}" type="presOf" srcId="{DB807750-8991-4B62-AB58-63713D86F3FD}" destId="{A95E1DC8-1354-40F1-83C1-7CABD33A8067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9C6F9AC0-DA9B-43ED-B704-21F69BE3D7E8}" type="presOf" srcId="{EE714228-B005-4FCD-A465-7BE9F33AA016}" destId="{15785E94-5011-43F7-AED3-5313F6CA2939}" srcOrd="0" destOrd="0" presId="urn:microsoft.com/office/officeart/2005/8/layout/chevron1"/>
    <dgm:cxn modelId="{EE31C2D7-6E4B-442D-B837-06FFC847E200}" type="presOf" srcId="{291DDD10-0885-42F5-AF60-522C03A5E8A8}" destId="{343F0FCE-7EEE-4558-B828-C414D9C2BBA9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270AC83A-DF33-4270-8BD5-E52AB47A265B}" type="presParOf" srcId="{343F0FCE-7EEE-4558-B828-C414D9C2BBA9}" destId="{5EFC3A84-7A15-4A69-B5FF-09D113DBEB45}" srcOrd="0" destOrd="0" presId="urn:microsoft.com/office/officeart/2005/8/layout/chevron1"/>
    <dgm:cxn modelId="{21550601-2800-4723-B8BA-E81B9AA24E99}" type="presParOf" srcId="{343F0FCE-7EEE-4558-B828-C414D9C2BBA9}" destId="{3F46A83A-E973-4D70-AE0C-14AE24F47A86}" srcOrd="1" destOrd="0" presId="urn:microsoft.com/office/officeart/2005/8/layout/chevron1"/>
    <dgm:cxn modelId="{A00DD973-254A-45FE-9105-CCCB5A36B039}" type="presParOf" srcId="{343F0FCE-7EEE-4558-B828-C414D9C2BBA9}" destId="{15785E94-5011-43F7-AED3-5313F6CA2939}" srcOrd="2" destOrd="0" presId="urn:microsoft.com/office/officeart/2005/8/layout/chevron1"/>
    <dgm:cxn modelId="{E25F50F8-FC60-41CF-B020-E6B0C82C77FD}" type="presParOf" srcId="{343F0FCE-7EEE-4558-B828-C414D9C2BBA9}" destId="{A7CEEDA3-2E19-4731-8539-67EB462D5B2B}" srcOrd="3" destOrd="0" presId="urn:microsoft.com/office/officeart/2005/8/layout/chevron1"/>
    <dgm:cxn modelId="{A726E2E3-4439-449B-8853-EB9F3B7F0664}" type="presParOf" srcId="{343F0FCE-7EEE-4558-B828-C414D9C2BBA9}" destId="{A95E1DC8-1354-40F1-83C1-7CABD33A8067}" srcOrd="4" destOrd="0" presId="urn:microsoft.com/office/officeart/2005/8/layout/chevron1"/>
    <dgm:cxn modelId="{9BC961EE-BE65-4833-BD22-DE8A20535660}" type="presParOf" srcId="{343F0FCE-7EEE-4558-B828-C414D9C2BBA9}" destId="{F8E31997-A022-44E3-B5A5-7D3C59647493}" srcOrd="5" destOrd="0" presId="urn:microsoft.com/office/officeart/2005/8/layout/chevron1"/>
    <dgm:cxn modelId="{751944A4-6F4C-4933-809C-E18E43CFFA38}" type="presParOf" srcId="{343F0FCE-7EEE-4558-B828-C414D9C2BBA9}" destId="{4751B201-7075-4711-BE72-3F546BD64BF1}" srcOrd="6" destOrd="0" presId="urn:microsoft.com/office/officeart/2005/8/layout/chevron1"/>
    <dgm:cxn modelId="{BBDB3F4D-6063-4FA4-80C3-4C8C70B9FD2A}" type="presParOf" srcId="{343F0FCE-7EEE-4558-B828-C414D9C2BBA9}" destId="{5CC93260-82BF-4DAA-9681-971B60B7D62C}" srcOrd="7" destOrd="0" presId="urn:microsoft.com/office/officeart/2005/8/layout/chevron1"/>
    <dgm:cxn modelId="{0243E030-878E-441F-8CED-980BD938FE13}" type="presParOf" srcId="{343F0FCE-7EEE-4558-B828-C414D9C2BBA9}" destId="{889702C9-AF24-43B7-AB06-37C63AD6C27B}" srcOrd="8" destOrd="0" presId="urn:microsoft.com/office/officeart/2005/8/layout/chevron1"/>
    <dgm:cxn modelId="{D693CF53-EC45-482A-BF74-0F144ACB6802}" type="presParOf" srcId="{343F0FCE-7EEE-4558-B828-C414D9C2BBA9}" destId="{CEFC1646-7493-4B34-8B10-5EDC014A6E5D}" srcOrd="9" destOrd="0" presId="urn:microsoft.com/office/officeart/2005/8/layout/chevron1"/>
    <dgm:cxn modelId="{3C5B1C1F-F220-43F2-88E4-A2D8A8F1327A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F294CA12-8B89-4458-9192-C43A287AD80A}" type="presOf" srcId="{7F9DFBC9-2345-418D-8385-83FECA27FAB1}" destId="{889702C9-AF24-43B7-AB06-37C63AD6C27B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0D12DC21-8B0E-46C2-94BD-99E9B8331D74}" type="presOf" srcId="{DB807750-8991-4B62-AB58-63713D86F3FD}" destId="{A95E1DC8-1354-40F1-83C1-7CABD33A8067}" srcOrd="0" destOrd="0" presId="urn:microsoft.com/office/officeart/2005/8/layout/chevron1"/>
    <dgm:cxn modelId="{C6C39128-427B-4B2D-9272-C3830BABE8C3}" type="presOf" srcId="{EE714228-B005-4FCD-A465-7BE9F33AA016}" destId="{15785E94-5011-43F7-AED3-5313F6CA2939}" srcOrd="0" destOrd="0" presId="urn:microsoft.com/office/officeart/2005/8/layout/chevron1"/>
    <dgm:cxn modelId="{9287E846-2187-4F80-99C5-82F22689F4D5}" type="presOf" srcId="{346A9686-8B08-4207-8286-4719999C3090}" destId="{6737CAD1-599E-4D64-807D-3CBAC6103471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72AEEE7C-1397-41BC-A5BD-7A4473F2100C}" type="presOf" srcId="{291DDD10-0885-42F5-AF60-522C03A5E8A8}" destId="{343F0FCE-7EEE-4558-B828-C414D9C2BBA9}" srcOrd="0" destOrd="0" presId="urn:microsoft.com/office/officeart/2005/8/layout/chevron1"/>
    <dgm:cxn modelId="{FFE95A97-14BD-4966-8836-47B16367AB57}" type="presOf" srcId="{7C6652F9-53C7-4011-A671-795278646EC4}" destId="{5EFC3A84-7A15-4A69-B5FF-09D113DBEB45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469BF5DA-9618-4D6A-A35C-F166C171981A}" type="presOf" srcId="{2A67E6DC-FD2A-4EDC-B264-52C3FC7D9B5A}" destId="{4751B201-7075-4711-BE72-3F546BD64BF1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16E82993-305E-49E1-996E-BBCE006D8386}" type="presParOf" srcId="{343F0FCE-7EEE-4558-B828-C414D9C2BBA9}" destId="{5EFC3A84-7A15-4A69-B5FF-09D113DBEB45}" srcOrd="0" destOrd="0" presId="urn:microsoft.com/office/officeart/2005/8/layout/chevron1"/>
    <dgm:cxn modelId="{5DC31D2D-0B1F-4E22-9BA7-65362EB75B8D}" type="presParOf" srcId="{343F0FCE-7EEE-4558-B828-C414D9C2BBA9}" destId="{3F46A83A-E973-4D70-AE0C-14AE24F47A86}" srcOrd="1" destOrd="0" presId="urn:microsoft.com/office/officeart/2005/8/layout/chevron1"/>
    <dgm:cxn modelId="{F4712C20-578F-4561-8C8F-922A7950E600}" type="presParOf" srcId="{343F0FCE-7EEE-4558-B828-C414D9C2BBA9}" destId="{15785E94-5011-43F7-AED3-5313F6CA2939}" srcOrd="2" destOrd="0" presId="urn:microsoft.com/office/officeart/2005/8/layout/chevron1"/>
    <dgm:cxn modelId="{2099E1FE-6FA8-4379-AAEC-21E621826E19}" type="presParOf" srcId="{343F0FCE-7EEE-4558-B828-C414D9C2BBA9}" destId="{A7CEEDA3-2E19-4731-8539-67EB462D5B2B}" srcOrd="3" destOrd="0" presId="urn:microsoft.com/office/officeart/2005/8/layout/chevron1"/>
    <dgm:cxn modelId="{97566F18-BF75-433F-9E4D-E548847D9F76}" type="presParOf" srcId="{343F0FCE-7EEE-4558-B828-C414D9C2BBA9}" destId="{A95E1DC8-1354-40F1-83C1-7CABD33A8067}" srcOrd="4" destOrd="0" presId="urn:microsoft.com/office/officeart/2005/8/layout/chevron1"/>
    <dgm:cxn modelId="{8CDA4CE3-E47B-41A8-8CA5-10D71824E701}" type="presParOf" srcId="{343F0FCE-7EEE-4558-B828-C414D9C2BBA9}" destId="{F8E31997-A022-44E3-B5A5-7D3C59647493}" srcOrd="5" destOrd="0" presId="urn:microsoft.com/office/officeart/2005/8/layout/chevron1"/>
    <dgm:cxn modelId="{543A5B77-C5EC-42FB-B4A4-22A0A4EA5FE5}" type="presParOf" srcId="{343F0FCE-7EEE-4558-B828-C414D9C2BBA9}" destId="{4751B201-7075-4711-BE72-3F546BD64BF1}" srcOrd="6" destOrd="0" presId="urn:microsoft.com/office/officeart/2005/8/layout/chevron1"/>
    <dgm:cxn modelId="{E31E0C31-BF71-47BD-B55B-B3D7BD800EAD}" type="presParOf" srcId="{343F0FCE-7EEE-4558-B828-C414D9C2BBA9}" destId="{5CC93260-82BF-4DAA-9681-971B60B7D62C}" srcOrd="7" destOrd="0" presId="urn:microsoft.com/office/officeart/2005/8/layout/chevron1"/>
    <dgm:cxn modelId="{A6EC6D9E-24DF-449F-B47E-4D110C11C63E}" type="presParOf" srcId="{343F0FCE-7EEE-4558-B828-C414D9C2BBA9}" destId="{889702C9-AF24-43B7-AB06-37C63AD6C27B}" srcOrd="8" destOrd="0" presId="urn:microsoft.com/office/officeart/2005/8/layout/chevron1"/>
    <dgm:cxn modelId="{6AD9A513-C775-476E-875C-B9D6632ADAC8}" type="presParOf" srcId="{343F0FCE-7EEE-4558-B828-C414D9C2BBA9}" destId="{CEFC1646-7493-4B34-8B10-5EDC014A6E5D}" srcOrd="9" destOrd="0" presId="urn:microsoft.com/office/officeart/2005/8/layout/chevron1"/>
    <dgm:cxn modelId="{6BB6B73B-CAFD-47C7-8DF3-D9FB644349DE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Economic</a:t>
          </a:r>
          <a:r>
            <a:rPr lang="de-DE" dirty="0">
              <a:solidFill>
                <a:schemeClr val="tx1"/>
              </a:solidFill>
            </a:rPr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0DC8AC1B-AB67-42F6-A22D-A2DFE44BBF24}" type="presOf" srcId="{DB807750-8991-4B62-AB58-63713D86F3FD}" destId="{A95E1DC8-1354-40F1-83C1-7CABD33A8067}" srcOrd="0" destOrd="0" presId="urn:microsoft.com/office/officeart/2005/8/layout/chevron1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64B14467-4A21-4BEC-8C47-0D7018FDD95A}" type="presOf" srcId="{2A67E6DC-FD2A-4EDC-B264-52C3FC7D9B5A}" destId="{4751B201-7075-4711-BE72-3F546BD64BF1}" srcOrd="0" destOrd="0" presId="urn:microsoft.com/office/officeart/2005/8/layout/chevron1"/>
    <dgm:cxn modelId="{4A61164C-151E-4DDA-AFDC-42747CF3DD94}" type="presOf" srcId="{291DDD10-0885-42F5-AF60-522C03A5E8A8}" destId="{343F0FCE-7EEE-4558-B828-C414D9C2BBA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3C8EE250-0107-45A1-B563-8B3CDB4032EE}" type="presOf" srcId="{7C6652F9-53C7-4011-A671-795278646EC4}" destId="{5EFC3A84-7A15-4A69-B5FF-09D113DBEB45}" srcOrd="0" destOrd="0" presId="urn:microsoft.com/office/officeart/2005/8/layout/chevron1"/>
    <dgm:cxn modelId="{EC96717A-42D6-4C2A-A4BB-A5FEA88B95E7}" type="presOf" srcId="{EE714228-B005-4FCD-A465-7BE9F33AA016}" destId="{15785E94-5011-43F7-AED3-5313F6CA2939}" srcOrd="0" destOrd="0" presId="urn:microsoft.com/office/officeart/2005/8/layout/chevron1"/>
    <dgm:cxn modelId="{1A27C59F-AAF8-423F-AC32-55C3FCA92541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0A1AE6EB-896F-40FD-ADA9-1D1A54F321FB}" type="presOf" srcId="{7F9DFBC9-2345-418D-8385-83FECA27FAB1}" destId="{889702C9-AF24-43B7-AB06-37C63AD6C27B}" srcOrd="0" destOrd="0" presId="urn:microsoft.com/office/officeart/2005/8/layout/chevron1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DAF37924-80D1-4C32-9054-989D7B239D35}" type="presParOf" srcId="{343F0FCE-7EEE-4558-B828-C414D9C2BBA9}" destId="{5EFC3A84-7A15-4A69-B5FF-09D113DBEB45}" srcOrd="0" destOrd="0" presId="urn:microsoft.com/office/officeart/2005/8/layout/chevron1"/>
    <dgm:cxn modelId="{C68F9D48-E0AC-42CA-9EAA-B15EB761F12F}" type="presParOf" srcId="{343F0FCE-7EEE-4558-B828-C414D9C2BBA9}" destId="{3F46A83A-E973-4D70-AE0C-14AE24F47A86}" srcOrd="1" destOrd="0" presId="urn:microsoft.com/office/officeart/2005/8/layout/chevron1"/>
    <dgm:cxn modelId="{033AD806-0899-4C3D-8E93-17C504202263}" type="presParOf" srcId="{343F0FCE-7EEE-4558-B828-C414D9C2BBA9}" destId="{15785E94-5011-43F7-AED3-5313F6CA2939}" srcOrd="2" destOrd="0" presId="urn:microsoft.com/office/officeart/2005/8/layout/chevron1"/>
    <dgm:cxn modelId="{4B1BF6DD-2F55-4743-BAF4-96ACF2058E4C}" type="presParOf" srcId="{343F0FCE-7EEE-4558-B828-C414D9C2BBA9}" destId="{A7CEEDA3-2E19-4731-8539-67EB462D5B2B}" srcOrd="3" destOrd="0" presId="urn:microsoft.com/office/officeart/2005/8/layout/chevron1"/>
    <dgm:cxn modelId="{F3E62ACA-823B-4542-B934-74DCB4F8F9B3}" type="presParOf" srcId="{343F0FCE-7EEE-4558-B828-C414D9C2BBA9}" destId="{A95E1DC8-1354-40F1-83C1-7CABD33A8067}" srcOrd="4" destOrd="0" presId="urn:microsoft.com/office/officeart/2005/8/layout/chevron1"/>
    <dgm:cxn modelId="{7EDF7C24-15D4-45F9-B249-1FB01514AE9A}" type="presParOf" srcId="{343F0FCE-7EEE-4558-B828-C414D9C2BBA9}" destId="{F8E31997-A022-44E3-B5A5-7D3C59647493}" srcOrd="5" destOrd="0" presId="urn:microsoft.com/office/officeart/2005/8/layout/chevron1"/>
    <dgm:cxn modelId="{78F74064-44FF-4E76-9566-C31250EB08BD}" type="presParOf" srcId="{343F0FCE-7EEE-4558-B828-C414D9C2BBA9}" destId="{4751B201-7075-4711-BE72-3F546BD64BF1}" srcOrd="6" destOrd="0" presId="urn:microsoft.com/office/officeart/2005/8/layout/chevron1"/>
    <dgm:cxn modelId="{9831F0D7-9E23-427A-A97E-6AE3973A2EB8}" type="presParOf" srcId="{343F0FCE-7EEE-4558-B828-C414D9C2BBA9}" destId="{5CC93260-82BF-4DAA-9681-971B60B7D62C}" srcOrd="7" destOrd="0" presId="urn:microsoft.com/office/officeart/2005/8/layout/chevron1"/>
    <dgm:cxn modelId="{6051CAB5-8EA6-4917-9613-B52142B107EB}" type="presParOf" srcId="{343F0FCE-7EEE-4558-B828-C414D9C2BBA9}" destId="{889702C9-AF24-43B7-AB06-37C63AD6C27B}" srcOrd="8" destOrd="0" presId="urn:microsoft.com/office/officeart/2005/8/layout/chevron1"/>
    <dgm:cxn modelId="{5DC87BF2-A1FE-4875-87CB-21F3A0A3B419}" type="presParOf" srcId="{343F0FCE-7EEE-4558-B828-C414D9C2BBA9}" destId="{CEFC1646-7493-4B34-8B10-5EDC014A6E5D}" srcOrd="9" destOrd="0" presId="urn:microsoft.com/office/officeart/2005/8/layout/chevron1"/>
    <dgm:cxn modelId="{06B532C4-C39A-4AA2-9483-C0407C6F5F0A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Economic</a:t>
          </a:r>
          <a:r>
            <a:rPr lang="de-DE" dirty="0">
              <a:solidFill>
                <a:schemeClr val="tx1"/>
              </a:solidFill>
            </a:rPr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4F70EE30-C47A-40D3-9F27-4A3C22CB2D6D}" type="presOf" srcId="{2A67E6DC-FD2A-4EDC-B264-52C3FC7D9B5A}" destId="{4751B201-7075-4711-BE72-3F546BD64BF1}" srcOrd="0" destOrd="0" presId="urn:microsoft.com/office/officeart/2005/8/layout/chevron1"/>
    <dgm:cxn modelId="{7978E040-DE96-428E-AB5A-F38912760DBF}" type="presOf" srcId="{346A9686-8B08-4207-8286-4719999C3090}" destId="{6737CAD1-599E-4D64-807D-3CBAC6103471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2A08D087-1839-46BD-B5A5-788C5E8886FA}" type="presOf" srcId="{EE714228-B005-4FCD-A465-7BE9F33AA016}" destId="{15785E94-5011-43F7-AED3-5313F6CA2939}" srcOrd="0" destOrd="0" presId="urn:microsoft.com/office/officeart/2005/8/layout/chevron1"/>
    <dgm:cxn modelId="{C1987797-4165-40E4-9F11-B51247F7FD75}" type="presOf" srcId="{DB807750-8991-4B62-AB58-63713D86F3FD}" destId="{A95E1DC8-1354-40F1-83C1-7CABD33A8067}" srcOrd="0" destOrd="0" presId="urn:microsoft.com/office/officeart/2005/8/layout/chevron1"/>
    <dgm:cxn modelId="{7F61219D-5CA0-4BC4-BF92-E4C902CD79DA}" type="presOf" srcId="{7F9DFBC9-2345-418D-8385-83FECA27FAB1}" destId="{889702C9-AF24-43B7-AB06-37C63AD6C27B}" srcOrd="0" destOrd="0" presId="urn:microsoft.com/office/officeart/2005/8/layout/chevron1"/>
    <dgm:cxn modelId="{66B891B3-E50F-4694-80DA-D3E3F3AEEE23}" type="presOf" srcId="{291DDD10-0885-42F5-AF60-522C03A5E8A8}" destId="{343F0FCE-7EEE-4558-B828-C414D9C2BBA9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20BB15C9-266E-488E-AAA8-16B8066D51D0}" type="presOf" srcId="{7C6652F9-53C7-4011-A671-795278646EC4}" destId="{5EFC3A84-7A15-4A69-B5FF-09D113DBEB45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8DB575AC-31C9-4C4A-895C-1E1A34417928}" type="presParOf" srcId="{343F0FCE-7EEE-4558-B828-C414D9C2BBA9}" destId="{5EFC3A84-7A15-4A69-B5FF-09D113DBEB45}" srcOrd="0" destOrd="0" presId="urn:microsoft.com/office/officeart/2005/8/layout/chevron1"/>
    <dgm:cxn modelId="{3C253F5E-C522-423A-A1A9-625E9449C603}" type="presParOf" srcId="{343F0FCE-7EEE-4558-B828-C414D9C2BBA9}" destId="{3F46A83A-E973-4D70-AE0C-14AE24F47A86}" srcOrd="1" destOrd="0" presId="urn:microsoft.com/office/officeart/2005/8/layout/chevron1"/>
    <dgm:cxn modelId="{02A3DB17-AAC3-4023-8C92-893EEFE185FD}" type="presParOf" srcId="{343F0FCE-7EEE-4558-B828-C414D9C2BBA9}" destId="{15785E94-5011-43F7-AED3-5313F6CA2939}" srcOrd="2" destOrd="0" presId="urn:microsoft.com/office/officeart/2005/8/layout/chevron1"/>
    <dgm:cxn modelId="{0BF4CBA3-9A02-4A56-985C-45435A6CD5E9}" type="presParOf" srcId="{343F0FCE-7EEE-4558-B828-C414D9C2BBA9}" destId="{A7CEEDA3-2E19-4731-8539-67EB462D5B2B}" srcOrd="3" destOrd="0" presId="urn:microsoft.com/office/officeart/2005/8/layout/chevron1"/>
    <dgm:cxn modelId="{8420572F-749E-4284-96C9-DFCDF1AB6F21}" type="presParOf" srcId="{343F0FCE-7EEE-4558-B828-C414D9C2BBA9}" destId="{A95E1DC8-1354-40F1-83C1-7CABD33A8067}" srcOrd="4" destOrd="0" presId="urn:microsoft.com/office/officeart/2005/8/layout/chevron1"/>
    <dgm:cxn modelId="{AC4F23F8-2C36-4995-8DF5-B251A035BC4E}" type="presParOf" srcId="{343F0FCE-7EEE-4558-B828-C414D9C2BBA9}" destId="{F8E31997-A022-44E3-B5A5-7D3C59647493}" srcOrd="5" destOrd="0" presId="urn:microsoft.com/office/officeart/2005/8/layout/chevron1"/>
    <dgm:cxn modelId="{94F7D549-EEEE-4113-8D7F-1FB7DBB71B6C}" type="presParOf" srcId="{343F0FCE-7EEE-4558-B828-C414D9C2BBA9}" destId="{4751B201-7075-4711-BE72-3F546BD64BF1}" srcOrd="6" destOrd="0" presId="urn:microsoft.com/office/officeart/2005/8/layout/chevron1"/>
    <dgm:cxn modelId="{93FDC3AC-3B1A-44F9-9600-F05E2F294137}" type="presParOf" srcId="{343F0FCE-7EEE-4558-B828-C414D9C2BBA9}" destId="{5CC93260-82BF-4DAA-9681-971B60B7D62C}" srcOrd="7" destOrd="0" presId="urn:microsoft.com/office/officeart/2005/8/layout/chevron1"/>
    <dgm:cxn modelId="{B8185686-CBD3-4CD2-AA00-15E1215BBEE6}" type="presParOf" srcId="{343F0FCE-7EEE-4558-B828-C414D9C2BBA9}" destId="{889702C9-AF24-43B7-AB06-37C63AD6C27B}" srcOrd="8" destOrd="0" presId="urn:microsoft.com/office/officeart/2005/8/layout/chevron1"/>
    <dgm:cxn modelId="{F907E71D-9393-4201-A984-EFF3AE9896D6}" type="presParOf" srcId="{343F0FCE-7EEE-4558-B828-C414D9C2BBA9}" destId="{CEFC1646-7493-4B34-8B10-5EDC014A6E5D}" srcOrd="9" destOrd="0" presId="urn:microsoft.com/office/officeart/2005/8/layout/chevron1"/>
    <dgm:cxn modelId="{18ABA29C-6159-491F-BE85-E6CEC5B5C79E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Economic</a:t>
          </a:r>
          <a:r>
            <a:rPr lang="de-DE" dirty="0">
              <a:solidFill>
                <a:schemeClr val="tx1"/>
              </a:solidFill>
            </a:rPr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469D3715-A277-4A58-AA6D-076E2802B680}" type="presOf" srcId="{7F9DFBC9-2345-418D-8385-83FECA27FAB1}" destId="{889702C9-AF24-43B7-AB06-37C63AD6C27B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B0601826-C18F-4C5C-B5B8-A0298A916AD5}" type="presOf" srcId="{346A9686-8B08-4207-8286-4719999C3090}" destId="{6737CAD1-599E-4D64-807D-3CBAC6103471}" srcOrd="0" destOrd="0" presId="urn:microsoft.com/office/officeart/2005/8/layout/chevron1"/>
    <dgm:cxn modelId="{44373B2A-62EA-4E6D-8B79-DB2BE35A7DCF}" type="presOf" srcId="{7C6652F9-53C7-4011-A671-795278646EC4}" destId="{5EFC3A84-7A15-4A69-B5FF-09D113DBEB45}" srcOrd="0" destOrd="0" presId="urn:microsoft.com/office/officeart/2005/8/layout/chevron1"/>
    <dgm:cxn modelId="{6D975535-C4C9-483A-87AF-F049E205545D}" type="presOf" srcId="{2A67E6DC-FD2A-4EDC-B264-52C3FC7D9B5A}" destId="{4751B201-7075-4711-BE72-3F546BD64BF1}" srcOrd="0" destOrd="0" presId="urn:microsoft.com/office/officeart/2005/8/layout/chevron1"/>
    <dgm:cxn modelId="{B9F8C06C-1F0C-4F46-8319-17FA3DCA7484}" type="presOf" srcId="{EE714228-B005-4FCD-A465-7BE9F33AA016}" destId="{15785E94-5011-43F7-AED3-5313F6CA293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AFFC10C0-372D-4BBE-9D61-D4E30DD953C5}" type="presOf" srcId="{291DDD10-0885-42F5-AF60-522C03A5E8A8}" destId="{343F0FCE-7EEE-4558-B828-C414D9C2BBA9}" srcOrd="0" destOrd="0" presId="urn:microsoft.com/office/officeart/2005/8/layout/chevron1"/>
    <dgm:cxn modelId="{5F2828D4-4121-4858-84FC-A7D7039EAA03}" type="presOf" srcId="{DB807750-8991-4B62-AB58-63713D86F3FD}" destId="{A95E1DC8-1354-40F1-83C1-7CABD33A8067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E1B1F66F-39D2-412A-9655-28635A8301F8}" type="presParOf" srcId="{343F0FCE-7EEE-4558-B828-C414D9C2BBA9}" destId="{5EFC3A84-7A15-4A69-B5FF-09D113DBEB45}" srcOrd="0" destOrd="0" presId="urn:microsoft.com/office/officeart/2005/8/layout/chevron1"/>
    <dgm:cxn modelId="{750C2E8F-8E46-406A-9B7A-0D11B9011B18}" type="presParOf" srcId="{343F0FCE-7EEE-4558-B828-C414D9C2BBA9}" destId="{3F46A83A-E973-4D70-AE0C-14AE24F47A86}" srcOrd="1" destOrd="0" presId="urn:microsoft.com/office/officeart/2005/8/layout/chevron1"/>
    <dgm:cxn modelId="{83D198A5-23D4-4525-98D4-7B6B91C001C1}" type="presParOf" srcId="{343F0FCE-7EEE-4558-B828-C414D9C2BBA9}" destId="{15785E94-5011-43F7-AED3-5313F6CA2939}" srcOrd="2" destOrd="0" presId="urn:microsoft.com/office/officeart/2005/8/layout/chevron1"/>
    <dgm:cxn modelId="{683C60A1-B144-42D8-AA30-4186B2735613}" type="presParOf" srcId="{343F0FCE-7EEE-4558-B828-C414D9C2BBA9}" destId="{A7CEEDA3-2E19-4731-8539-67EB462D5B2B}" srcOrd="3" destOrd="0" presId="urn:microsoft.com/office/officeart/2005/8/layout/chevron1"/>
    <dgm:cxn modelId="{6E7734A8-6F1C-4B3E-A53B-A4FC3359BB3F}" type="presParOf" srcId="{343F0FCE-7EEE-4558-B828-C414D9C2BBA9}" destId="{A95E1DC8-1354-40F1-83C1-7CABD33A8067}" srcOrd="4" destOrd="0" presId="urn:microsoft.com/office/officeart/2005/8/layout/chevron1"/>
    <dgm:cxn modelId="{8E656520-E96A-4FDC-97F4-F6312C97B72A}" type="presParOf" srcId="{343F0FCE-7EEE-4558-B828-C414D9C2BBA9}" destId="{F8E31997-A022-44E3-B5A5-7D3C59647493}" srcOrd="5" destOrd="0" presId="urn:microsoft.com/office/officeart/2005/8/layout/chevron1"/>
    <dgm:cxn modelId="{968C505C-702D-4FD3-A587-F816974EB93E}" type="presParOf" srcId="{343F0FCE-7EEE-4558-B828-C414D9C2BBA9}" destId="{4751B201-7075-4711-BE72-3F546BD64BF1}" srcOrd="6" destOrd="0" presId="urn:microsoft.com/office/officeart/2005/8/layout/chevron1"/>
    <dgm:cxn modelId="{9175D08C-3962-488F-A417-444E01C06853}" type="presParOf" srcId="{343F0FCE-7EEE-4558-B828-C414D9C2BBA9}" destId="{5CC93260-82BF-4DAA-9681-971B60B7D62C}" srcOrd="7" destOrd="0" presId="urn:microsoft.com/office/officeart/2005/8/layout/chevron1"/>
    <dgm:cxn modelId="{B3FA33C6-21D1-48DC-9130-22D30CC12B22}" type="presParOf" srcId="{343F0FCE-7EEE-4558-B828-C414D9C2BBA9}" destId="{889702C9-AF24-43B7-AB06-37C63AD6C27B}" srcOrd="8" destOrd="0" presId="urn:microsoft.com/office/officeart/2005/8/layout/chevron1"/>
    <dgm:cxn modelId="{2704A866-0E9E-4B26-921E-E5FB08D5BA16}" type="presParOf" srcId="{343F0FCE-7EEE-4558-B828-C414D9C2BBA9}" destId="{CEFC1646-7493-4B34-8B10-5EDC014A6E5D}" srcOrd="9" destOrd="0" presId="urn:microsoft.com/office/officeart/2005/8/layout/chevron1"/>
    <dgm:cxn modelId="{AEBA8998-0A7A-4255-9E98-47C8E1A7964F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74953983-4195-4719-83A7-234A7D7CD925}" type="presOf" srcId="{346A9686-8B08-4207-8286-4719999C3090}" destId="{6737CAD1-599E-4D64-807D-3CBAC6103471}" srcOrd="0" destOrd="0" presId="urn:microsoft.com/office/officeart/2005/8/layout/chevron1"/>
    <dgm:cxn modelId="{A5EAD3AA-6078-4986-AAD2-4BE7035B1329}" type="presOf" srcId="{7F9DFBC9-2345-418D-8385-83FECA27FAB1}" destId="{889702C9-AF24-43B7-AB06-37C63AD6C27B}" srcOrd="0" destOrd="0" presId="urn:microsoft.com/office/officeart/2005/8/layout/chevron1"/>
    <dgm:cxn modelId="{CFFC6FB0-76DA-4E6A-B526-C54DF82BCA2C}" type="presOf" srcId="{7C6652F9-53C7-4011-A671-795278646EC4}" destId="{5EFC3A84-7A15-4A69-B5FF-09D113DBEB45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3935DAC5-7AC6-482F-8B5F-FFFE393AB912}" type="presOf" srcId="{DB807750-8991-4B62-AB58-63713D86F3FD}" destId="{A95E1DC8-1354-40F1-83C1-7CABD33A8067}" srcOrd="0" destOrd="0" presId="urn:microsoft.com/office/officeart/2005/8/layout/chevron1"/>
    <dgm:cxn modelId="{B83BC1D4-3F0E-4E65-8090-9F00673B06DD}" type="presOf" srcId="{EE714228-B005-4FCD-A465-7BE9F33AA016}" destId="{15785E94-5011-43F7-AED3-5313F6CA2939}" srcOrd="0" destOrd="0" presId="urn:microsoft.com/office/officeart/2005/8/layout/chevron1"/>
    <dgm:cxn modelId="{E9BF80E3-6417-452F-85CF-078C35303C1C}" type="presOf" srcId="{2A67E6DC-FD2A-4EDC-B264-52C3FC7D9B5A}" destId="{4751B201-7075-4711-BE72-3F546BD64BF1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B31D84FE-241E-443D-96E2-E51A5886777E}" type="presOf" srcId="{291DDD10-0885-42F5-AF60-522C03A5E8A8}" destId="{343F0FCE-7EEE-4558-B828-C414D9C2BBA9}" srcOrd="0" destOrd="0" presId="urn:microsoft.com/office/officeart/2005/8/layout/chevron1"/>
    <dgm:cxn modelId="{C2207D87-9E01-4FB3-BF4E-29775A9D4ADE}" type="presParOf" srcId="{343F0FCE-7EEE-4558-B828-C414D9C2BBA9}" destId="{5EFC3A84-7A15-4A69-B5FF-09D113DBEB45}" srcOrd="0" destOrd="0" presId="urn:microsoft.com/office/officeart/2005/8/layout/chevron1"/>
    <dgm:cxn modelId="{73D08C69-5EAA-4511-A8F4-70EFC36572DD}" type="presParOf" srcId="{343F0FCE-7EEE-4558-B828-C414D9C2BBA9}" destId="{3F46A83A-E973-4D70-AE0C-14AE24F47A86}" srcOrd="1" destOrd="0" presId="urn:microsoft.com/office/officeart/2005/8/layout/chevron1"/>
    <dgm:cxn modelId="{553D43D1-BD28-4B94-8ACC-35A4AA1BC2CF}" type="presParOf" srcId="{343F0FCE-7EEE-4558-B828-C414D9C2BBA9}" destId="{15785E94-5011-43F7-AED3-5313F6CA2939}" srcOrd="2" destOrd="0" presId="urn:microsoft.com/office/officeart/2005/8/layout/chevron1"/>
    <dgm:cxn modelId="{7A0385CD-5B2D-4657-93D8-B369C564A701}" type="presParOf" srcId="{343F0FCE-7EEE-4558-B828-C414D9C2BBA9}" destId="{A7CEEDA3-2E19-4731-8539-67EB462D5B2B}" srcOrd="3" destOrd="0" presId="urn:microsoft.com/office/officeart/2005/8/layout/chevron1"/>
    <dgm:cxn modelId="{0DCCE904-5F0D-4BA1-811D-DFD5A4BCC792}" type="presParOf" srcId="{343F0FCE-7EEE-4558-B828-C414D9C2BBA9}" destId="{A95E1DC8-1354-40F1-83C1-7CABD33A8067}" srcOrd="4" destOrd="0" presId="urn:microsoft.com/office/officeart/2005/8/layout/chevron1"/>
    <dgm:cxn modelId="{395F8EA4-9E75-466E-A54D-DCF57F29A536}" type="presParOf" srcId="{343F0FCE-7EEE-4558-B828-C414D9C2BBA9}" destId="{F8E31997-A022-44E3-B5A5-7D3C59647493}" srcOrd="5" destOrd="0" presId="urn:microsoft.com/office/officeart/2005/8/layout/chevron1"/>
    <dgm:cxn modelId="{725C5999-5D0C-4A03-8018-856BB564FD37}" type="presParOf" srcId="{343F0FCE-7EEE-4558-B828-C414D9C2BBA9}" destId="{4751B201-7075-4711-BE72-3F546BD64BF1}" srcOrd="6" destOrd="0" presId="urn:microsoft.com/office/officeart/2005/8/layout/chevron1"/>
    <dgm:cxn modelId="{684C6EB5-BC87-4A80-B76C-39D2787BE65F}" type="presParOf" srcId="{343F0FCE-7EEE-4558-B828-C414D9C2BBA9}" destId="{5CC93260-82BF-4DAA-9681-971B60B7D62C}" srcOrd="7" destOrd="0" presId="urn:microsoft.com/office/officeart/2005/8/layout/chevron1"/>
    <dgm:cxn modelId="{D0F946C6-BA77-44DB-AD23-9A6669EC6E2E}" type="presParOf" srcId="{343F0FCE-7EEE-4558-B828-C414D9C2BBA9}" destId="{889702C9-AF24-43B7-AB06-37C63AD6C27B}" srcOrd="8" destOrd="0" presId="urn:microsoft.com/office/officeart/2005/8/layout/chevron1"/>
    <dgm:cxn modelId="{9B784636-6BB9-482C-B906-36D9853DE11E}" type="presParOf" srcId="{343F0FCE-7EEE-4558-B828-C414D9C2BBA9}" destId="{CEFC1646-7493-4B34-8B10-5EDC014A6E5D}" srcOrd="9" destOrd="0" presId="urn:microsoft.com/office/officeart/2005/8/layout/chevron1"/>
    <dgm:cxn modelId="{98DA1DC0-64BD-45FE-9494-82FD60007C03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</a:t>
          </a:r>
          <a:r>
            <a:rPr lang="de-DE" dirty="0" err="1"/>
            <a:t>History</a:t>
          </a:r>
          <a:endParaRPr lang="de-DE" dirty="0"/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B294910F-D508-4C0A-ACC7-215503FBC64E}" type="presOf" srcId="{7F9DFBC9-2345-418D-8385-83FECA27FAB1}" destId="{889702C9-AF24-43B7-AB06-37C63AD6C27B}" srcOrd="0" destOrd="0" presId="urn:microsoft.com/office/officeart/2005/8/layout/chevron1"/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55857877-53B4-420F-A022-8B8563D97935}" type="presOf" srcId="{291DDD10-0885-42F5-AF60-522C03A5E8A8}" destId="{343F0FCE-7EEE-4558-B828-C414D9C2BBA9}" srcOrd="0" destOrd="0" presId="urn:microsoft.com/office/officeart/2005/8/layout/chevron1"/>
    <dgm:cxn modelId="{7846EEA9-F692-4A89-9FFE-0146F3D0A7E0}" type="presOf" srcId="{7C6652F9-53C7-4011-A671-795278646EC4}" destId="{5EFC3A84-7A15-4A69-B5FF-09D113DBEB45}" srcOrd="0" destOrd="0" presId="urn:microsoft.com/office/officeart/2005/8/layout/chevron1"/>
    <dgm:cxn modelId="{C954CBC5-4EE0-44AE-9198-8D6155532866}" type="presOf" srcId="{DB807750-8991-4B62-AB58-63713D86F3FD}" destId="{A95E1DC8-1354-40F1-83C1-7CABD33A8067}" srcOrd="0" destOrd="0" presId="urn:microsoft.com/office/officeart/2005/8/layout/chevron1"/>
    <dgm:cxn modelId="{20114C72-ED60-4D05-86BB-D3377C3F428E}" type="presParOf" srcId="{343F0FCE-7EEE-4558-B828-C414D9C2BBA9}" destId="{5EFC3A84-7A15-4A69-B5FF-09D113DBEB45}" srcOrd="0" destOrd="0" presId="urn:microsoft.com/office/officeart/2005/8/layout/chevron1"/>
    <dgm:cxn modelId="{14BFA95E-0027-4515-9986-34F9816190A9}" type="presParOf" srcId="{343F0FCE-7EEE-4558-B828-C414D9C2BBA9}" destId="{3F46A83A-E973-4D70-AE0C-14AE24F47A86}" srcOrd="1" destOrd="0" presId="urn:microsoft.com/office/officeart/2005/8/layout/chevron1"/>
    <dgm:cxn modelId="{41058720-C8C6-45DC-9287-B47FA3C5EBA5}" type="presParOf" srcId="{343F0FCE-7EEE-4558-B828-C414D9C2BBA9}" destId="{A95E1DC8-1354-40F1-83C1-7CABD33A8067}" srcOrd="2" destOrd="0" presId="urn:microsoft.com/office/officeart/2005/8/layout/chevron1"/>
    <dgm:cxn modelId="{A95A9EDE-2763-4661-8838-9AB5D91FE848}" type="presParOf" srcId="{343F0FCE-7EEE-4558-B828-C414D9C2BBA9}" destId="{F8E31997-A022-44E3-B5A5-7D3C59647493}" srcOrd="3" destOrd="0" presId="urn:microsoft.com/office/officeart/2005/8/layout/chevron1"/>
    <dgm:cxn modelId="{67E9904A-CB6D-42EA-A82C-5AF7D4EA487A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Doing</a:t>
          </a:r>
          <a:r>
            <a:rPr lang="de-DE" dirty="0"/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5DCB660F-2756-4FF4-97E2-AF6FE10F7767}" type="presOf" srcId="{EE714228-B005-4FCD-A465-7BE9F33AA016}" destId="{15785E94-5011-43F7-AED3-5313F6CA2939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CEB04D35-A7DB-44B7-BEC8-558F5BD98070}" type="presOf" srcId="{2A67E6DC-FD2A-4EDC-B264-52C3FC7D9B5A}" destId="{4751B201-7075-4711-BE72-3F546BD64BF1}" srcOrd="0" destOrd="0" presId="urn:microsoft.com/office/officeart/2005/8/layout/chevron1"/>
    <dgm:cxn modelId="{C4BBB335-C393-4829-BC36-3BFEE53F8BB1}" type="presOf" srcId="{7C6652F9-53C7-4011-A671-795278646EC4}" destId="{5EFC3A84-7A15-4A69-B5FF-09D113DBEB45}" srcOrd="0" destOrd="0" presId="urn:microsoft.com/office/officeart/2005/8/layout/chevron1"/>
    <dgm:cxn modelId="{AC32EB41-164F-4D47-BF8D-FE7174B8F704}" type="presOf" srcId="{346A9686-8B08-4207-8286-4719999C3090}" destId="{6737CAD1-599E-4D64-807D-3CBAC6103471}" srcOrd="0" destOrd="0" presId="urn:microsoft.com/office/officeart/2005/8/layout/chevron1"/>
    <dgm:cxn modelId="{953B426E-D7E5-4572-9C58-B19CDD1686D8}" type="presOf" srcId="{DB807750-8991-4B62-AB58-63713D86F3FD}" destId="{A95E1DC8-1354-40F1-83C1-7CABD33A8067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E56A72BB-E891-402F-AFE8-33FD895DD910}" type="presOf" srcId="{7F9DFBC9-2345-418D-8385-83FECA27FAB1}" destId="{889702C9-AF24-43B7-AB06-37C63AD6C27B}" srcOrd="0" destOrd="0" presId="urn:microsoft.com/office/officeart/2005/8/layout/chevron1"/>
    <dgm:cxn modelId="{2C730BC8-5161-4572-BDF9-245B3FA9D87E}" type="presOf" srcId="{291DDD10-0885-42F5-AF60-522C03A5E8A8}" destId="{343F0FCE-7EEE-4558-B828-C414D9C2BBA9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EC80D842-DAF4-4F3E-B815-F5E609BC11F5}" type="presParOf" srcId="{343F0FCE-7EEE-4558-B828-C414D9C2BBA9}" destId="{5EFC3A84-7A15-4A69-B5FF-09D113DBEB45}" srcOrd="0" destOrd="0" presId="urn:microsoft.com/office/officeart/2005/8/layout/chevron1"/>
    <dgm:cxn modelId="{0AA2BDD3-DA39-4E4F-AB3A-D42300B6E735}" type="presParOf" srcId="{343F0FCE-7EEE-4558-B828-C414D9C2BBA9}" destId="{3F46A83A-E973-4D70-AE0C-14AE24F47A86}" srcOrd="1" destOrd="0" presId="urn:microsoft.com/office/officeart/2005/8/layout/chevron1"/>
    <dgm:cxn modelId="{3989D5FE-68AE-40D6-9D0E-3B53BFBB7460}" type="presParOf" srcId="{343F0FCE-7EEE-4558-B828-C414D9C2BBA9}" destId="{15785E94-5011-43F7-AED3-5313F6CA2939}" srcOrd="2" destOrd="0" presId="urn:microsoft.com/office/officeart/2005/8/layout/chevron1"/>
    <dgm:cxn modelId="{97178974-FB20-437D-AF1D-FF5D495211AF}" type="presParOf" srcId="{343F0FCE-7EEE-4558-B828-C414D9C2BBA9}" destId="{A7CEEDA3-2E19-4731-8539-67EB462D5B2B}" srcOrd="3" destOrd="0" presId="urn:microsoft.com/office/officeart/2005/8/layout/chevron1"/>
    <dgm:cxn modelId="{3C310324-1DE4-4C4E-B72E-A82C017A0826}" type="presParOf" srcId="{343F0FCE-7EEE-4558-B828-C414D9C2BBA9}" destId="{A95E1DC8-1354-40F1-83C1-7CABD33A8067}" srcOrd="4" destOrd="0" presId="urn:microsoft.com/office/officeart/2005/8/layout/chevron1"/>
    <dgm:cxn modelId="{C50DA0C6-0F9B-4B2B-8838-2912E3F1246C}" type="presParOf" srcId="{343F0FCE-7EEE-4558-B828-C414D9C2BBA9}" destId="{F8E31997-A022-44E3-B5A5-7D3C59647493}" srcOrd="5" destOrd="0" presId="urn:microsoft.com/office/officeart/2005/8/layout/chevron1"/>
    <dgm:cxn modelId="{9CAA827B-FB87-4FE2-885A-AB5C2594E965}" type="presParOf" srcId="{343F0FCE-7EEE-4558-B828-C414D9C2BBA9}" destId="{4751B201-7075-4711-BE72-3F546BD64BF1}" srcOrd="6" destOrd="0" presId="urn:microsoft.com/office/officeart/2005/8/layout/chevron1"/>
    <dgm:cxn modelId="{51B86354-08D0-43C9-9C57-63094CFA2A6C}" type="presParOf" srcId="{343F0FCE-7EEE-4558-B828-C414D9C2BBA9}" destId="{5CC93260-82BF-4DAA-9681-971B60B7D62C}" srcOrd="7" destOrd="0" presId="urn:microsoft.com/office/officeart/2005/8/layout/chevron1"/>
    <dgm:cxn modelId="{453CB913-1116-44BC-A24E-F70E666C1FBB}" type="presParOf" srcId="{343F0FCE-7EEE-4558-B828-C414D9C2BBA9}" destId="{889702C9-AF24-43B7-AB06-37C63AD6C27B}" srcOrd="8" destOrd="0" presId="urn:microsoft.com/office/officeart/2005/8/layout/chevron1"/>
    <dgm:cxn modelId="{A961EE18-DE8F-4D2F-859D-3040C93DAC87}" type="presParOf" srcId="{343F0FCE-7EEE-4558-B828-C414D9C2BBA9}" destId="{CEFC1646-7493-4B34-8B10-5EDC014A6E5D}" srcOrd="9" destOrd="0" presId="urn:microsoft.com/office/officeart/2005/8/layout/chevron1"/>
    <dgm:cxn modelId="{EDE44727-9FD9-4DAB-9F2A-CE5835E31E6A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Introduction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/>
            <a:t>Few</a:t>
          </a:r>
          <a:r>
            <a:rPr lang="de-DE" dirty="0"/>
            <a:t> Facts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Situation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Ecnomic</a:t>
          </a:r>
          <a:r>
            <a:rPr lang="de-DE" dirty="0"/>
            <a:t> Situation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Trade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Doing</a:t>
          </a:r>
          <a:r>
            <a:rPr lang="de-DE" dirty="0">
              <a:solidFill>
                <a:schemeClr val="tx1"/>
              </a:solidFill>
            </a:rPr>
            <a:t> Business</a:t>
          </a: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19628D0F-2A09-4BC6-9287-91F196838F0D}" type="presOf" srcId="{EE714228-B005-4FCD-A465-7BE9F33AA016}" destId="{15785E94-5011-43F7-AED3-5313F6CA2939}" srcOrd="0" destOrd="0" presId="urn:microsoft.com/office/officeart/2005/8/layout/chevron1"/>
    <dgm:cxn modelId="{2EF1A610-4F88-4EA0-9D56-F7C2AFD1AE9D}" type="presOf" srcId="{346A9686-8B08-4207-8286-4719999C3090}" destId="{6737CAD1-599E-4D64-807D-3CBAC6103471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6B58E95F-06E2-44F2-8258-A9F82ED568E9}" type="presOf" srcId="{7F9DFBC9-2345-418D-8385-83FECA27FAB1}" destId="{889702C9-AF24-43B7-AB06-37C63AD6C27B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4F476D72-0A6F-43F1-84E0-4862E7E45131}" type="presOf" srcId="{2A67E6DC-FD2A-4EDC-B264-52C3FC7D9B5A}" destId="{4751B201-7075-4711-BE72-3F546BD64BF1}" srcOrd="0" destOrd="0" presId="urn:microsoft.com/office/officeart/2005/8/layout/chevron1"/>
    <dgm:cxn modelId="{9D1B31A0-7A41-45FE-8FAA-1EFB80AACCA8}" type="presOf" srcId="{DB807750-8991-4B62-AB58-63713D86F3FD}" destId="{A95E1DC8-1354-40F1-83C1-7CABD33A8067}" srcOrd="0" destOrd="0" presId="urn:microsoft.com/office/officeart/2005/8/layout/chevron1"/>
    <dgm:cxn modelId="{CE7DBCA6-AB88-491B-98B4-C0D42E9F2C3D}" type="presOf" srcId="{7C6652F9-53C7-4011-A671-795278646EC4}" destId="{5EFC3A84-7A15-4A69-B5FF-09D113DBEB45}" srcOrd="0" destOrd="0" presId="urn:microsoft.com/office/officeart/2005/8/layout/chevron1"/>
    <dgm:cxn modelId="{24AA9DB1-171C-47EA-B9B5-0D49AAF8652C}" type="presOf" srcId="{291DDD10-0885-42F5-AF60-522C03A5E8A8}" destId="{343F0FCE-7EEE-4558-B828-C414D9C2BBA9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B74CA1E7-219E-4DE4-BCD0-FDD7E78D97AC}" type="presParOf" srcId="{343F0FCE-7EEE-4558-B828-C414D9C2BBA9}" destId="{5EFC3A84-7A15-4A69-B5FF-09D113DBEB45}" srcOrd="0" destOrd="0" presId="urn:microsoft.com/office/officeart/2005/8/layout/chevron1"/>
    <dgm:cxn modelId="{62F00823-8A2A-47F2-AF5D-00747CEB59E1}" type="presParOf" srcId="{343F0FCE-7EEE-4558-B828-C414D9C2BBA9}" destId="{3F46A83A-E973-4D70-AE0C-14AE24F47A86}" srcOrd="1" destOrd="0" presId="urn:microsoft.com/office/officeart/2005/8/layout/chevron1"/>
    <dgm:cxn modelId="{1C6A0D82-F51D-4D5B-AF7A-8DA6A66AEEA9}" type="presParOf" srcId="{343F0FCE-7EEE-4558-B828-C414D9C2BBA9}" destId="{15785E94-5011-43F7-AED3-5313F6CA2939}" srcOrd="2" destOrd="0" presId="urn:microsoft.com/office/officeart/2005/8/layout/chevron1"/>
    <dgm:cxn modelId="{1F411632-DA80-442B-B861-3B1022F27F70}" type="presParOf" srcId="{343F0FCE-7EEE-4558-B828-C414D9C2BBA9}" destId="{A7CEEDA3-2E19-4731-8539-67EB462D5B2B}" srcOrd="3" destOrd="0" presId="urn:microsoft.com/office/officeart/2005/8/layout/chevron1"/>
    <dgm:cxn modelId="{24FDC498-A58A-42C1-8465-61FCC0DFC0DE}" type="presParOf" srcId="{343F0FCE-7EEE-4558-B828-C414D9C2BBA9}" destId="{A95E1DC8-1354-40F1-83C1-7CABD33A8067}" srcOrd="4" destOrd="0" presId="urn:microsoft.com/office/officeart/2005/8/layout/chevron1"/>
    <dgm:cxn modelId="{BB01D987-2F83-43B6-B98B-47629FB55E89}" type="presParOf" srcId="{343F0FCE-7EEE-4558-B828-C414D9C2BBA9}" destId="{F8E31997-A022-44E3-B5A5-7D3C59647493}" srcOrd="5" destOrd="0" presId="urn:microsoft.com/office/officeart/2005/8/layout/chevron1"/>
    <dgm:cxn modelId="{0EDB85C3-03D8-4331-8223-354F2EE6D480}" type="presParOf" srcId="{343F0FCE-7EEE-4558-B828-C414D9C2BBA9}" destId="{4751B201-7075-4711-BE72-3F546BD64BF1}" srcOrd="6" destOrd="0" presId="urn:microsoft.com/office/officeart/2005/8/layout/chevron1"/>
    <dgm:cxn modelId="{0FA145CB-13F8-4EBC-858C-B9EB76CE6E46}" type="presParOf" srcId="{343F0FCE-7EEE-4558-B828-C414D9C2BBA9}" destId="{5CC93260-82BF-4DAA-9681-971B60B7D62C}" srcOrd="7" destOrd="0" presId="urn:microsoft.com/office/officeart/2005/8/layout/chevron1"/>
    <dgm:cxn modelId="{63B997A7-ECBB-4771-8C8F-C1A9A660097C}" type="presParOf" srcId="{343F0FCE-7EEE-4558-B828-C414D9C2BBA9}" destId="{889702C9-AF24-43B7-AB06-37C63AD6C27B}" srcOrd="8" destOrd="0" presId="urn:microsoft.com/office/officeart/2005/8/layout/chevron1"/>
    <dgm:cxn modelId="{B8B8F746-80F0-41FA-A11F-C3DAB373CD4C}" type="presParOf" srcId="{343F0FCE-7EEE-4558-B828-C414D9C2BBA9}" destId="{CEFC1646-7493-4B34-8B10-5EDC014A6E5D}" srcOrd="9" destOrd="0" presId="urn:microsoft.com/office/officeart/2005/8/layout/chevron1"/>
    <dgm:cxn modelId="{C0860E12-DF4D-4813-A459-64B2BEEE455C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651CBB6E-26B1-41DC-BC90-8FA432CDD408}" type="presOf" srcId="{291DDD10-0885-42F5-AF60-522C03A5E8A8}" destId="{343F0FCE-7EEE-4558-B828-C414D9C2BBA9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Income </a:t>
          </a:r>
          <a:r>
            <a:rPr lang="de-DE" dirty="0" err="1">
              <a:solidFill>
                <a:schemeClr val="tx1"/>
              </a:solidFill>
            </a:rPr>
            <a:t>share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5D11E70D-75B5-4221-89DC-ACFAB71ABEEB}" type="presOf" srcId="{2A67E6DC-FD2A-4EDC-B264-52C3FC7D9B5A}" destId="{4751B201-7075-4711-BE72-3F546BD64BF1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69E2112B-EDC1-408A-B039-8DE0A4F61DA8}" type="presOf" srcId="{291DDD10-0885-42F5-AF60-522C03A5E8A8}" destId="{343F0FCE-7EEE-4558-B828-C414D9C2BBA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02AFCB57-F5EA-4D6F-A9C7-4C3B06227443}" type="presOf" srcId="{346A9686-8B08-4207-8286-4719999C3090}" destId="{6737CAD1-599E-4D64-807D-3CBAC6103471}" srcOrd="0" destOrd="0" presId="urn:microsoft.com/office/officeart/2005/8/layout/chevron1"/>
    <dgm:cxn modelId="{496E19B4-5D1D-4789-8EBB-3326899ED370}" type="presOf" srcId="{DB807750-8991-4B62-AB58-63713D86F3FD}" destId="{A95E1DC8-1354-40F1-83C1-7CABD33A8067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3949ECB-F582-407B-BD4D-7022FECB1C20}" type="presOf" srcId="{7C6652F9-53C7-4011-A671-795278646EC4}" destId="{5EFC3A84-7A15-4A69-B5FF-09D113DBEB45}" srcOrd="0" destOrd="0" presId="urn:microsoft.com/office/officeart/2005/8/layout/chevron1"/>
    <dgm:cxn modelId="{756EA5D9-3F2F-46E3-AE11-E50ABDE1B0A9}" type="presOf" srcId="{EE714228-B005-4FCD-A465-7BE9F33AA016}" destId="{15785E94-5011-43F7-AED3-5313F6CA2939}" srcOrd="0" destOrd="0" presId="urn:microsoft.com/office/officeart/2005/8/layout/chevron1"/>
    <dgm:cxn modelId="{45AE72E0-C559-4B78-BCCA-3E2DB8143E0F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BA50752B-6EBB-4A34-9267-50A142866329}" type="presParOf" srcId="{343F0FCE-7EEE-4558-B828-C414D9C2BBA9}" destId="{5EFC3A84-7A15-4A69-B5FF-09D113DBEB45}" srcOrd="0" destOrd="0" presId="urn:microsoft.com/office/officeart/2005/8/layout/chevron1"/>
    <dgm:cxn modelId="{18F58156-A9C9-4F7D-8FEE-5AD9FD6DC0EB}" type="presParOf" srcId="{343F0FCE-7EEE-4558-B828-C414D9C2BBA9}" destId="{3F46A83A-E973-4D70-AE0C-14AE24F47A86}" srcOrd="1" destOrd="0" presId="urn:microsoft.com/office/officeart/2005/8/layout/chevron1"/>
    <dgm:cxn modelId="{070E5F53-4440-48F7-8584-502FCE2F9BD2}" type="presParOf" srcId="{343F0FCE-7EEE-4558-B828-C414D9C2BBA9}" destId="{15785E94-5011-43F7-AED3-5313F6CA2939}" srcOrd="2" destOrd="0" presId="urn:microsoft.com/office/officeart/2005/8/layout/chevron1"/>
    <dgm:cxn modelId="{5AECE5CD-F611-42FE-8ABF-CB260F89CF2C}" type="presParOf" srcId="{343F0FCE-7EEE-4558-B828-C414D9C2BBA9}" destId="{A7CEEDA3-2E19-4731-8539-67EB462D5B2B}" srcOrd="3" destOrd="0" presId="urn:microsoft.com/office/officeart/2005/8/layout/chevron1"/>
    <dgm:cxn modelId="{EE8BA5E3-A556-41BD-A014-FBAED07677F2}" type="presParOf" srcId="{343F0FCE-7EEE-4558-B828-C414D9C2BBA9}" destId="{A95E1DC8-1354-40F1-83C1-7CABD33A8067}" srcOrd="4" destOrd="0" presId="urn:microsoft.com/office/officeart/2005/8/layout/chevron1"/>
    <dgm:cxn modelId="{32267226-8E0E-4F27-9117-7EB7780F08C1}" type="presParOf" srcId="{343F0FCE-7EEE-4558-B828-C414D9C2BBA9}" destId="{F8E31997-A022-44E3-B5A5-7D3C59647493}" srcOrd="5" destOrd="0" presId="urn:microsoft.com/office/officeart/2005/8/layout/chevron1"/>
    <dgm:cxn modelId="{4146F518-7515-4B61-B587-BC9B80A33565}" type="presParOf" srcId="{343F0FCE-7EEE-4558-B828-C414D9C2BBA9}" destId="{4751B201-7075-4711-BE72-3F546BD64BF1}" srcOrd="6" destOrd="0" presId="urn:microsoft.com/office/officeart/2005/8/layout/chevron1"/>
    <dgm:cxn modelId="{618D4FD5-CE9D-4719-8803-48C3B23AC031}" type="presParOf" srcId="{343F0FCE-7EEE-4558-B828-C414D9C2BBA9}" destId="{5CC93260-82BF-4DAA-9681-971B60B7D62C}" srcOrd="7" destOrd="0" presId="urn:microsoft.com/office/officeart/2005/8/layout/chevron1"/>
    <dgm:cxn modelId="{E695BD6C-6D52-4AB5-B561-47B79C5E398E}" type="presParOf" srcId="{343F0FCE-7EEE-4558-B828-C414D9C2BBA9}" destId="{889702C9-AF24-43B7-AB06-37C63AD6C27B}" srcOrd="8" destOrd="0" presId="urn:microsoft.com/office/officeart/2005/8/layout/chevron1"/>
    <dgm:cxn modelId="{4A3CC3B6-C8EF-40F1-8D83-343198D073D2}" type="presParOf" srcId="{343F0FCE-7EEE-4558-B828-C414D9C2BBA9}" destId="{CEFC1646-7493-4B34-8B10-5EDC014A6E5D}" srcOrd="9" destOrd="0" presId="urn:microsoft.com/office/officeart/2005/8/layout/chevron1"/>
    <dgm:cxn modelId="{24046BC2-1ABE-4EF3-BE75-0771682ADC4D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Income </a:t>
          </a:r>
          <a:r>
            <a:rPr lang="de-DE" dirty="0" err="1">
              <a:solidFill>
                <a:schemeClr val="tx1"/>
              </a:solidFill>
            </a:rPr>
            <a:t>share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E693775C-7569-4F31-9C8E-59D48BD4B6CA}" type="presOf" srcId="{EE714228-B005-4FCD-A465-7BE9F33AA016}" destId="{15785E94-5011-43F7-AED3-5313F6CA2939}" srcOrd="0" destOrd="0" presId="urn:microsoft.com/office/officeart/2005/8/layout/chevron1"/>
    <dgm:cxn modelId="{360FB65F-EC7B-4175-9AA2-0CC3840C28D0}" type="presOf" srcId="{DB807750-8991-4B62-AB58-63713D86F3FD}" destId="{A95E1DC8-1354-40F1-83C1-7CABD33A8067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275E886F-665B-42D5-B484-4429C33C9028}" type="presOf" srcId="{291DDD10-0885-42F5-AF60-522C03A5E8A8}" destId="{343F0FCE-7EEE-4558-B828-C414D9C2BBA9}" srcOrd="0" destOrd="0" presId="urn:microsoft.com/office/officeart/2005/8/layout/chevron1"/>
    <dgm:cxn modelId="{698CF9B4-EBF0-4517-A26B-EAAA7CAC2407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5D389ED5-0F0D-488D-AAA0-A52F051F8AD5}" type="presOf" srcId="{7C6652F9-53C7-4011-A671-795278646EC4}" destId="{5EFC3A84-7A15-4A69-B5FF-09D113DBEB45}" srcOrd="0" destOrd="0" presId="urn:microsoft.com/office/officeart/2005/8/layout/chevron1"/>
    <dgm:cxn modelId="{08FE9DDF-1A4E-4E0E-852C-E37B32BF7ECD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0F45E1F9-C6EF-4A2A-AD40-35B7359013DB}" type="presOf" srcId="{2A67E6DC-FD2A-4EDC-B264-52C3FC7D9B5A}" destId="{4751B201-7075-4711-BE72-3F546BD64BF1}" srcOrd="0" destOrd="0" presId="urn:microsoft.com/office/officeart/2005/8/layout/chevron1"/>
    <dgm:cxn modelId="{C48F916A-62A6-43E2-82C5-07D737BBEFA3}" type="presParOf" srcId="{343F0FCE-7EEE-4558-B828-C414D9C2BBA9}" destId="{5EFC3A84-7A15-4A69-B5FF-09D113DBEB45}" srcOrd="0" destOrd="0" presId="urn:microsoft.com/office/officeart/2005/8/layout/chevron1"/>
    <dgm:cxn modelId="{0C02ED64-9F06-46EF-803D-5D6A48E19593}" type="presParOf" srcId="{343F0FCE-7EEE-4558-B828-C414D9C2BBA9}" destId="{3F46A83A-E973-4D70-AE0C-14AE24F47A86}" srcOrd="1" destOrd="0" presId="urn:microsoft.com/office/officeart/2005/8/layout/chevron1"/>
    <dgm:cxn modelId="{716B1B9B-866A-4574-95F5-88A2CA8F2C7D}" type="presParOf" srcId="{343F0FCE-7EEE-4558-B828-C414D9C2BBA9}" destId="{15785E94-5011-43F7-AED3-5313F6CA2939}" srcOrd="2" destOrd="0" presId="urn:microsoft.com/office/officeart/2005/8/layout/chevron1"/>
    <dgm:cxn modelId="{CDB4BA4A-D246-4324-BB00-2A96BCAD3FFD}" type="presParOf" srcId="{343F0FCE-7EEE-4558-B828-C414D9C2BBA9}" destId="{A7CEEDA3-2E19-4731-8539-67EB462D5B2B}" srcOrd="3" destOrd="0" presId="urn:microsoft.com/office/officeart/2005/8/layout/chevron1"/>
    <dgm:cxn modelId="{B3E013C3-DE8F-4A7D-A53D-A0A6851D5CEC}" type="presParOf" srcId="{343F0FCE-7EEE-4558-B828-C414D9C2BBA9}" destId="{A95E1DC8-1354-40F1-83C1-7CABD33A8067}" srcOrd="4" destOrd="0" presId="urn:microsoft.com/office/officeart/2005/8/layout/chevron1"/>
    <dgm:cxn modelId="{B2F31966-95C2-4D47-A601-7BDD00351BF3}" type="presParOf" srcId="{343F0FCE-7EEE-4558-B828-C414D9C2BBA9}" destId="{F8E31997-A022-44E3-B5A5-7D3C59647493}" srcOrd="5" destOrd="0" presId="urn:microsoft.com/office/officeart/2005/8/layout/chevron1"/>
    <dgm:cxn modelId="{A2787BEB-65E1-4FC9-8453-57B01AEE5325}" type="presParOf" srcId="{343F0FCE-7EEE-4558-B828-C414D9C2BBA9}" destId="{4751B201-7075-4711-BE72-3F546BD64BF1}" srcOrd="6" destOrd="0" presId="urn:microsoft.com/office/officeart/2005/8/layout/chevron1"/>
    <dgm:cxn modelId="{B3240E40-E5E2-4DFE-9832-0AEBEA9FF95E}" type="presParOf" srcId="{343F0FCE-7EEE-4558-B828-C414D9C2BBA9}" destId="{5CC93260-82BF-4DAA-9681-971B60B7D62C}" srcOrd="7" destOrd="0" presId="urn:microsoft.com/office/officeart/2005/8/layout/chevron1"/>
    <dgm:cxn modelId="{2B08500D-3943-479A-8B7B-5CF18678AF9D}" type="presParOf" srcId="{343F0FCE-7EEE-4558-B828-C414D9C2BBA9}" destId="{889702C9-AF24-43B7-AB06-37C63AD6C27B}" srcOrd="8" destOrd="0" presId="urn:microsoft.com/office/officeart/2005/8/layout/chevron1"/>
    <dgm:cxn modelId="{7473DDD0-A753-4D46-B6E2-4B16EF493DF9}" type="presParOf" srcId="{343F0FCE-7EEE-4558-B828-C414D9C2BBA9}" destId="{CEFC1646-7493-4B34-8B10-5EDC014A6E5D}" srcOrd="9" destOrd="0" presId="urn:microsoft.com/office/officeart/2005/8/layout/chevron1"/>
    <dgm:cxn modelId="{F11D61FB-F0B6-40DA-BC62-B9DB1C74DEB0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DC3F8005-0473-484E-AF04-B898846EC4EC}" type="presOf" srcId="{DB807750-8991-4B62-AB58-63713D86F3FD}" destId="{A95E1DC8-1354-40F1-83C1-7CABD33A8067}" srcOrd="0" destOrd="0" presId="urn:microsoft.com/office/officeart/2005/8/layout/chevron1"/>
    <dgm:cxn modelId="{DA964C15-FF0D-4E57-B6C6-2D74BAFF4B03}" type="presOf" srcId="{EE714228-B005-4FCD-A465-7BE9F33AA016}" destId="{15785E94-5011-43F7-AED3-5313F6CA2939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9D4C4F1A-1282-47C5-BD5B-FEA07EDECDD1}" type="presOf" srcId="{346A9686-8B08-4207-8286-4719999C3090}" destId="{6737CAD1-599E-4D64-807D-3CBAC6103471}" srcOrd="0" destOrd="0" presId="urn:microsoft.com/office/officeart/2005/8/layout/chevron1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9690855F-DEE7-4E74-96B2-2DF807BD35E1}" type="presOf" srcId="{7C6652F9-53C7-4011-A671-795278646EC4}" destId="{5EFC3A84-7A15-4A69-B5FF-09D113DBEB45}" srcOrd="0" destOrd="0" presId="urn:microsoft.com/office/officeart/2005/8/layout/chevron1"/>
    <dgm:cxn modelId="{1C9E7C4D-2DD6-4453-81D6-429C68102D2C}" type="presOf" srcId="{2A67E6DC-FD2A-4EDC-B264-52C3FC7D9B5A}" destId="{4751B201-7075-4711-BE72-3F546BD64BF1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3888438F-8144-413F-A3E8-7B3CAD995B89}" type="presOf" srcId="{291DDD10-0885-42F5-AF60-522C03A5E8A8}" destId="{343F0FCE-7EEE-4558-B828-C414D9C2BBA9}" srcOrd="0" destOrd="0" presId="urn:microsoft.com/office/officeart/2005/8/layout/chevron1"/>
    <dgm:cxn modelId="{206365AF-DF32-4DC6-B74C-C002CD7C526C}" type="presOf" srcId="{7F9DFBC9-2345-418D-8385-83FECA27FAB1}" destId="{889702C9-AF24-43B7-AB06-37C63AD6C27B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DB1451D5-02BD-4F03-905F-82FEC66E7A0A}" type="presParOf" srcId="{343F0FCE-7EEE-4558-B828-C414D9C2BBA9}" destId="{5EFC3A84-7A15-4A69-B5FF-09D113DBEB45}" srcOrd="0" destOrd="0" presId="urn:microsoft.com/office/officeart/2005/8/layout/chevron1"/>
    <dgm:cxn modelId="{1ABCE554-2989-4EE9-BF11-9116C32C867C}" type="presParOf" srcId="{343F0FCE-7EEE-4558-B828-C414D9C2BBA9}" destId="{3F46A83A-E973-4D70-AE0C-14AE24F47A86}" srcOrd="1" destOrd="0" presId="urn:microsoft.com/office/officeart/2005/8/layout/chevron1"/>
    <dgm:cxn modelId="{09F6E941-A3E4-4B25-BC06-D38E37359F5B}" type="presParOf" srcId="{343F0FCE-7EEE-4558-B828-C414D9C2BBA9}" destId="{15785E94-5011-43F7-AED3-5313F6CA2939}" srcOrd="2" destOrd="0" presId="urn:microsoft.com/office/officeart/2005/8/layout/chevron1"/>
    <dgm:cxn modelId="{019829E0-C29B-4842-A197-B5678E1580DC}" type="presParOf" srcId="{343F0FCE-7EEE-4558-B828-C414D9C2BBA9}" destId="{A7CEEDA3-2E19-4731-8539-67EB462D5B2B}" srcOrd="3" destOrd="0" presId="urn:microsoft.com/office/officeart/2005/8/layout/chevron1"/>
    <dgm:cxn modelId="{775FD1FC-D1A5-432B-A378-A85824B1B218}" type="presParOf" srcId="{343F0FCE-7EEE-4558-B828-C414D9C2BBA9}" destId="{A95E1DC8-1354-40F1-83C1-7CABD33A8067}" srcOrd="4" destOrd="0" presId="urn:microsoft.com/office/officeart/2005/8/layout/chevron1"/>
    <dgm:cxn modelId="{C751BE00-A658-407F-8E01-D0CC33D8EFD9}" type="presParOf" srcId="{343F0FCE-7EEE-4558-B828-C414D9C2BBA9}" destId="{F8E31997-A022-44E3-B5A5-7D3C59647493}" srcOrd="5" destOrd="0" presId="urn:microsoft.com/office/officeart/2005/8/layout/chevron1"/>
    <dgm:cxn modelId="{2B2D3222-2E64-4361-A36C-8809A0A876B0}" type="presParOf" srcId="{343F0FCE-7EEE-4558-B828-C414D9C2BBA9}" destId="{4751B201-7075-4711-BE72-3F546BD64BF1}" srcOrd="6" destOrd="0" presId="urn:microsoft.com/office/officeart/2005/8/layout/chevron1"/>
    <dgm:cxn modelId="{4365FFFD-0B48-4EFA-B1D9-CE3414558DA4}" type="presParOf" srcId="{343F0FCE-7EEE-4558-B828-C414D9C2BBA9}" destId="{5CC93260-82BF-4DAA-9681-971B60B7D62C}" srcOrd="7" destOrd="0" presId="urn:microsoft.com/office/officeart/2005/8/layout/chevron1"/>
    <dgm:cxn modelId="{553814A2-ECF2-45CB-A0AC-36F8C6C7A536}" type="presParOf" srcId="{343F0FCE-7EEE-4558-B828-C414D9C2BBA9}" destId="{889702C9-AF24-43B7-AB06-37C63AD6C27B}" srcOrd="8" destOrd="0" presId="urn:microsoft.com/office/officeart/2005/8/layout/chevron1"/>
    <dgm:cxn modelId="{D463D095-17F9-40E1-AF3D-69DAB1A613D6}" type="presParOf" srcId="{343F0FCE-7EEE-4558-B828-C414D9C2BBA9}" destId="{CEFC1646-7493-4B34-8B10-5EDC014A6E5D}" srcOrd="9" destOrd="0" presId="urn:microsoft.com/office/officeart/2005/8/layout/chevron1"/>
    <dgm:cxn modelId="{61CD7A21-E625-44BB-BB15-F836E252344C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C1189F1C-B81F-4DD1-A227-6C37401840C3}" type="presOf" srcId="{EE714228-B005-4FCD-A465-7BE9F33AA016}" destId="{15785E94-5011-43F7-AED3-5313F6CA2939}" srcOrd="0" destOrd="0" presId="urn:microsoft.com/office/officeart/2005/8/layout/chevron1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228B2F2B-064C-41CF-9122-9E9141844764}" type="presOf" srcId="{7C6652F9-53C7-4011-A671-795278646EC4}" destId="{5EFC3A84-7A15-4A69-B5FF-09D113DBEB45}" srcOrd="0" destOrd="0" presId="urn:microsoft.com/office/officeart/2005/8/layout/chevron1"/>
    <dgm:cxn modelId="{8C384247-AA08-4B7E-86D7-5AD2D1B96F3D}" type="presOf" srcId="{346A9686-8B08-4207-8286-4719999C3090}" destId="{6737CAD1-599E-4D64-807D-3CBAC6103471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EC8EEE51-2E34-44C4-BA1E-E0ECC80CD144}" type="presOf" srcId="{2A67E6DC-FD2A-4EDC-B264-52C3FC7D9B5A}" destId="{4751B201-7075-4711-BE72-3F546BD64BF1}" srcOrd="0" destOrd="0" presId="urn:microsoft.com/office/officeart/2005/8/layout/chevron1"/>
    <dgm:cxn modelId="{042B345A-6BE8-4A5C-92BB-2E329CE83255}" type="presOf" srcId="{DB807750-8991-4B62-AB58-63713D86F3FD}" destId="{A95E1DC8-1354-40F1-83C1-7CABD33A8067}" srcOrd="0" destOrd="0" presId="urn:microsoft.com/office/officeart/2005/8/layout/chevron1"/>
    <dgm:cxn modelId="{2BCC9DA8-A00F-48D5-8A40-66E8B05AC825}" type="presOf" srcId="{291DDD10-0885-42F5-AF60-522C03A5E8A8}" destId="{343F0FCE-7EEE-4558-B828-C414D9C2BBA9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7CFBF1E3-697A-43D2-B4F0-1E31CD19985B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7E1E10E4-2B19-4AD3-BBFA-EC2DA8BC1A21}" type="presParOf" srcId="{343F0FCE-7EEE-4558-B828-C414D9C2BBA9}" destId="{5EFC3A84-7A15-4A69-B5FF-09D113DBEB45}" srcOrd="0" destOrd="0" presId="urn:microsoft.com/office/officeart/2005/8/layout/chevron1"/>
    <dgm:cxn modelId="{65861667-EC78-42E9-9A22-8B73AF911D33}" type="presParOf" srcId="{343F0FCE-7EEE-4558-B828-C414D9C2BBA9}" destId="{3F46A83A-E973-4D70-AE0C-14AE24F47A86}" srcOrd="1" destOrd="0" presId="urn:microsoft.com/office/officeart/2005/8/layout/chevron1"/>
    <dgm:cxn modelId="{DA441F5D-2E55-4184-8006-E0A5CA105833}" type="presParOf" srcId="{343F0FCE-7EEE-4558-B828-C414D9C2BBA9}" destId="{15785E94-5011-43F7-AED3-5313F6CA2939}" srcOrd="2" destOrd="0" presId="urn:microsoft.com/office/officeart/2005/8/layout/chevron1"/>
    <dgm:cxn modelId="{5585B3B9-B63E-43A1-AE02-ED6345293740}" type="presParOf" srcId="{343F0FCE-7EEE-4558-B828-C414D9C2BBA9}" destId="{A7CEEDA3-2E19-4731-8539-67EB462D5B2B}" srcOrd="3" destOrd="0" presId="urn:microsoft.com/office/officeart/2005/8/layout/chevron1"/>
    <dgm:cxn modelId="{E7F7FB46-99A6-437B-B957-608122BCEC76}" type="presParOf" srcId="{343F0FCE-7EEE-4558-B828-C414D9C2BBA9}" destId="{A95E1DC8-1354-40F1-83C1-7CABD33A8067}" srcOrd="4" destOrd="0" presId="urn:microsoft.com/office/officeart/2005/8/layout/chevron1"/>
    <dgm:cxn modelId="{B41B8C71-A9B0-4394-9E34-1F79824A371F}" type="presParOf" srcId="{343F0FCE-7EEE-4558-B828-C414D9C2BBA9}" destId="{F8E31997-A022-44E3-B5A5-7D3C59647493}" srcOrd="5" destOrd="0" presId="urn:microsoft.com/office/officeart/2005/8/layout/chevron1"/>
    <dgm:cxn modelId="{41D9E3E0-DE20-4489-AD2C-DFB77B8A82E9}" type="presParOf" srcId="{343F0FCE-7EEE-4558-B828-C414D9C2BBA9}" destId="{4751B201-7075-4711-BE72-3F546BD64BF1}" srcOrd="6" destOrd="0" presId="urn:microsoft.com/office/officeart/2005/8/layout/chevron1"/>
    <dgm:cxn modelId="{3E38F029-9F1D-4DBA-A0C0-9B12C526CFB6}" type="presParOf" srcId="{343F0FCE-7EEE-4558-B828-C414D9C2BBA9}" destId="{5CC93260-82BF-4DAA-9681-971B60B7D62C}" srcOrd="7" destOrd="0" presId="urn:microsoft.com/office/officeart/2005/8/layout/chevron1"/>
    <dgm:cxn modelId="{E0136FF6-244F-46E6-8E60-BA8924833D15}" type="presParOf" srcId="{343F0FCE-7EEE-4558-B828-C414D9C2BBA9}" destId="{889702C9-AF24-43B7-AB06-37C63AD6C27B}" srcOrd="8" destOrd="0" presId="urn:microsoft.com/office/officeart/2005/8/layout/chevron1"/>
    <dgm:cxn modelId="{4CC18692-EFC9-461B-B8BD-922733567430}" type="presParOf" srcId="{343F0FCE-7EEE-4558-B828-C414D9C2BBA9}" destId="{CEFC1646-7493-4B34-8B10-5EDC014A6E5D}" srcOrd="9" destOrd="0" presId="urn:microsoft.com/office/officeart/2005/8/layout/chevron1"/>
    <dgm:cxn modelId="{3ADF505A-CC1F-4BCD-BFFF-B1E78B690420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A336E532-6744-4C26-BAE2-48A5428F8BD0}" type="presOf" srcId="{EE714228-B005-4FCD-A465-7BE9F33AA016}" destId="{15785E94-5011-43F7-AED3-5313F6CA2939}" srcOrd="0" destOrd="0" presId="urn:microsoft.com/office/officeart/2005/8/layout/chevron1"/>
    <dgm:cxn modelId="{C735BD65-D4F1-4403-85F6-4F32781BFBBE}" type="presOf" srcId="{DB807750-8991-4B62-AB58-63713D86F3FD}" destId="{A95E1DC8-1354-40F1-83C1-7CABD33A8067}" srcOrd="0" destOrd="0" presId="urn:microsoft.com/office/officeart/2005/8/layout/chevron1"/>
    <dgm:cxn modelId="{FA82F747-BA92-4A99-9A86-FADF4AC25C37}" type="presOf" srcId="{346A9686-8B08-4207-8286-4719999C3090}" destId="{6737CAD1-599E-4D64-807D-3CBAC6103471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A6D074A4-0CE6-4D70-8182-4C27DC547265}" type="presOf" srcId="{2A67E6DC-FD2A-4EDC-B264-52C3FC7D9B5A}" destId="{4751B201-7075-4711-BE72-3F546BD64BF1}" srcOrd="0" destOrd="0" presId="urn:microsoft.com/office/officeart/2005/8/layout/chevron1"/>
    <dgm:cxn modelId="{14A825A6-1C32-46DA-82F9-57C2D170CBB5}" type="presOf" srcId="{291DDD10-0885-42F5-AF60-522C03A5E8A8}" destId="{343F0FCE-7EEE-4558-B828-C414D9C2BBA9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3BCB4CBF-1DF5-4674-A8AF-08324A3D2F96}" type="presOf" srcId="{7C6652F9-53C7-4011-A671-795278646EC4}" destId="{5EFC3A84-7A15-4A69-B5FF-09D113DBEB45}" srcOrd="0" destOrd="0" presId="urn:microsoft.com/office/officeart/2005/8/layout/chevron1"/>
    <dgm:cxn modelId="{42E9D6D7-E9DF-4CAF-BC4E-A682B223CCFD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D4F8CF5D-2900-437B-A818-591AE78F989E}" type="presParOf" srcId="{343F0FCE-7EEE-4558-B828-C414D9C2BBA9}" destId="{5EFC3A84-7A15-4A69-B5FF-09D113DBEB45}" srcOrd="0" destOrd="0" presId="urn:microsoft.com/office/officeart/2005/8/layout/chevron1"/>
    <dgm:cxn modelId="{5ED58C68-85C0-4481-8612-82CF248C5569}" type="presParOf" srcId="{343F0FCE-7EEE-4558-B828-C414D9C2BBA9}" destId="{3F46A83A-E973-4D70-AE0C-14AE24F47A86}" srcOrd="1" destOrd="0" presId="urn:microsoft.com/office/officeart/2005/8/layout/chevron1"/>
    <dgm:cxn modelId="{24D452AE-7C8D-405A-8C0F-2A7946BD00A4}" type="presParOf" srcId="{343F0FCE-7EEE-4558-B828-C414D9C2BBA9}" destId="{15785E94-5011-43F7-AED3-5313F6CA2939}" srcOrd="2" destOrd="0" presId="urn:microsoft.com/office/officeart/2005/8/layout/chevron1"/>
    <dgm:cxn modelId="{1B007432-9A23-4698-A7B1-98122CE720CB}" type="presParOf" srcId="{343F0FCE-7EEE-4558-B828-C414D9C2BBA9}" destId="{A7CEEDA3-2E19-4731-8539-67EB462D5B2B}" srcOrd="3" destOrd="0" presId="urn:microsoft.com/office/officeart/2005/8/layout/chevron1"/>
    <dgm:cxn modelId="{0EC1B74F-7CD6-4199-B266-F1C152741649}" type="presParOf" srcId="{343F0FCE-7EEE-4558-B828-C414D9C2BBA9}" destId="{A95E1DC8-1354-40F1-83C1-7CABD33A8067}" srcOrd="4" destOrd="0" presId="urn:microsoft.com/office/officeart/2005/8/layout/chevron1"/>
    <dgm:cxn modelId="{D366358F-B6DB-4AD4-8577-F9D9720D2AF9}" type="presParOf" srcId="{343F0FCE-7EEE-4558-B828-C414D9C2BBA9}" destId="{F8E31997-A022-44E3-B5A5-7D3C59647493}" srcOrd="5" destOrd="0" presId="urn:microsoft.com/office/officeart/2005/8/layout/chevron1"/>
    <dgm:cxn modelId="{D517CAB7-82BC-4214-9483-AE8C653B4A97}" type="presParOf" srcId="{343F0FCE-7EEE-4558-B828-C414D9C2BBA9}" destId="{4751B201-7075-4711-BE72-3F546BD64BF1}" srcOrd="6" destOrd="0" presId="urn:microsoft.com/office/officeart/2005/8/layout/chevron1"/>
    <dgm:cxn modelId="{72E41E7E-E9FB-4144-8A39-A567521D6146}" type="presParOf" srcId="{343F0FCE-7EEE-4558-B828-C414D9C2BBA9}" destId="{5CC93260-82BF-4DAA-9681-971B60B7D62C}" srcOrd="7" destOrd="0" presId="urn:microsoft.com/office/officeart/2005/8/layout/chevron1"/>
    <dgm:cxn modelId="{F08C26B4-5CC2-4F8D-BE4C-E4A527B538CC}" type="presParOf" srcId="{343F0FCE-7EEE-4558-B828-C414D9C2BBA9}" destId="{889702C9-AF24-43B7-AB06-37C63AD6C27B}" srcOrd="8" destOrd="0" presId="urn:microsoft.com/office/officeart/2005/8/layout/chevron1"/>
    <dgm:cxn modelId="{1282ED4F-2C77-4592-A9B3-A7B179FBA0EB}" type="presParOf" srcId="{343F0FCE-7EEE-4558-B828-C414D9C2BBA9}" destId="{CEFC1646-7493-4B34-8B10-5EDC014A6E5D}" srcOrd="9" destOrd="0" presId="urn:microsoft.com/office/officeart/2005/8/layout/chevron1"/>
    <dgm:cxn modelId="{0877EB52-CDFA-4339-99D8-5D271CF82A5A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250DE424-8CA2-4DCC-8006-6F080178D0A9}" type="presOf" srcId="{2A67E6DC-FD2A-4EDC-B264-52C3FC7D9B5A}" destId="{4751B201-7075-4711-BE72-3F546BD64BF1}" srcOrd="0" destOrd="0" presId="urn:microsoft.com/office/officeart/2005/8/layout/chevron1"/>
    <dgm:cxn modelId="{9DF06132-6A48-454E-A89A-86F8DFBFA4B3}" type="presOf" srcId="{EE714228-B005-4FCD-A465-7BE9F33AA016}" destId="{15785E94-5011-43F7-AED3-5313F6CA293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7C801070-E5DA-4C1A-BDD0-1C43585AEDCD}" type="presOf" srcId="{DB807750-8991-4B62-AB58-63713D86F3FD}" destId="{A95E1DC8-1354-40F1-83C1-7CABD33A8067}" srcOrd="0" destOrd="0" presId="urn:microsoft.com/office/officeart/2005/8/layout/chevron1"/>
    <dgm:cxn modelId="{FF45CB50-A72B-4BDE-8246-1AA3467C38B3}" type="presOf" srcId="{7F9DFBC9-2345-418D-8385-83FECA27FAB1}" destId="{889702C9-AF24-43B7-AB06-37C63AD6C27B}" srcOrd="0" destOrd="0" presId="urn:microsoft.com/office/officeart/2005/8/layout/chevron1"/>
    <dgm:cxn modelId="{CF7B697B-0716-48F6-86A1-58E6DE19BB89}" type="presOf" srcId="{7C6652F9-53C7-4011-A671-795278646EC4}" destId="{5EFC3A84-7A15-4A69-B5FF-09D113DBEB45}" srcOrd="0" destOrd="0" presId="urn:microsoft.com/office/officeart/2005/8/layout/chevron1"/>
    <dgm:cxn modelId="{1B1A5D8A-055D-4DA5-840A-5B8178C2E587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E95A33EF-E068-42F2-9C22-F45D11076ABD}" type="presOf" srcId="{291DDD10-0885-42F5-AF60-522C03A5E8A8}" destId="{343F0FCE-7EEE-4558-B828-C414D9C2BBA9}" srcOrd="0" destOrd="0" presId="urn:microsoft.com/office/officeart/2005/8/layout/chevron1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B658D548-F42D-4867-B40C-9D5EC97B4D19}" type="presParOf" srcId="{343F0FCE-7EEE-4558-B828-C414D9C2BBA9}" destId="{5EFC3A84-7A15-4A69-B5FF-09D113DBEB45}" srcOrd="0" destOrd="0" presId="urn:microsoft.com/office/officeart/2005/8/layout/chevron1"/>
    <dgm:cxn modelId="{4BC0EAE7-DE5F-425F-ACFB-4F3E9FB6E293}" type="presParOf" srcId="{343F0FCE-7EEE-4558-B828-C414D9C2BBA9}" destId="{3F46A83A-E973-4D70-AE0C-14AE24F47A86}" srcOrd="1" destOrd="0" presId="urn:microsoft.com/office/officeart/2005/8/layout/chevron1"/>
    <dgm:cxn modelId="{76DD8B94-6765-4C21-8290-84509D91C6AF}" type="presParOf" srcId="{343F0FCE-7EEE-4558-B828-C414D9C2BBA9}" destId="{15785E94-5011-43F7-AED3-5313F6CA2939}" srcOrd="2" destOrd="0" presId="urn:microsoft.com/office/officeart/2005/8/layout/chevron1"/>
    <dgm:cxn modelId="{D32D70CD-137C-4241-8D64-7701A7C0B513}" type="presParOf" srcId="{343F0FCE-7EEE-4558-B828-C414D9C2BBA9}" destId="{A7CEEDA3-2E19-4731-8539-67EB462D5B2B}" srcOrd="3" destOrd="0" presId="urn:microsoft.com/office/officeart/2005/8/layout/chevron1"/>
    <dgm:cxn modelId="{9E502837-9E0B-4251-A645-E65CD40DEB58}" type="presParOf" srcId="{343F0FCE-7EEE-4558-B828-C414D9C2BBA9}" destId="{A95E1DC8-1354-40F1-83C1-7CABD33A8067}" srcOrd="4" destOrd="0" presId="urn:microsoft.com/office/officeart/2005/8/layout/chevron1"/>
    <dgm:cxn modelId="{67ED7E15-71C3-48C0-B3A8-E5EAA695201C}" type="presParOf" srcId="{343F0FCE-7EEE-4558-B828-C414D9C2BBA9}" destId="{F8E31997-A022-44E3-B5A5-7D3C59647493}" srcOrd="5" destOrd="0" presId="urn:microsoft.com/office/officeart/2005/8/layout/chevron1"/>
    <dgm:cxn modelId="{BE3A2594-374A-4788-9DB4-610231AF70D6}" type="presParOf" srcId="{343F0FCE-7EEE-4558-B828-C414D9C2BBA9}" destId="{4751B201-7075-4711-BE72-3F546BD64BF1}" srcOrd="6" destOrd="0" presId="urn:microsoft.com/office/officeart/2005/8/layout/chevron1"/>
    <dgm:cxn modelId="{E9F5303E-5C3E-42F5-BE53-36A4946E0D9B}" type="presParOf" srcId="{343F0FCE-7EEE-4558-B828-C414D9C2BBA9}" destId="{5CC93260-82BF-4DAA-9681-971B60B7D62C}" srcOrd="7" destOrd="0" presId="urn:microsoft.com/office/officeart/2005/8/layout/chevron1"/>
    <dgm:cxn modelId="{7A5B77DB-4DC1-457B-983A-15D0D12B7259}" type="presParOf" srcId="{343F0FCE-7EEE-4558-B828-C414D9C2BBA9}" destId="{889702C9-AF24-43B7-AB06-37C63AD6C27B}" srcOrd="8" destOrd="0" presId="urn:microsoft.com/office/officeart/2005/8/layout/chevron1"/>
    <dgm:cxn modelId="{BDD35A58-18B1-4C50-947C-33A0ACEC0E7F}" type="presParOf" srcId="{343F0FCE-7EEE-4558-B828-C414D9C2BBA9}" destId="{CEFC1646-7493-4B34-8B10-5EDC014A6E5D}" srcOrd="9" destOrd="0" presId="urn:microsoft.com/office/officeart/2005/8/layout/chevron1"/>
    <dgm:cxn modelId="{6D7CDC3E-40DE-495E-8A94-161E7870C601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46BF3924-323F-4146-9224-625768CC7D3B}" type="presOf" srcId="{346A9686-8B08-4207-8286-4719999C3090}" destId="{6737CAD1-599E-4D64-807D-3CBAC6103471}" srcOrd="0" destOrd="0" presId="urn:microsoft.com/office/officeart/2005/8/layout/chevron1"/>
    <dgm:cxn modelId="{45F1512C-DC42-438A-9743-6323A547F6A4}" type="presOf" srcId="{DB807750-8991-4B62-AB58-63713D86F3FD}" destId="{A95E1DC8-1354-40F1-83C1-7CABD33A8067}" srcOrd="0" destOrd="0" presId="urn:microsoft.com/office/officeart/2005/8/layout/chevron1"/>
    <dgm:cxn modelId="{2CB5F635-6C14-48AB-95C5-78ED869229D4}" type="presOf" srcId="{7C6652F9-53C7-4011-A671-795278646EC4}" destId="{5EFC3A84-7A15-4A69-B5FF-09D113DBEB45}" srcOrd="0" destOrd="0" presId="urn:microsoft.com/office/officeart/2005/8/layout/chevron1"/>
    <dgm:cxn modelId="{FB267B47-06CF-4717-A41D-30911E0E96DB}" type="presOf" srcId="{291DDD10-0885-42F5-AF60-522C03A5E8A8}" destId="{343F0FCE-7EEE-4558-B828-C414D9C2BBA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5CB82B52-856A-42CE-9762-0C53867906AB}" type="presOf" srcId="{2A67E6DC-FD2A-4EDC-B264-52C3FC7D9B5A}" destId="{4751B201-7075-4711-BE72-3F546BD64BF1}" srcOrd="0" destOrd="0" presId="urn:microsoft.com/office/officeart/2005/8/layout/chevron1"/>
    <dgm:cxn modelId="{81151D88-FB5A-4B77-9E6C-A82310FDE6A7}" type="presOf" srcId="{EE714228-B005-4FCD-A465-7BE9F33AA016}" destId="{15785E94-5011-43F7-AED3-5313F6CA2939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AF2481D0-6FBB-4992-AD00-C1AB0F3DD29B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0C28ED46-8260-40A2-9A5B-2C342A40AB16}" type="presParOf" srcId="{343F0FCE-7EEE-4558-B828-C414D9C2BBA9}" destId="{5EFC3A84-7A15-4A69-B5FF-09D113DBEB45}" srcOrd="0" destOrd="0" presId="urn:microsoft.com/office/officeart/2005/8/layout/chevron1"/>
    <dgm:cxn modelId="{07000AE7-6385-403D-ABF2-56E984306B85}" type="presParOf" srcId="{343F0FCE-7EEE-4558-B828-C414D9C2BBA9}" destId="{3F46A83A-E973-4D70-AE0C-14AE24F47A86}" srcOrd="1" destOrd="0" presId="urn:microsoft.com/office/officeart/2005/8/layout/chevron1"/>
    <dgm:cxn modelId="{0E871D25-D4F0-4383-B255-6DF696E5D679}" type="presParOf" srcId="{343F0FCE-7EEE-4558-B828-C414D9C2BBA9}" destId="{15785E94-5011-43F7-AED3-5313F6CA2939}" srcOrd="2" destOrd="0" presId="urn:microsoft.com/office/officeart/2005/8/layout/chevron1"/>
    <dgm:cxn modelId="{06A7A942-8F16-44E9-BA8C-5623CFBB6735}" type="presParOf" srcId="{343F0FCE-7EEE-4558-B828-C414D9C2BBA9}" destId="{A7CEEDA3-2E19-4731-8539-67EB462D5B2B}" srcOrd="3" destOrd="0" presId="urn:microsoft.com/office/officeart/2005/8/layout/chevron1"/>
    <dgm:cxn modelId="{C9F9CAE7-80E6-494A-B213-E1BB67ADC3B9}" type="presParOf" srcId="{343F0FCE-7EEE-4558-B828-C414D9C2BBA9}" destId="{A95E1DC8-1354-40F1-83C1-7CABD33A8067}" srcOrd="4" destOrd="0" presId="urn:microsoft.com/office/officeart/2005/8/layout/chevron1"/>
    <dgm:cxn modelId="{C3E9E741-CCC6-42E3-ACD8-4FD345942550}" type="presParOf" srcId="{343F0FCE-7EEE-4558-B828-C414D9C2BBA9}" destId="{F8E31997-A022-44E3-B5A5-7D3C59647493}" srcOrd="5" destOrd="0" presId="urn:microsoft.com/office/officeart/2005/8/layout/chevron1"/>
    <dgm:cxn modelId="{70193785-F3E2-4F3D-94DE-D57A196E209D}" type="presParOf" srcId="{343F0FCE-7EEE-4558-B828-C414D9C2BBA9}" destId="{4751B201-7075-4711-BE72-3F546BD64BF1}" srcOrd="6" destOrd="0" presId="urn:microsoft.com/office/officeart/2005/8/layout/chevron1"/>
    <dgm:cxn modelId="{466D2B4C-DE75-4ED9-90E8-79CA8BC70FCE}" type="presParOf" srcId="{343F0FCE-7EEE-4558-B828-C414D9C2BBA9}" destId="{5CC93260-82BF-4DAA-9681-971B60B7D62C}" srcOrd="7" destOrd="0" presId="urn:microsoft.com/office/officeart/2005/8/layout/chevron1"/>
    <dgm:cxn modelId="{B6811846-D8E8-4E05-8902-7C3D05E12947}" type="presParOf" srcId="{343F0FCE-7EEE-4558-B828-C414D9C2BBA9}" destId="{889702C9-AF24-43B7-AB06-37C63AD6C27B}" srcOrd="8" destOrd="0" presId="urn:microsoft.com/office/officeart/2005/8/layout/chevron1"/>
    <dgm:cxn modelId="{5EB542B6-12FE-460A-9AE6-AE150E7E505F}" type="presParOf" srcId="{343F0FCE-7EEE-4558-B828-C414D9C2BBA9}" destId="{CEFC1646-7493-4B34-8B10-5EDC014A6E5D}" srcOrd="9" destOrd="0" presId="urn:microsoft.com/office/officeart/2005/8/layout/chevron1"/>
    <dgm:cxn modelId="{4D09889D-7FC8-4A4B-B264-55099C1EBE98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</a:t>
          </a:r>
          <a:r>
            <a:rPr lang="de-DE" dirty="0" err="1"/>
            <a:t>History</a:t>
          </a:r>
          <a:endParaRPr lang="de-DE" dirty="0"/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B6B3A03-A63C-4DE5-9258-3D3D7A38FAF3}" type="presOf" srcId="{7F9DFBC9-2345-418D-8385-83FECA27FAB1}" destId="{889702C9-AF24-43B7-AB06-37C63AD6C27B}" srcOrd="0" destOrd="0" presId="urn:microsoft.com/office/officeart/2005/8/layout/chevron1"/>
    <dgm:cxn modelId="{EA102004-5FD2-4561-BE23-2E0A4C13ABA6}" type="presOf" srcId="{7C6652F9-53C7-4011-A671-795278646EC4}" destId="{5EFC3A84-7A15-4A69-B5FF-09D113DBEB45}" srcOrd="0" destOrd="0" presId="urn:microsoft.com/office/officeart/2005/8/layout/chevron1"/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4A8574A1-56CA-4723-B5CD-732EB1870FD4}" type="presOf" srcId="{DB807750-8991-4B62-AB58-63713D86F3FD}" destId="{A95E1DC8-1354-40F1-83C1-7CABD33A8067}" srcOrd="0" destOrd="0" presId="urn:microsoft.com/office/officeart/2005/8/layout/chevron1"/>
    <dgm:cxn modelId="{F16323F2-5986-4626-B5F7-EA6687A0FE04}" type="presOf" srcId="{291DDD10-0885-42F5-AF60-522C03A5E8A8}" destId="{343F0FCE-7EEE-4558-B828-C414D9C2BBA9}" srcOrd="0" destOrd="0" presId="urn:microsoft.com/office/officeart/2005/8/layout/chevron1"/>
    <dgm:cxn modelId="{3DE0D4A2-F005-4E61-B18A-0B805185E643}" type="presParOf" srcId="{343F0FCE-7EEE-4558-B828-C414D9C2BBA9}" destId="{5EFC3A84-7A15-4A69-B5FF-09D113DBEB45}" srcOrd="0" destOrd="0" presId="urn:microsoft.com/office/officeart/2005/8/layout/chevron1"/>
    <dgm:cxn modelId="{D564E0CB-A38E-496C-A342-EFD445F966B2}" type="presParOf" srcId="{343F0FCE-7EEE-4558-B828-C414D9C2BBA9}" destId="{3F46A83A-E973-4D70-AE0C-14AE24F47A86}" srcOrd="1" destOrd="0" presId="urn:microsoft.com/office/officeart/2005/8/layout/chevron1"/>
    <dgm:cxn modelId="{D2DCA9FE-2B2E-40C1-A57F-ECA880E65788}" type="presParOf" srcId="{343F0FCE-7EEE-4558-B828-C414D9C2BBA9}" destId="{A95E1DC8-1354-40F1-83C1-7CABD33A8067}" srcOrd="2" destOrd="0" presId="urn:microsoft.com/office/officeart/2005/8/layout/chevron1"/>
    <dgm:cxn modelId="{668D0765-4853-4BC8-9B7F-62597FA4ABE6}" type="presParOf" srcId="{343F0FCE-7EEE-4558-B828-C414D9C2BBA9}" destId="{F8E31997-A022-44E3-B5A5-7D3C59647493}" srcOrd="3" destOrd="0" presId="urn:microsoft.com/office/officeart/2005/8/layout/chevron1"/>
    <dgm:cxn modelId="{C4085DAB-9A90-4366-8B26-5542B9497B7C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Tax</a:t>
          </a:r>
          <a:r>
            <a:rPr lang="de-DE" dirty="0"/>
            <a:t> </a:t>
          </a:r>
          <a:r>
            <a:rPr lang="de-DE" dirty="0" err="1"/>
            <a:t>system</a:t>
          </a:r>
          <a:endParaRPr lang="de-DE" dirty="0"/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59C5C06-85BB-45F5-B8A6-42EECD3C7772}" type="presOf" srcId="{346A9686-8B08-4207-8286-4719999C3090}" destId="{6737CAD1-599E-4D64-807D-3CBAC6103471}" srcOrd="0" destOrd="0" presId="urn:microsoft.com/office/officeart/2005/8/layout/chevron1"/>
    <dgm:cxn modelId="{4C9E370D-D074-49F8-93F2-75D7C09F1329}" type="presOf" srcId="{EE714228-B005-4FCD-A465-7BE9F33AA016}" destId="{15785E94-5011-43F7-AED3-5313F6CA2939}" srcOrd="0" destOrd="0" presId="urn:microsoft.com/office/officeart/2005/8/layout/chevron1"/>
    <dgm:cxn modelId="{B031810F-0BD4-43A2-848F-07254B408694}" type="presOf" srcId="{291DDD10-0885-42F5-AF60-522C03A5E8A8}" destId="{343F0FCE-7EEE-4558-B828-C414D9C2BBA9}" srcOrd="0" destOrd="0" presId="urn:microsoft.com/office/officeart/2005/8/layout/chevron1"/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C2943B26-FC91-4721-B800-3BF40C76D928}" type="presOf" srcId="{2A67E6DC-FD2A-4EDC-B264-52C3FC7D9B5A}" destId="{4751B201-7075-4711-BE72-3F546BD64BF1}" srcOrd="0" destOrd="0" presId="urn:microsoft.com/office/officeart/2005/8/layout/chevron1"/>
    <dgm:cxn modelId="{4E92D837-BFA1-4367-9FE9-B2D38D0D74E1}" type="presOf" srcId="{7C6652F9-53C7-4011-A671-795278646EC4}" destId="{5EFC3A84-7A15-4A69-B5FF-09D113DBEB45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072638A0-83C8-4F65-B5F2-BBB512A53FB9}" type="presOf" srcId="{DB807750-8991-4B62-AB58-63713D86F3FD}" destId="{A95E1DC8-1354-40F1-83C1-7CABD33A8067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A010E4D0-3843-4DF9-9E52-1D3C8D5AB762}" type="presOf" srcId="{7F9DFBC9-2345-418D-8385-83FECA27FAB1}" destId="{889702C9-AF24-43B7-AB06-37C63AD6C27B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ECBA3F96-2F6F-48B2-A10F-2E9F420FE7A5}" type="presParOf" srcId="{343F0FCE-7EEE-4558-B828-C414D9C2BBA9}" destId="{5EFC3A84-7A15-4A69-B5FF-09D113DBEB45}" srcOrd="0" destOrd="0" presId="urn:microsoft.com/office/officeart/2005/8/layout/chevron1"/>
    <dgm:cxn modelId="{16AC3B20-8022-4A1A-BE7C-0D66E56261F9}" type="presParOf" srcId="{343F0FCE-7EEE-4558-B828-C414D9C2BBA9}" destId="{3F46A83A-E973-4D70-AE0C-14AE24F47A86}" srcOrd="1" destOrd="0" presId="urn:microsoft.com/office/officeart/2005/8/layout/chevron1"/>
    <dgm:cxn modelId="{92CF7015-510B-43F5-BD4D-5FEA65E12F1E}" type="presParOf" srcId="{343F0FCE-7EEE-4558-B828-C414D9C2BBA9}" destId="{15785E94-5011-43F7-AED3-5313F6CA2939}" srcOrd="2" destOrd="0" presId="urn:microsoft.com/office/officeart/2005/8/layout/chevron1"/>
    <dgm:cxn modelId="{029824F0-9829-4F97-8AF1-CAFD25D24D6E}" type="presParOf" srcId="{343F0FCE-7EEE-4558-B828-C414D9C2BBA9}" destId="{A7CEEDA3-2E19-4731-8539-67EB462D5B2B}" srcOrd="3" destOrd="0" presId="urn:microsoft.com/office/officeart/2005/8/layout/chevron1"/>
    <dgm:cxn modelId="{9EC9D481-F5BE-4DFA-ABD6-03C2E69D0EBB}" type="presParOf" srcId="{343F0FCE-7EEE-4558-B828-C414D9C2BBA9}" destId="{A95E1DC8-1354-40F1-83C1-7CABD33A8067}" srcOrd="4" destOrd="0" presId="urn:microsoft.com/office/officeart/2005/8/layout/chevron1"/>
    <dgm:cxn modelId="{684905E1-4450-4BF6-829F-D520B213BEF2}" type="presParOf" srcId="{343F0FCE-7EEE-4558-B828-C414D9C2BBA9}" destId="{F8E31997-A022-44E3-B5A5-7D3C59647493}" srcOrd="5" destOrd="0" presId="urn:microsoft.com/office/officeart/2005/8/layout/chevron1"/>
    <dgm:cxn modelId="{7CFA6740-BDFA-4A3F-92E0-F10A39FA28D6}" type="presParOf" srcId="{343F0FCE-7EEE-4558-B828-C414D9C2BBA9}" destId="{4751B201-7075-4711-BE72-3F546BD64BF1}" srcOrd="6" destOrd="0" presId="urn:microsoft.com/office/officeart/2005/8/layout/chevron1"/>
    <dgm:cxn modelId="{C580CE8B-9ADC-4968-8B42-7493DD4605DE}" type="presParOf" srcId="{343F0FCE-7EEE-4558-B828-C414D9C2BBA9}" destId="{5CC93260-82BF-4DAA-9681-971B60B7D62C}" srcOrd="7" destOrd="0" presId="urn:microsoft.com/office/officeart/2005/8/layout/chevron1"/>
    <dgm:cxn modelId="{7FD8966A-87A7-46BB-87CA-7BAE3FC923C8}" type="presParOf" srcId="{343F0FCE-7EEE-4558-B828-C414D9C2BBA9}" destId="{889702C9-AF24-43B7-AB06-37C63AD6C27B}" srcOrd="8" destOrd="0" presId="urn:microsoft.com/office/officeart/2005/8/layout/chevron1"/>
    <dgm:cxn modelId="{72E97275-E0FF-4F20-8F1B-801B49452A78}" type="presParOf" srcId="{343F0FCE-7EEE-4558-B828-C414D9C2BBA9}" destId="{CEFC1646-7493-4B34-8B10-5EDC014A6E5D}" srcOrd="9" destOrd="0" presId="urn:microsoft.com/office/officeart/2005/8/layout/chevron1"/>
    <dgm:cxn modelId="{500C9424-F0DB-4646-8A48-BA7EB8F57ABA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bg1"/>
              </a:solidFill>
            </a:rPr>
            <a:t>Tax</a:t>
          </a:r>
          <a:r>
            <a:rPr lang="de-DE" dirty="0">
              <a:solidFill>
                <a:schemeClr val="bg1"/>
              </a:solidFill>
            </a:rPr>
            <a:t> </a:t>
          </a:r>
          <a:r>
            <a:rPr lang="de-DE" dirty="0" err="1">
              <a:solidFill>
                <a:schemeClr val="bg1"/>
              </a:solidFill>
            </a:rPr>
            <a:t>system</a:t>
          </a:r>
          <a:endParaRPr lang="de-DE" dirty="0">
            <a:solidFill>
              <a:schemeClr val="bg1"/>
            </a:solidFill>
          </a:endParaRP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7B40ED2E-616E-42F0-9562-3971AC1BCA64}" type="presOf" srcId="{2A67E6DC-FD2A-4EDC-B264-52C3FC7D9B5A}" destId="{4751B201-7075-4711-BE72-3F546BD64BF1}" srcOrd="0" destOrd="0" presId="urn:microsoft.com/office/officeart/2005/8/layout/chevron1"/>
    <dgm:cxn modelId="{3B95C549-C1DC-466F-BB59-A1565F5A71B2}" type="presOf" srcId="{291DDD10-0885-42F5-AF60-522C03A5E8A8}" destId="{343F0FCE-7EEE-4558-B828-C414D9C2BBA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5DECAD8D-9710-43AF-AE3C-A550B1B4BB6E}" type="presOf" srcId="{7C6652F9-53C7-4011-A671-795278646EC4}" destId="{5EFC3A84-7A15-4A69-B5FF-09D113DBEB45}" srcOrd="0" destOrd="0" presId="urn:microsoft.com/office/officeart/2005/8/layout/chevron1"/>
    <dgm:cxn modelId="{447E2BA7-B987-48E6-8979-AF34B66EF04B}" type="presOf" srcId="{EE714228-B005-4FCD-A465-7BE9F33AA016}" destId="{15785E94-5011-43F7-AED3-5313F6CA2939}" srcOrd="0" destOrd="0" presId="urn:microsoft.com/office/officeart/2005/8/layout/chevron1"/>
    <dgm:cxn modelId="{279591B0-3D8E-43D6-859C-6E964252B50E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E0F238CB-8D31-42CC-B801-FF1FE1EFD895}" type="presOf" srcId="{7F9DFBC9-2345-418D-8385-83FECA27FAB1}" destId="{889702C9-AF24-43B7-AB06-37C63AD6C27B}" srcOrd="0" destOrd="0" presId="urn:microsoft.com/office/officeart/2005/8/layout/chevron1"/>
    <dgm:cxn modelId="{57E291DA-9A28-4DDC-AE03-8BCAE050D05A}" type="presOf" srcId="{DB807750-8991-4B62-AB58-63713D86F3FD}" destId="{A95E1DC8-1354-40F1-83C1-7CABD33A8067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4951BB11-9718-44E9-B6BB-3AA2D7EC1A5F}" type="presParOf" srcId="{343F0FCE-7EEE-4558-B828-C414D9C2BBA9}" destId="{5EFC3A84-7A15-4A69-B5FF-09D113DBEB45}" srcOrd="0" destOrd="0" presId="urn:microsoft.com/office/officeart/2005/8/layout/chevron1"/>
    <dgm:cxn modelId="{4DA8882D-1AAA-4DEE-8ADC-EDE486CEA319}" type="presParOf" srcId="{343F0FCE-7EEE-4558-B828-C414D9C2BBA9}" destId="{3F46A83A-E973-4D70-AE0C-14AE24F47A86}" srcOrd="1" destOrd="0" presId="urn:microsoft.com/office/officeart/2005/8/layout/chevron1"/>
    <dgm:cxn modelId="{75FB3925-D83B-4ECE-918D-6476FBC48C27}" type="presParOf" srcId="{343F0FCE-7EEE-4558-B828-C414D9C2BBA9}" destId="{15785E94-5011-43F7-AED3-5313F6CA2939}" srcOrd="2" destOrd="0" presId="urn:microsoft.com/office/officeart/2005/8/layout/chevron1"/>
    <dgm:cxn modelId="{7471BFAF-63C3-4290-B2EE-90200358412A}" type="presParOf" srcId="{343F0FCE-7EEE-4558-B828-C414D9C2BBA9}" destId="{A7CEEDA3-2E19-4731-8539-67EB462D5B2B}" srcOrd="3" destOrd="0" presId="urn:microsoft.com/office/officeart/2005/8/layout/chevron1"/>
    <dgm:cxn modelId="{57E4C7DB-FFAA-44F1-9A7B-DF563F2E2C49}" type="presParOf" srcId="{343F0FCE-7EEE-4558-B828-C414D9C2BBA9}" destId="{A95E1DC8-1354-40F1-83C1-7CABD33A8067}" srcOrd="4" destOrd="0" presId="urn:microsoft.com/office/officeart/2005/8/layout/chevron1"/>
    <dgm:cxn modelId="{0336EA5E-20E0-4E33-910C-B6ED6BD207EC}" type="presParOf" srcId="{343F0FCE-7EEE-4558-B828-C414D9C2BBA9}" destId="{F8E31997-A022-44E3-B5A5-7D3C59647493}" srcOrd="5" destOrd="0" presId="urn:microsoft.com/office/officeart/2005/8/layout/chevron1"/>
    <dgm:cxn modelId="{F4015E0B-8C72-4E3B-BA8E-29AB411AEBC1}" type="presParOf" srcId="{343F0FCE-7EEE-4558-B828-C414D9C2BBA9}" destId="{4751B201-7075-4711-BE72-3F546BD64BF1}" srcOrd="6" destOrd="0" presId="urn:microsoft.com/office/officeart/2005/8/layout/chevron1"/>
    <dgm:cxn modelId="{3184B27A-68EF-4179-88D3-3CB1C981D9F2}" type="presParOf" srcId="{343F0FCE-7EEE-4558-B828-C414D9C2BBA9}" destId="{5CC93260-82BF-4DAA-9681-971B60B7D62C}" srcOrd="7" destOrd="0" presId="urn:microsoft.com/office/officeart/2005/8/layout/chevron1"/>
    <dgm:cxn modelId="{9085FF12-D587-4966-94E4-D823B738638F}" type="presParOf" srcId="{343F0FCE-7EEE-4558-B828-C414D9C2BBA9}" destId="{889702C9-AF24-43B7-AB06-37C63AD6C27B}" srcOrd="8" destOrd="0" presId="urn:microsoft.com/office/officeart/2005/8/layout/chevron1"/>
    <dgm:cxn modelId="{B4D3B8B1-96FA-453A-91F4-183FF0DC0CA0}" type="presParOf" srcId="{343F0FCE-7EEE-4558-B828-C414D9C2BBA9}" destId="{CEFC1646-7493-4B34-8B10-5EDC014A6E5D}" srcOrd="9" destOrd="0" presId="urn:microsoft.com/office/officeart/2005/8/layout/chevron1"/>
    <dgm:cxn modelId="{D50E119E-E353-446B-AE05-4FFF105D35A1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Income </a:t>
          </a:r>
          <a:r>
            <a:rPr lang="de-DE" dirty="0" err="1"/>
            <a:t>share</a:t>
          </a:r>
          <a:endParaRPr lang="de-DE" dirty="0"/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EE714228-B005-4FCD-A465-7BE9F33AA016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Favelas</a:t>
          </a:r>
        </a:p>
      </dgm:t>
    </dgm:pt>
    <dgm:pt modelId="{086982FA-8E92-4E8B-BE37-B0A1E89A7825}" type="parTrans" cxnId="{CAA3A1F3-DA5F-4C55-AD95-19D9A0911DED}">
      <dgm:prSet/>
      <dgm:spPr/>
      <dgm:t>
        <a:bodyPr/>
        <a:lstStyle/>
        <a:p>
          <a:endParaRPr lang="de-DE"/>
        </a:p>
      </dgm:t>
    </dgm:pt>
    <dgm:pt modelId="{609BE2D8-E261-40D5-ABFD-B581E3BEDA6C}" type="sibTrans" cxnId="{CAA3A1F3-DA5F-4C55-AD95-19D9A0911DED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Crime</a:t>
          </a: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2A67E6DC-FD2A-4EDC-B264-52C3FC7D9B5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Infrastructure</a:t>
          </a:r>
        </a:p>
      </dgm:t>
    </dgm:pt>
    <dgm:pt modelId="{2644D0E2-9943-40DF-A30F-01B5AC0F936B}" type="parTrans" cxnId="{0613C8B8-42E5-4691-838A-5E4C890D02B7}">
      <dgm:prSet/>
      <dgm:spPr/>
      <dgm:t>
        <a:bodyPr/>
        <a:lstStyle/>
        <a:p>
          <a:endParaRPr lang="de-DE"/>
        </a:p>
      </dgm:t>
    </dgm:pt>
    <dgm:pt modelId="{037F1A2A-81B8-41F3-BE64-B4E81E63D786}" type="sibTrans" cxnId="{0613C8B8-42E5-4691-838A-5E4C890D02B7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Education</a:t>
          </a:r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346A9686-8B08-4207-8286-4719999C3090}">
      <dgm:prSet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Tax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system</a:t>
          </a:r>
          <a:endParaRPr lang="de-DE" dirty="0">
            <a:solidFill>
              <a:schemeClr val="tx1"/>
            </a:solidFill>
          </a:endParaRPr>
        </a:p>
      </dgm:t>
    </dgm:pt>
    <dgm:pt modelId="{BA7E4AA6-1FF3-4B50-98B7-B571066A24AD}" type="parTrans" cxnId="{C3FB76E8-293A-4791-B278-C23621A0BC62}">
      <dgm:prSet/>
      <dgm:spPr/>
      <dgm:t>
        <a:bodyPr/>
        <a:lstStyle/>
        <a:p>
          <a:endParaRPr lang="de-DE"/>
        </a:p>
      </dgm:t>
    </dgm:pt>
    <dgm:pt modelId="{95A06329-AF23-4F38-AA9E-19BAC5FD4D1F}" type="sibTrans" cxnId="{C3FB76E8-293A-4791-B278-C23621A0BC62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15785E94-5011-43F7-AED3-5313F6CA2939}" type="pres">
      <dgm:prSet presAssocID="{EE714228-B005-4FCD-A465-7BE9F33AA016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A7CEEDA3-2E19-4731-8539-67EB462D5B2B}" type="pres">
      <dgm:prSet presAssocID="{609BE2D8-E261-40D5-ABFD-B581E3BEDA6C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4751B201-7075-4711-BE72-3F546BD64BF1}" type="pres">
      <dgm:prSet presAssocID="{2A67E6DC-FD2A-4EDC-B264-52C3FC7D9B5A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5CC93260-82BF-4DAA-9681-971B60B7D62C}" type="pres">
      <dgm:prSet presAssocID="{037F1A2A-81B8-41F3-BE64-B4E81E63D786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CEFC1646-7493-4B34-8B10-5EDC014A6E5D}" type="pres">
      <dgm:prSet presAssocID="{A6639D47-008D-4141-86B6-BFCBB28BD28B}" presName="parTxOnlySpace" presStyleCnt="0"/>
      <dgm:spPr/>
    </dgm:pt>
    <dgm:pt modelId="{6737CAD1-599E-4D64-807D-3CBAC6103471}" type="pres">
      <dgm:prSet presAssocID="{346A9686-8B08-4207-8286-4719999C3090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2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4" destOrd="0" parTransId="{211EB3B6-A9A6-4D17-BA73-45013CDD4F10}" sibTransId="{A6639D47-008D-4141-86B6-BFCBB28BD28B}"/>
    <dgm:cxn modelId="{E8E66D26-9B07-4C8A-9337-1C1A3F32EC4B}" type="presOf" srcId="{DB807750-8991-4B62-AB58-63713D86F3FD}" destId="{A95E1DC8-1354-40F1-83C1-7CABD33A8067}" srcOrd="0" destOrd="0" presId="urn:microsoft.com/office/officeart/2005/8/layout/chevron1"/>
    <dgm:cxn modelId="{5F50DA2F-3C79-4442-A6A0-273C567125AE}" type="presOf" srcId="{7F9DFBC9-2345-418D-8385-83FECA27FAB1}" destId="{889702C9-AF24-43B7-AB06-37C63AD6C27B}" srcOrd="0" destOrd="0" presId="urn:microsoft.com/office/officeart/2005/8/layout/chevron1"/>
    <dgm:cxn modelId="{44779932-0B08-41C8-8E58-A6B8775BC6E5}" type="presOf" srcId="{291DDD10-0885-42F5-AF60-522C03A5E8A8}" destId="{343F0FCE-7EEE-4558-B828-C414D9C2BBA9}" srcOrd="0" destOrd="0" presId="urn:microsoft.com/office/officeart/2005/8/layout/chevron1"/>
    <dgm:cxn modelId="{C186B63F-C1DE-4155-8532-D226D007A439}" type="presOf" srcId="{7C6652F9-53C7-4011-A671-795278646EC4}" destId="{5EFC3A84-7A15-4A69-B5FF-09D113DBEB45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C07BB472-5FC0-438A-A1FD-2ECD73F5D153}" type="presOf" srcId="{2A67E6DC-FD2A-4EDC-B264-52C3FC7D9B5A}" destId="{4751B201-7075-4711-BE72-3F546BD64BF1}" srcOrd="0" destOrd="0" presId="urn:microsoft.com/office/officeart/2005/8/layout/chevron1"/>
    <dgm:cxn modelId="{7495BD81-02D7-4AF3-BBFA-2466E779313A}" type="presOf" srcId="{346A9686-8B08-4207-8286-4719999C3090}" destId="{6737CAD1-599E-4D64-807D-3CBAC6103471}" srcOrd="0" destOrd="0" presId="urn:microsoft.com/office/officeart/2005/8/layout/chevron1"/>
    <dgm:cxn modelId="{0613C8B8-42E5-4691-838A-5E4C890D02B7}" srcId="{291DDD10-0885-42F5-AF60-522C03A5E8A8}" destId="{2A67E6DC-FD2A-4EDC-B264-52C3FC7D9B5A}" srcOrd="3" destOrd="0" parTransId="{2644D0E2-9943-40DF-A30F-01B5AC0F936B}" sibTransId="{037F1A2A-81B8-41F3-BE64-B4E81E63D786}"/>
    <dgm:cxn modelId="{C9A426D0-6E3E-4ED0-A20A-89C7BCBC2C68}" type="presOf" srcId="{EE714228-B005-4FCD-A465-7BE9F33AA016}" destId="{15785E94-5011-43F7-AED3-5313F6CA2939}" srcOrd="0" destOrd="0" presId="urn:microsoft.com/office/officeart/2005/8/layout/chevron1"/>
    <dgm:cxn modelId="{C3FB76E8-293A-4791-B278-C23621A0BC62}" srcId="{291DDD10-0885-42F5-AF60-522C03A5E8A8}" destId="{346A9686-8B08-4207-8286-4719999C3090}" srcOrd="5" destOrd="0" parTransId="{BA7E4AA6-1FF3-4B50-98B7-B571066A24AD}" sibTransId="{95A06329-AF23-4F38-AA9E-19BAC5FD4D1F}"/>
    <dgm:cxn modelId="{CAA3A1F3-DA5F-4C55-AD95-19D9A0911DED}" srcId="{291DDD10-0885-42F5-AF60-522C03A5E8A8}" destId="{EE714228-B005-4FCD-A465-7BE9F33AA016}" srcOrd="1" destOrd="0" parTransId="{086982FA-8E92-4E8B-BE37-B0A1E89A7825}" sibTransId="{609BE2D8-E261-40D5-ABFD-B581E3BEDA6C}"/>
    <dgm:cxn modelId="{51A50E65-855C-4482-80E4-43E5E6E058FD}" type="presParOf" srcId="{343F0FCE-7EEE-4558-B828-C414D9C2BBA9}" destId="{5EFC3A84-7A15-4A69-B5FF-09D113DBEB45}" srcOrd="0" destOrd="0" presId="urn:microsoft.com/office/officeart/2005/8/layout/chevron1"/>
    <dgm:cxn modelId="{24BFAE24-87C5-463B-8200-C16C767D7FBD}" type="presParOf" srcId="{343F0FCE-7EEE-4558-B828-C414D9C2BBA9}" destId="{3F46A83A-E973-4D70-AE0C-14AE24F47A86}" srcOrd="1" destOrd="0" presId="urn:microsoft.com/office/officeart/2005/8/layout/chevron1"/>
    <dgm:cxn modelId="{FB04676B-3054-486E-9910-2964D1EB5419}" type="presParOf" srcId="{343F0FCE-7EEE-4558-B828-C414D9C2BBA9}" destId="{15785E94-5011-43F7-AED3-5313F6CA2939}" srcOrd="2" destOrd="0" presId="urn:microsoft.com/office/officeart/2005/8/layout/chevron1"/>
    <dgm:cxn modelId="{DB5B0D80-4E78-4825-A14F-A3FC37B4F4E9}" type="presParOf" srcId="{343F0FCE-7EEE-4558-B828-C414D9C2BBA9}" destId="{A7CEEDA3-2E19-4731-8539-67EB462D5B2B}" srcOrd="3" destOrd="0" presId="urn:microsoft.com/office/officeart/2005/8/layout/chevron1"/>
    <dgm:cxn modelId="{035CED1C-C0B5-48AE-82E9-10102D1EFCD3}" type="presParOf" srcId="{343F0FCE-7EEE-4558-B828-C414D9C2BBA9}" destId="{A95E1DC8-1354-40F1-83C1-7CABD33A8067}" srcOrd="4" destOrd="0" presId="urn:microsoft.com/office/officeart/2005/8/layout/chevron1"/>
    <dgm:cxn modelId="{9C636A78-5923-486D-BB5A-427125237E79}" type="presParOf" srcId="{343F0FCE-7EEE-4558-B828-C414D9C2BBA9}" destId="{F8E31997-A022-44E3-B5A5-7D3C59647493}" srcOrd="5" destOrd="0" presId="urn:microsoft.com/office/officeart/2005/8/layout/chevron1"/>
    <dgm:cxn modelId="{6D8FC616-6F1A-4381-B12C-785A9A19FD29}" type="presParOf" srcId="{343F0FCE-7EEE-4558-B828-C414D9C2BBA9}" destId="{4751B201-7075-4711-BE72-3F546BD64BF1}" srcOrd="6" destOrd="0" presId="urn:microsoft.com/office/officeart/2005/8/layout/chevron1"/>
    <dgm:cxn modelId="{BEDB62FA-AA7B-4062-8E1F-AA8C2D94C252}" type="presParOf" srcId="{343F0FCE-7EEE-4558-B828-C414D9C2BBA9}" destId="{5CC93260-82BF-4DAA-9681-971B60B7D62C}" srcOrd="7" destOrd="0" presId="urn:microsoft.com/office/officeart/2005/8/layout/chevron1"/>
    <dgm:cxn modelId="{2DD46484-253F-4674-AFB2-68BB320B1332}" type="presParOf" srcId="{343F0FCE-7EEE-4558-B828-C414D9C2BBA9}" destId="{889702C9-AF24-43B7-AB06-37C63AD6C27B}" srcOrd="8" destOrd="0" presId="urn:microsoft.com/office/officeart/2005/8/layout/chevron1"/>
    <dgm:cxn modelId="{6B7A9649-748C-4D54-89F3-83444EFCD7E6}" type="presParOf" srcId="{343F0FCE-7EEE-4558-B828-C414D9C2BBA9}" destId="{CEFC1646-7493-4B34-8B10-5EDC014A6E5D}" srcOrd="9" destOrd="0" presId="urn:microsoft.com/office/officeart/2005/8/layout/chevron1"/>
    <dgm:cxn modelId="{90927533-B3D5-49D7-ADC0-E62DEF0CB6C2}" type="presParOf" srcId="{343F0FCE-7EEE-4558-B828-C414D9C2BBA9}" destId="{6737CAD1-599E-4D64-807D-3CBAC6103471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endParaRPr lang="de-DE" dirty="0">
            <a:solidFill>
              <a:schemeClr val="tx1"/>
            </a:solidFill>
          </a:endParaRP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Reasons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Examples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Fight </a:t>
          </a:r>
          <a:r>
            <a:rPr lang="de-DE" dirty="0" err="1"/>
            <a:t>against</a:t>
          </a:r>
          <a:r>
            <a:rPr lang="de-DE" dirty="0"/>
            <a:t> </a:t>
          </a:r>
          <a:r>
            <a:rPr lang="de-DE" dirty="0" err="1"/>
            <a:t>it</a:t>
          </a:r>
          <a:endParaRPr lang="de-DE" dirty="0"/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0C3E7E28-BC0C-4561-9397-B95892B682AC}" type="presOf" srcId="{B9D765E9-7B65-47FD-B3A0-1A3682FFBC82}" destId="{13BE1741-BCE0-40A5-AB89-715106F39041}" srcOrd="0" destOrd="0" presId="urn:microsoft.com/office/officeart/2005/8/layout/chevron1"/>
    <dgm:cxn modelId="{C58EBD3C-CEF7-4BAA-B7C1-6DC2B7A757DF}" type="presOf" srcId="{C99139F1-3BEE-47C3-8528-FA7D35F22BEA}" destId="{51626570-6C1C-4AF2-928A-90A2402C5284}" srcOrd="0" destOrd="0" presId="urn:microsoft.com/office/officeart/2005/8/layout/chevron1"/>
    <dgm:cxn modelId="{0A84E25E-AD15-4917-9B85-BA6A87DA3CC3}" type="presOf" srcId="{37903260-B4E1-4D7C-B353-6EF456FFA724}" destId="{B6CB0005-E293-49A9-A359-E5325CEB47CE}" srcOrd="0" destOrd="0" presId="urn:microsoft.com/office/officeart/2005/8/layout/chevron1"/>
    <dgm:cxn modelId="{D5E73546-E070-4232-8E71-BB1AE9D2AF35}" type="presOf" srcId="{81057EB1-00E1-4E0A-A0C0-626238073230}" destId="{71A8EE91-7E66-40B2-873F-727FC8CC98ED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E6A5F453-2AE9-4E06-A5FE-26F568EA92BD}" type="presOf" srcId="{291DDD10-0885-42F5-AF60-522C03A5E8A8}" destId="{343F0FCE-7EEE-4558-B828-C414D9C2BBA9}" srcOrd="0" destOrd="0" presId="urn:microsoft.com/office/officeart/2005/8/layout/chevron1"/>
    <dgm:cxn modelId="{016ACAA9-695C-4C37-879C-E69B6220D5DA}" type="presOf" srcId="{C5922F1F-86C2-4C52-AA89-9BD09ECB32B7}" destId="{F40788A6-CB0A-4F20-9903-168C5D18A1A0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3C4E6BCF-5BD2-489A-91D9-F792B9600D2B}" type="presParOf" srcId="{343F0FCE-7EEE-4558-B828-C414D9C2BBA9}" destId="{F40788A6-CB0A-4F20-9903-168C5D18A1A0}" srcOrd="0" destOrd="0" presId="urn:microsoft.com/office/officeart/2005/8/layout/chevron1"/>
    <dgm:cxn modelId="{F21BCE70-4313-4D5B-B789-61E73534AAB4}" type="presParOf" srcId="{343F0FCE-7EEE-4558-B828-C414D9C2BBA9}" destId="{44E692CF-9AFE-4CB7-A190-A37A1808C787}" srcOrd="1" destOrd="0" presId="urn:microsoft.com/office/officeart/2005/8/layout/chevron1"/>
    <dgm:cxn modelId="{731AA397-76B9-48CE-B3F0-E534166A2236}" type="presParOf" srcId="{343F0FCE-7EEE-4558-B828-C414D9C2BBA9}" destId="{13BE1741-BCE0-40A5-AB89-715106F39041}" srcOrd="2" destOrd="0" presId="urn:microsoft.com/office/officeart/2005/8/layout/chevron1"/>
    <dgm:cxn modelId="{1B61C4D4-DC20-4827-9D28-59E3B36D7092}" type="presParOf" srcId="{343F0FCE-7EEE-4558-B828-C414D9C2BBA9}" destId="{DE04BF65-81F8-456C-81B5-4E5BDA8ACC85}" srcOrd="3" destOrd="0" presId="urn:microsoft.com/office/officeart/2005/8/layout/chevron1"/>
    <dgm:cxn modelId="{35E17B8B-FFD5-4702-B5B8-5D0D124E2C86}" type="presParOf" srcId="{343F0FCE-7EEE-4558-B828-C414D9C2BBA9}" destId="{B6CB0005-E293-49A9-A359-E5325CEB47CE}" srcOrd="4" destOrd="0" presId="urn:microsoft.com/office/officeart/2005/8/layout/chevron1"/>
    <dgm:cxn modelId="{89AD550D-5B90-4AE6-BB12-871415616B70}" type="presParOf" srcId="{343F0FCE-7EEE-4558-B828-C414D9C2BBA9}" destId="{B20BDB93-AFBC-4D6B-A455-2E5BAF94BE69}" srcOrd="5" destOrd="0" presId="urn:microsoft.com/office/officeart/2005/8/layout/chevron1"/>
    <dgm:cxn modelId="{A37A805B-664D-4D5E-A308-2E6826D904A8}" type="presParOf" srcId="{343F0FCE-7EEE-4558-B828-C414D9C2BBA9}" destId="{51626570-6C1C-4AF2-928A-90A2402C5284}" srcOrd="6" destOrd="0" presId="urn:microsoft.com/office/officeart/2005/8/layout/chevron1"/>
    <dgm:cxn modelId="{FCF584CA-3AE4-4392-941A-3A7B434B3EF3}" type="presParOf" srcId="{343F0FCE-7EEE-4558-B828-C414D9C2BBA9}" destId="{4FDA2E14-BBA3-4FE3-80DB-3C4122EA70A4}" srcOrd="7" destOrd="0" presId="urn:microsoft.com/office/officeart/2005/8/layout/chevron1"/>
    <dgm:cxn modelId="{2DD9E481-1AA2-4D61-8C67-315E79DADA16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endParaRPr lang="de-DE" dirty="0">
            <a:solidFill>
              <a:schemeClr val="tx1"/>
            </a:solidFill>
          </a:endParaRP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Reasons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Examples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/>
            <a:t>Fight against it</a:t>
          </a:r>
          <a:endParaRPr lang="de-DE" dirty="0"/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8DDAC61C-2062-4727-9CA0-1F25CD096733}" type="presOf" srcId="{291DDD10-0885-42F5-AF60-522C03A5E8A8}" destId="{343F0FCE-7EEE-4558-B828-C414D9C2BBA9}" srcOrd="0" destOrd="0" presId="urn:microsoft.com/office/officeart/2005/8/layout/chevron1"/>
    <dgm:cxn modelId="{BBBEA32A-AED8-45E9-82F0-089BD27BDD74}" type="presOf" srcId="{37903260-B4E1-4D7C-B353-6EF456FFA724}" destId="{B6CB0005-E293-49A9-A359-E5325CEB47CE}" srcOrd="0" destOrd="0" presId="urn:microsoft.com/office/officeart/2005/8/layout/chevron1"/>
    <dgm:cxn modelId="{3B66C430-0D89-496D-A9F6-FC7C9A3E7341}" type="presOf" srcId="{C99139F1-3BEE-47C3-8528-FA7D35F22BEA}" destId="{51626570-6C1C-4AF2-928A-90A2402C5284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ACEAEA72-ACFD-4F08-96AC-A9B0F90A995B}" type="presOf" srcId="{B9D765E9-7B65-47FD-B3A0-1A3682FFBC82}" destId="{13BE1741-BCE0-40A5-AB89-715106F39041}" srcOrd="0" destOrd="0" presId="urn:microsoft.com/office/officeart/2005/8/layout/chevron1"/>
    <dgm:cxn modelId="{E19B0B81-AB6B-4E05-AB6B-085A5330494F}" type="presOf" srcId="{C5922F1F-86C2-4C52-AA89-9BD09ECB32B7}" destId="{F40788A6-CB0A-4F20-9903-168C5D18A1A0}" srcOrd="0" destOrd="0" presId="urn:microsoft.com/office/officeart/2005/8/layout/chevron1"/>
    <dgm:cxn modelId="{1E4C53D8-A4BE-452A-A298-DFD783A0339D}" type="presOf" srcId="{81057EB1-00E1-4E0A-A0C0-626238073230}" destId="{71A8EE91-7E66-40B2-873F-727FC8CC98ED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4E9ABCE3-665D-4C7D-858A-096517789167}" type="presParOf" srcId="{343F0FCE-7EEE-4558-B828-C414D9C2BBA9}" destId="{F40788A6-CB0A-4F20-9903-168C5D18A1A0}" srcOrd="0" destOrd="0" presId="urn:microsoft.com/office/officeart/2005/8/layout/chevron1"/>
    <dgm:cxn modelId="{63FF18D6-2992-4E45-B9CD-87EB179189C4}" type="presParOf" srcId="{343F0FCE-7EEE-4558-B828-C414D9C2BBA9}" destId="{44E692CF-9AFE-4CB7-A190-A37A1808C787}" srcOrd="1" destOrd="0" presId="urn:microsoft.com/office/officeart/2005/8/layout/chevron1"/>
    <dgm:cxn modelId="{5A606A2F-A866-485F-A2FB-92A4909FA9DD}" type="presParOf" srcId="{343F0FCE-7EEE-4558-B828-C414D9C2BBA9}" destId="{13BE1741-BCE0-40A5-AB89-715106F39041}" srcOrd="2" destOrd="0" presId="urn:microsoft.com/office/officeart/2005/8/layout/chevron1"/>
    <dgm:cxn modelId="{5CA2F047-2612-4E91-A210-88F820BFEAA0}" type="presParOf" srcId="{343F0FCE-7EEE-4558-B828-C414D9C2BBA9}" destId="{DE04BF65-81F8-456C-81B5-4E5BDA8ACC85}" srcOrd="3" destOrd="0" presId="urn:microsoft.com/office/officeart/2005/8/layout/chevron1"/>
    <dgm:cxn modelId="{047A6575-2E24-4552-93DE-73CFB3E28F79}" type="presParOf" srcId="{343F0FCE-7EEE-4558-B828-C414D9C2BBA9}" destId="{B6CB0005-E293-49A9-A359-E5325CEB47CE}" srcOrd="4" destOrd="0" presId="urn:microsoft.com/office/officeart/2005/8/layout/chevron1"/>
    <dgm:cxn modelId="{C2C45994-237B-42F2-9470-7D81CA7A1420}" type="presParOf" srcId="{343F0FCE-7EEE-4558-B828-C414D9C2BBA9}" destId="{B20BDB93-AFBC-4D6B-A455-2E5BAF94BE69}" srcOrd="5" destOrd="0" presId="urn:microsoft.com/office/officeart/2005/8/layout/chevron1"/>
    <dgm:cxn modelId="{009CE97E-8FC8-48E9-BD76-21892E1E3D81}" type="presParOf" srcId="{343F0FCE-7EEE-4558-B828-C414D9C2BBA9}" destId="{51626570-6C1C-4AF2-928A-90A2402C5284}" srcOrd="6" destOrd="0" presId="urn:microsoft.com/office/officeart/2005/8/layout/chevron1"/>
    <dgm:cxn modelId="{C13D6139-949D-420F-8A83-575DCDECEED6}" type="presParOf" srcId="{343F0FCE-7EEE-4558-B828-C414D9C2BBA9}" destId="{4FDA2E14-BBA3-4FE3-80DB-3C4122EA70A4}" srcOrd="7" destOrd="0" presId="urn:microsoft.com/office/officeart/2005/8/layout/chevron1"/>
    <dgm:cxn modelId="{DDE0E04B-56BB-40E3-9957-85965DB64388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Reasons</a:t>
          </a: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Introduction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Examples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Fight </a:t>
          </a:r>
          <a:r>
            <a:rPr lang="de-DE" dirty="0" err="1"/>
            <a:t>against</a:t>
          </a:r>
          <a:r>
            <a:rPr lang="de-DE" dirty="0"/>
            <a:t> </a:t>
          </a:r>
          <a:r>
            <a:rPr lang="de-DE" dirty="0" err="1"/>
            <a:t>it</a:t>
          </a:r>
          <a:endParaRPr lang="de-DE" dirty="0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 custLinFactX="78655" custLinFactNeighborX="100000" custLinFactNeighborY="214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 custLinFactX="-80112" custLinFactNeighborX="-100000" custLinFactNeighborY="214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254E9D16-11A5-4C9E-A459-A33E69526272}" type="presOf" srcId="{C5922F1F-86C2-4C52-AA89-9BD09ECB32B7}" destId="{F40788A6-CB0A-4F20-9903-168C5D18A1A0}" srcOrd="0" destOrd="0" presId="urn:microsoft.com/office/officeart/2005/8/layout/chevron1"/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26D44320-9A62-4560-995F-7A43A43ED4DD}" type="presOf" srcId="{C99139F1-3BEE-47C3-8528-FA7D35F22BEA}" destId="{51626570-6C1C-4AF2-928A-90A2402C5284}" srcOrd="0" destOrd="0" presId="urn:microsoft.com/office/officeart/2005/8/layout/chevron1"/>
    <dgm:cxn modelId="{29B60B29-AC93-47BB-B670-0FD4418DF400}" type="presOf" srcId="{37903260-B4E1-4D7C-B353-6EF456FFA724}" destId="{B6CB0005-E293-49A9-A359-E5325CEB47CE}" srcOrd="0" destOrd="0" presId="urn:microsoft.com/office/officeart/2005/8/layout/chevron1"/>
    <dgm:cxn modelId="{E6B8B638-BE49-4752-A35E-3ECE03B2A0C0}" type="presOf" srcId="{291DDD10-0885-42F5-AF60-522C03A5E8A8}" destId="{343F0FCE-7EEE-4558-B828-C414D9C2BBA9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10FE049E-EAF0-48D2-A243-353BDEE8AE19}" type="presOf" srcId="{B9D765E9-7B65-47FD-B3A0-1A3682FFBC82}" destId="{13BE1741-BCE0-40A5-AB89-715106F39041}" srcOrd="0" destOrd="0" presId="urn:microsoft.com/office/officeart/2005/8/layout/chevron1"/>
    <dgm:cxn modelId="{F7A045B3-4823-4149-A1E0-E6041F938732}" type="presOf" srcId="{81057EB1-00E1-4E0A-A0C0-626238073230}" destId="{71A8EE91-7E66-40B2-873F-727FC8CC98ED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7A04BDA2-E526-4134-BA37-3B3CDFEE672F}" type="presParOf" srcId="{343F0FCE-7EEE-4558-B828-C414D9C2BBA9}" destId="{F40788A6-CB0A-4F20-9903-168C5D18A1A0}" srcOrd="0" destOrd="0" presId="urn:microsoft.com/office/officeart/2005/8/layout/chevron1"/>
    <dgm:cxn modelId="{699B2082-FB73-46F9-B5E3-F1DD7F367663}" type="presParOf" srcId="{343F0FCE-7EEE-4558-B828-C414D9C2BBA9}" destId="{44E692CF-9AFE-4CB7-A190-A37A1808C787}" srcOrd="1" destOrd="0" presId="urn:microsoft.com/office/officeart/2005/8/layout/chevron1"/>
    <dgm:cxn modelId="{D7E43A55-939C-4F44-BC74-9571513064AA}" type="presParOf" srcId="{343F0FCE-7EEE-4558-B828-C414D9C2BBA9}" destId="{13BE1741-BCE0-40A5-AB89-715106F39041}" srcOrd="2" destOrd="0" presId="urn:microsoft.com/office/officeart/2005/8/layout/chevron1"/>
    <dgm:cxn modelId="{DF2C03EE-0542-4D5E-9CE8-25901DF7AABC}" type="presParOf" srcId="{343F0FCE-7EEE-4558-B828-C414D9C2BBA9}" destId="{DE04BF65-81F8-456C-81B5-4E5BDA8ACC85}" srcOrd="3" destOrd="0" presId="urn:microsoft.com/office/officeart/2005/8/layout/chevron1"/>
    <dgm:cxn modelId="{7BC4FA7E-5CC9-4BC8-ACBE-CCAAD19A7475}" type="presParOf" srcId="{343F0FCE-7EEE-4558-B828-C414D9C2BBA9}" destId="{B6CB0005-E293-49A9-A359-E5325CEB47CE}" srcOrd="4" destOrd="0" presId="urn:microsoft.com/office/officeart/2005/8/layout/chevron1"/>
    <dgm:cxn modelId="{3D3BE51A-C6D5-483E-9C9A-F42454B24CE8}" type="presParOf" srcId="{343F0FCE-7EEE-4558-B828-C414D9C2BBA9}" destId="{B20BDB93-AFBC-4D6B-A455-2E5BAF94BE69}" srcOrd="5" destOrd="0" presId="urn:microsoft.com/office/officeart/2005/8/layout/chevron1"/>
    <dgm:cxn modelId="{C76D0F0F-7FF9-48EA-84C0-24F971A02F2A}" type="presParOf" srcId="{343F0FCE-7EEE-4558-B828-C414D9C2BBA9}" destId="{51626570-6C1C-4AF2-928A-90A2402C5284}" srcOrd="6" destOrd="0" presId="urn:microsoft.com/office/officeart/2005/8/layout/chevron1"/>
    <dgm:cxn modelId="{54C4131C-3824-4413-B8B4-66DCA614EF1E}" type="presParOf" srcId="{343F0FCE-7EEE-4558-B828-C414D9C2BBA9}" destId="{4FDA2E14-BBA3-4FE3-80DB-3C4122EA70A4}" srcOrd="7" destOrd="0" presId="urn:microsoft.com/office/officeart/2005/8/layout/chevron1"/>
    <dgm:cxn modelId="{DF45FB0C-2C72-419B-8647-659DC64799B7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Example</a:t>
          </a:r>
        </a:p>
        <a:p>
          <a:r>
            <a:rPr lang="de-DE" dirty="0">
              <a:solidFill>
                <a:schemeClr val="tx1"/>
              </a:solidFill>
            </a:rPr>
            <a:t>Mensalao</a:t>
          </a: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Reasons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Introduction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/>
            <a:t>Fight against it</a:t>
          </a:r>
          <a:endParaRPr lang="de-DE" dirty="0"/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 custLinFactX="159261" custLinFactNeighborX="200000" custLinFactNeighborY="214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 custLinFactX="-160112" custLinFactNeighborX="-200000" custLinFactNeighborY="214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E7DBD941-DB71-4B53-AC34-8BF548A5686D}" type="presOf" srcId="{B9D765E9-7B65-47FD-B3A0-1A3682FFBC82}" destId="{13BE1741-BCE0-40A5-AB89-715106F39041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44690C7D-E5C8-414F-884B-6813DC5ED1F8}" type="presOf" srcId="{C99139F1-3BEE-47C3-8528-FA7D35F22BEA}" destId="{51626570-6C1C-4AF2-928A-90A2402C5284}" srcOrd="0" destOrd="0" presId="urn:microsoft.com/office/officeart/2005/8/layout/chevron1"/>
    <dgm:cxn modelId="{716AC181-3974-4985-B860-2FF97EB43169}" type="presOf" srcId="{291DDD10-0885-42F5-AF60-522C03A5E8A8}" destId="{343F0FCE-7EEE-4558-B828-C414D9C2BBA9}" srcOrd="0" destOrd="0" presId="urn:microsoft.com/office/officeart/2005/8/layout/chevron1"/>
    <dgm:cxn modelId="{E841598E-68A1-4122-B9FB-538174457032}" type="presOf" srcId="{37903260-B4E1-4D7C-B353-6EF456FFA724}" destId="{B6CB0005-E293-49A9-A359-E5325CEB47CE}" srcOrd="0" destOrd="0" presId="urn:microsoft.com/office/officeart/2005/8/layout/chevron1"/>
    <dgm:cxn modelId="{DEFBBBB3-8F26-49A7-AE6F-5542E0BEDF45}" type="presOf" srcId="{81057EB1-00E1-4E0A-A0C0-626238073230}" destId="{71A8EE91-7E66-40B2-873F-727FC8CC98ED}" srcOrd="0" destOrd="0" presId="urn:microsoft.com/office/officeart/2005/8/layout/chevron1"/>
    <dgm:cxn modelId="{6CDB1BB7-8444-4983-BE7B-F135911A45F3}" type="presOf" srcId="{C5922F1F-86C2-4C52-AA89-9BD09ECB32B7}" destId="{F40788A6-CB0A-4F20-9903-168C5D18A1A0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234EAB87-87A6-43F5-942B-FE2F0315C79B}" type="presParOf" srcId="{343F0FCE-7EEE-4558-B828-C414D9C2BBA9}" destId="{F40788A6-CB0A-4F20-9903-168C5D18A1A0}" srcOrd="0" destOrd="0" presId="urn:microsoft.com/office/officeart/2005/8/layout/chevron1"/>
    <dgm:cxn modelId="{FB6F052B-AE8E-4E63-9E1D-2BE0529036B4}" type="presParOf" srcId="{343F0FCE-7EEE-4558-B828-C414D9C2BBA9}" destId="{44E692CF-9AFE-4CB7-A190-A37A1808C787}" srcOrd="1" destOrd="0" presId="urn:microsoft.com/office/officeart/2005/8/layout/chevron1"/>
    <dgm:cxn modelId="{F89CC24A-EAB3-4700-AB27-87CA566FA2AB}" type="presParOf" srcId="{343F0FCE-7EEE-4558-B828-C414D9C2BBA9}" destId="{13BE1741-BCE0-40A5-AB89-715106F39041}" srcOrd="2" destOrd="0" presId="urn:microsoft.com/office/officeart/2005/8/layout/chevron1"/>
    <dgm:cxn modelId="{529E37B8-BE9E-4724-A503-AC637E6E9F9A}" type="presParOf" srcId="{343F0FCE-7EEE-4558-B828-C414D9C2BBA9}" destId="{DE04BF65-81F8-456C-81B5-4E5BDA8ACC85}" srcOrd="3" destOrd="0" presId="urn:microsoft.com/office/officeart/2005/8/layout/chevron1"/>
    <dgm:cxn modelId="{BA6E4CE5-916D-403B-A9ED-DD398B5345A0}" type="presParOf" srcId="{343F0FCE-7EEE-4558-B828-C414D9C2BBA9}" destId="{B6CB0005-E293-49A9-A359-E5325CEB47CE}" srcOrd="4" destOrd="0" presId="urn:microsoft.com/office/officeart/2005/8/layout/chevron1"/>
    <dgm:cxn modelId="{E6B0994D-F38D-4D65-91AC-E3297016F505}" type="presParOf" srcId="{343F0FCE-7EEE-4558-B828-C414D9C2BBA9}" destId="{B20BDB93-AFBC-4D6B-A455-2E5BAF94BE69}" srcOrd="5" destOrd="0" presId="urn:microsoft.com/office/officeart/2005/8/layout/chevron1"/>
    <dgm:cxn modelId="{83CC3D4B-AE05-4715-B481-B81A1A69AB92}" type="presParOf" srcId="{343F0FCE-7EEE-4558-B828-C414D9C2BBA9}" destId="{51626570-6C1C-4AF2-928A-90A2402C5284}" srcOrd="6" destOrd="0" presId="urn:microsoft.com/office/officeart/2005/8/layout/chevron1"/>
    <dgm:cxn modelId="{34292CF1-C95E-4CD2-8CA3-32739E25EBA0}" type="presParOf" srcId="{343F0FCE-7EEE-4558-B828-C414D9C2BBA9}" destId="{4FDA2E14-BBA3-4FE3-80DB-3C4122EA70A4}" srcOrd="7" destOrd="0" presId="urn:microsoft.com/office/officeart/2005/8/layout/chevron1"/>
    <dgm:cxn modelId="{24439DA5-6AE2-45F7-8DAA-B76F34F48F8D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Example</a:t>
          </a:r>
        </a:p>
        <a:p>
          <a:r>
            <a:rPr lang="de-DE" dirty="0">
              <a:solidFill>
                <a:schemeClr val="tx1"/>
              </a:solidFill>
            </a:rPr>
            <a:t>Petrobras</a:t>
          </a: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/>
            <a:t>Reasons</a:t>
          </a:r>
          <a:endParaRPr lang="de-DE" dirty="0"/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Introduction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/>
            <a:t>Fight against it</a:t>
          </a:r>
          <a:endParaRPr lang="de-DE" dirty="0"/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 custLinFactX="159261" custLinFactNeighborX="200000" custLinFactNeighborY="214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 custLinFactX="-160112" custLinFactNeighborX="-200000" custLinFactNeighborY="214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03B3AD24-754C-4D81-BC63-3EA854C25291}" type="presOf" srcId="{37903260-B4E1-4D7C-B353-6EF456FFA724}" destId="{B6CB0005-E293-49A9-A359-E5325CEB47CE}" srcOrd="0" destOrd="0" presId="urn:microsoft.com/office/officeart/2005/8/layout/chevron1"/>
    <dgm:cxn modelId="{AFDD7063-5D68-4765-B4A8-6FFE52C6A0E4}" type="presOf" srcId="{C5922F1F-86C2-4C52-AA89-9BD09ECB32B7}" destId="{F40788A6-CB0A-4F20-9903-168C5D18A1A0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90629C88-BCF0-42A0-B4A0-AE53DF075817}" type="presOf" srcId="{291DDD10-0885-42F5-AF60-522C03A5E8A8}" destId="{343F0FCE-7EEE-4558-B828-C414D9C2BBA9}" srcOrd="0" destOrd="0" presId="urn:microsoft.com/office/officeart/2005/8/layout/chevron1"/>
    <dgm:cxn modelId="{26F9CC9D-5102-4AAD-BCD3-72700AEC2748}" type="presOf" srcId="{B9D765E9-7B65-47FD-B3A0-1A3682FFBC82}" destId="{13BE1741-BCE0-40A5-AB89-715106F39041}" srcOrd="0" destOrd="0" presId="urn:microsoft.com/office/officeart/2005/8/layout/chevron1"/>
    <dgm:cxn modelId="{6943BCB8-AF19-4C3B-9448-4998FBDA0501}" type="presOf" srcId="{C99139F1-3BEE-47C3-8528-FA7D35F22BEA}" destId="{51626570-6C1C-4AF2-928A-90A2402C5284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1A8AB1F0-EAE7-49D8-AED9-B739B8AA00DE}" type="presOf" srcId="{81057EB1-00E1-4E0A-A0C0-626238073230}" destId="{71A8EE91-7E66-40B2-873F-727FC8CC98ED}" srcOrd="0" destOrd="0" presId="urn:microsoft.com/office/officeart/2005/8/layout/chevron1"/>
    <dgm:cxn modelId="{A31CBBAA-A440-44DC-ABFA-563DEA885E36}" type="presParOf" srcId="{343F0FCE-7EEE-4558-B828-C414D9C2BBA9}" destId="{F40788A6-CB0A-4F20-9903-168C5D18A1A0}" srcOrd="0" destOrd="0" presId="urn:microsoft.com/office/officeart/2005/8/layout/chevron1"/>
    <dgm:cxn modelId="{DAC4EBC0-26C3-43D9-8927-2D3EC54BEACB}" type="presParOf" srcId="{343F0FCE-7EEE-4558-B828-C414D9C2BBA9}" destId="{44E692CF-9AFE-4CB7-A190-A37A1808C787}" srcOrd="1" destOrd="0" presId="urn:microsoft.com/office/officeart/2005/8/layout/chevron1"/>
    <dgm:cxn modelId="{B25BF1D1-2E29-4E06-B558-A76F99E7F4A5}" type="presParOf" srcId="{343F0FCE-7EEE-4558-B828-C414D9C2BBA9}" destId="{13BE1741-BCE0-40A5-AB89-715106F39041}" srcOrd="2" destOrd="0" presId="urn:microsoft.com/office/officeart/2005/8/layout/chevron1"/>
    <dgm:cxn modelId="{E18A080F-564C-41E4-98F1-AD89E6C91E49}" type="presParOf" srcId="{343F0FCE-7EEE-4558-B828-C414D9C2BBA9}" destId="{DE04BF65-81F8-456C-81B5-4E5BDA8ACC85}" srcOrd="3" destOrd="0" presId="urn:microsoft.com/office/officeart/2005/8/layout/chevron1"/>
    <dgm:cxn modelId="{690D7C10-4687-4BBD-BD0D-732ADAD074EF}" type="presParOf" srcId="{343F0FCE-7EEE-4558-B828-C414D9C2BBA9}" destId="{B6CB0005-E293-49A9-A359-E5325CEB47CE}" srcOrd="4" destOrd="0" presId="urn:microsoft.com/office/officeart/2005/8/layout/chevron1"/>
    <dgm:cxn modelId="{9E181FF5-EC0F-442D-8624-0D4C81A6CB05}" type="presParOf" srcId="{343F0FCE-7EEE-4558-B828-C414D9C2BBA9}" destId="{B20BDB93-AFBC-4D6B-A455-2E5BAF94BE69}" srcOrd="5" destOrd="0" presId="urn:microsoft.com/office/officeart/2005/8/layout/chevron1"/>
    <dgm:cxn modelId="{A98088FA-B99F-4207-A1FA-0D9A3B10C3F6}" type="presParOf" srcId="{343F0FCE-7EEE-4558-B828-C414D9C2BBA9}" destId="{51626570-6C1C-4AF2-928A-90A2402C5284}" srcOrd="6" destOrd="0" presId="urn:microsoft.com/office/officeart/2005/8/layout/chevron1"/>
    <dgm:cxn modelId="{483CC03F-EC5D-4877-9481-16746FA0E71B}" type="presParOf" srcId="{343F0FCE-7EEE-4558-B828-C414D9C2BBA9}" destId="{4FDA2E14-BBA3-4FE3-80DB-3C4122EA70A4}" srcOrd="7" destOrd="0" presId="urn:microsoft.com/office/officeart/2005/8/layout/chevron1"/>
    <dgm:cxn modelId="{6B8143CD-6853-4DE7-9664-43F5989E64EC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>
              <a:solidFill>
                <a:schemeClr val="tx1"/>
              </a:solidFill>
            </a:rPr>
            <a:t>Fight against it</a:t>
          </a:r>
          <a:endParaRPr lang="de-DE" dirty="0">
            <a:solidFill>
              <a:schemeClr val="tx1"/>
            </a:solidFill>
          </a:endParaRP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Reasons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Introduction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Examples</a:t>
          </a:r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 dirty="0">
              <a:solidFill>
                <a:schemeClr val="bg1"/>
              </a:solidFill>
            </a:rPr>
            <a:t>Summary</a:t>
          </a:r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 custLinFactX="239866" custLinFactNeighborX="300000" custLinFactNeighborY="214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 custLinFactX="-160112" custLinFactNeighborX="-200000" custLinFactNeighborY="214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 custLinFactX="-75637" custLinFactNeighborX="-100000" custLinFactNeighborY="214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7E994713-0305-4742-86B4-802A543D5653}" type="presOf" srcId="{291DDD10-0885-42F5-AF60-522C03A5E8A8}" destId="{343F0FCE-7EEE-4558-B828-C414D9C2BBA9}" srcOrd="0" destOrd="0" presId="urn:microsoft.com/office/officeart/2005/8/layout/chevron1"/>
    <dgm:cxn modelId="{5FB25716-96F6-4BB4-9216-650742A7FD5A}" type="presOf" srcId="{C5922F1F-86C2-4C52-AA89-9BD09ECB32B7}" destId="{F40788A6-CB0A-4F20-9903-168C5D18A1A0}" srcOrd="0" destOrd="0" presId="urn:microsoft.com/office/officeart/2005/8/layout/chevron1"/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73BC125F-366A-4B04-868E-E1E00279BD51}" type="presOf" srcId="{81057EB1-00E1-4E0A-A0C0-626238073230}" destId="{71A8EE91-7E66-40B2-873F-727FC8CC98ED}" srcOrd="0" destOrd="0" presId="urn:microsoft.com/office/officeart/2005/8/layout/chevron1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A0988C99-7435-44BF-80FF-2B7F94F79DB1}" type="presOf" srcId="{37903260-B4E1-4D7C-B353-6EF456FFA724}" destId="{B6CB0005-E293-49A9-A359-E5325CEB47CE}" srcOrd="0" destOrd="0" presId="urn:microsoft.com/office/officeart/2005/8/layout/chevron1"/>
    <dgm:cxn modelId="{A571E09C-84A7-4043-8BD9-4E4C1ABA4BF5}" type="presOf" srcId="{C99139F1-3BEE-47C3-8528-FA7D35F22BEA}" destId="{51626570-6C1C-4AF2-928A-90A2402C5284}" srcOrd="0" destOrd="0" presId="urn:microsoft.com/office/officeart/2005/8/layout/chevron1"/>
    <dgm:cxn modelId="{813E9CB0-25D6-41B2-8296-B8770150DCF2}" type="presOf" srcId="{B9D765E9-7B65-47FD-B3A0-1A3682FFBC82}" destId="{13BE1741-BCE0-40A5-AB89-715106F39041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04FF17B6-5352-4F74-A2E9-8A194CD4E0D2}" type="presParOf" srcId="{343F0FCE-7EEE-4558-B828-C414D9C2BBA9}" destId="{F40788A6-CB0A-4F20-9903-168C5D18A1A0}" srcOrd="0" destOrd="0" presId="urn:microsoft.com/office/officeart/2005/8/layout/chevron1"/>
    <dgm:cxn modelId="{A32CAD6C-6605-4C1D-A577-10DDBDA432DE}" type="presParOf" srcId="{343F0FCE-7EEE-4558-B828-C414D9C2BBA9}" destId="{44E692CF-9AFE-4CB7-A190-A37A1808C787}" srcOrd="1" destOrd="0" presId="urn:microsoft.com/office/officeart/2005/8/layout/chevron1"/>
    <dgm:cxn modelId="{56FA7F26-CE37-418E-9F75-8DAB7607E4A8}" type="presParOf" srcId="{343F0FCE-7EEE-4558-B828-C414D9C2BBA9}" destId="{13BE1741-BCE0-40A5-AB89-715106F39041}" srcOrd="2" destOrd="0" presId="urn:microsoft.com/office/officeart/2005/8/layout/chevron1"/>
    <dgm:cxn modelId="{294481B7-B9EB-4332-B161-1D10E27E580E}" type="presParOf" srcId="{343F0FCE-7EEE-4558-B828-C414D9C2BBA9}" destId="{DE04BF65-81F8-456C-81B5-4E5BDA8ACC85}" srcOrd="3" destOrd="0" presId="urn:microsoft.com/office/officeart/2005/8/layout/chevron1"/>
    <dgm:cxn modelId="{E5A584F3-6118-4DB1-81BE-CE88021D8C70}" type="presParOf" srcId="{343F0FCE-7EEE-4558-B828-C414D9C2BBA9}" destId="{B6CB0005-E293-49A9-A359-E5325CEB47CE}" srcOrd="4" destOrd="0" presId="urn:microsoft.com/office/officeart/2005/8/layout/chevron1"/>
    <dgm:cxn modelId="{788EFAAE-60FF-4349-BC22-648980C633A0}" type="presParOf" srcId="{343F0FCE-7EEE-4558-B828-C414D9C2BBA9}" destId="{B20BDB93-AFBC-4D6B-A455-2E5BAF94BE69}" srcOrd="5" destOrd="0" presId="urn:microsoft.com/office/officeart/2005/8/layout/chevron1"/>
    <dgm:cxn modelId="{BA9755E4-4DC2-4DD8-B7BC-903397C9DFA1}" type="presParOf" srcId="{343F0FCE-7EEE-4558-B828-C414D9C2BBA9}" destId="{51626570-6C1C-4AF2-928A-90A2402C5284}" srcOrd="6" destOrd="0" presId="urn:microsoft.com/office/officeart/2005/8/layout/chevron1"/>
    <dgm:cxn modelId="{FC33F71E-4E31-4A42-94A9-5F5342155543}" type="presParOf" srcId="{343F0FCE-7EEE-4558-B828-C414D9C2BBA9}" destId="{4FDA2E14-BBA3-4FE3-80DB-3C4122EA70A4}" srcOrd="7" destOrd="0" presId="urn:microsoft.com/office/officeart/2005/8/layout/chevron1"/>
    <dgm:cxn modelId="{6C03A368-A0F7-490C-BD3A-0854CDE923A5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5922F1F-86C2-4C52-AA89-9BD09ECB32B7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Summary</a:t>
          </a:r>
        </a:p>
      </dgm:t>
    </dgm:pt>
    <dgm:pt modelId="{4D90F19A-2A7F-4F80-B1AE-E535C8DE526E}" type="parTrans" cxnId="{72B26E51-D214-46A7-8290-2AFCD2BDC046}">
      <dgm:prSet/>
      <dgm:spPr/>
      <dgm:t>
        <a:bodyPr/>
        <a:lstStyle/>
        <a:p>
          <a:endParaRPr lang="de-DE"/>
        </a:p>
      </dgm:t>
    </dgm:pt>
    <dgm:pt modelId="{18EDF6D1-1015-499C-AC8E-A4E592ACC5D0}" type="sibTrans" cxnId="{72B26E51-D214-46A7-8290-2AFCD2BDC046}">
      <dgm:prSet/>
      <dgm:spPr/>
      <dgm:t>
        <a:bodyPr/>
        <a:lstStyle/>
        <a:p>
          <a:endParaRPr lang="de-DE"/>
        </a:p>
      </dgm:t>
    </dgm:pt>
    <dgm:pt modelId="{B9D765E9-7B65-47FD-B3A0-1A3682FFBC82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Reasons</a:t>
          </a:r>
        </a:p>
      </dgm:t>
    </dgm:pt>
    <dgm:pt modelId="{F2612CC3-938D-4BAF-A10D-B74338FB48AA}" type="parTrans" cxnId="{33653448-631D-4737-985E-5D5876EF8DE8}">
      <dgm:prSet/>
      <dgm:spPr/>
      <dgm:t>
        <a:bodyPr/>
        <a:lstStyle/>
        <a:p>
          <a:endParaRPr lang="de-DE"/>
        </a:p>
      </dgm:t>
    </dgm:pt>
    <dgm:pt modelId="{D76E441B-DB21-4B53-96AD-E2CD4FC612A9}" type="sibTrans" cxnId="{33653448-631D-4737-985E-5D5876EF8DE8}">
      <dgm:prSet/>
      <dgm:spPr/>
      <dgm:t>
        <a:bodyPr/>
        <a:lstStyle/>
        <a:p>
          <a:endParaRPr lang="de-DE"/>
        </a:p>
      </dgm:t>
    </dgm:pt>
    <dgm:pt modelId="{37903260-B4E1-4D7C-B353-6EF456FFA72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Introduction</a:t>
          </a:r>
        </a:p>
      </dgm:t>
    </dgm:pt>
    <dgm:pt modelId="{A68AEE2E-9F41-4468-86D6-BAF0BCA71796}" type="parTrans" cxnId="{B1F9A7DF-29DE-4606-BE6C-0C787301B7AB}">
      <dgm:prSet/>
      <dgm:spPr/>
      <dgm:t>
        <a:bodyPr/>
        <a:lstStyle/>
        <a:p>
          <a:endParaRPr lang="de-DE"/>
        </a:p>
      </dgm:t>
    </dgm:pt>
    <dgm:pt modelId="{1CFC709B-9312-482E-BF2D-902C34B07C07}" type="sibTrans" cxnId="{B1F9A7DF-29DE-4606-BE6C-0C787301B7AB}">
      <dgm:prSet/>
      <dgm:spPr/>
      <dgm:t>
        <a:bodyPr/>
        <a:lstStyle/>
        <a:p>
          <a:endParaRPr lang="de-DE"/>
        </a:p>
      </dgm:t>
    </dgm:pt>
    <dgm:pt modelId="{C99139F1-3BEE-47C3-8528-FA7D35F22BEA}">
      <dgm:prSet/>
      <dgm:spPr>
        <a:solidFill>
          <a:srgbClr val="00B050"/>
        </a:solidFill>
      </dgm:spPr>
      <dgm:t>
        <a:bodyPr/>
        <a:lstStyle/>
        <a:p>
          <a:r>
            <a:rPr lang="de-DE" dirty="0"/>
            <a:t>Examples</a:t>
          </a:r>
        </a:p>
      </dgm:t>
    </dgm:pt>
    <dgm:pt modelId="{23496E67-8D92-4F0D-A101-BF981C06B426}" type="parTrans" cxnId="{D2C8941B-4D75-414C-9A26-340D7ADE77F0}">
      <dgm:prSet/>
      <dgm:spPr/>
      <dgm:t>
        <a:bodyPr/>
        <a:lstStyle/>
        <a:p>
          <a:endParaRPr lang="de-DE"/>
        </a:p>
      </dgm:t>
    </dgm:pt>
    <dgm:pt modelId="{F12BC8E6-8930-45A6-8AA7-978AA157DC66}" type="sibTrans" cxnId="{D2C8941B-4D75-414C-9A26-340D7ADE77F0}">
      <dgm:prSet/>
      <dgm:spPr/>
      <dgm:t>
        <a:bodyPr/>
        <a:lstStyle/>
        <a:p>
          <a:endParaRPr lang="de-DE"/>
        </a:p>
      </dgm:t>
    </dgm:pt>
    <dgm:pt modelId="{81057EB1-00E1-4E0A-A0C0-626238073230}">
      <dgm:prSet/>
      <dgm:spPr>
        <a:solidFill>
          <a:srgbClr val="00B050"/>
        </a:solidFill>
      </dgm:spPr>
      <dgm:t>
        <a:bodyPr/>
        <a:lstStyle/>
        <a:p>
          <a:r>
            <a:rPr lang="de-DE"/>
            <a:t>Fight</a:t>
          </a:r>
          <a:r>
            <a:rPr lang="de-DE" baseline="0"/>
            <a:t> against it</a:t>
          </a:r>
          <a:endParaRPr lang="de-DE" dirty="0"/>
        </a:p>
      </dgm:t>
    </dgm:pt>
    <dgm:pt modelId="{A2550DB1-B2D5-4B8E-8693-7CFD410B449A}" type="parTrans" cxnId="{B3FD23DC-5AE9-4F23-88F4-1D0A39C71BD0}">
      <dgm:prSet/>
      <dgm:spPr/>
      <dgm:t>
        <a:bodyPr/>
        <a:lstStyle/>
        <a:p>
          <a:endParaRPr lang="de-DE"/>
        </a:p>
      </dgm:t>
    </dgm:pt>
    <dgm:pt modelId="{77E53AF0-98B2-4F9A-965B-F2BE72EB5003}" type="sibTrans" cxnId="{B3FD23DC-5AE9-4F23-88F4-1D0A39C71BD0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F40788A6-CB0A-4F20-9903-168C5D18A1A0}" type="pres">
      <dgm:prSet presAssocID="{C5922F1F-86C2-4C52-AA89-9BD09ECB32B7}" presName="parTxOnly" presStyleLbl="node1" presStyleIdx="0" presStyleCnt="5" custLinFactX="324065" custLinFactNeighborX="400000" custLinFactNeighborY="120">
        <dgm:presLayoutVars>
          <dgm:chMax val="0"/>
          <dgm:chPref val="0"/>
          <dgm:bulletEnabled val="1"/>
        </dgm:presLayoutVars>
      </dgm:prSet>
      <dgm:spPr/>
    </dgm:pt>
    <dgm:pt modelId="{44E692CF-9AFE-4CB7-A190-A37A1808C787}" type="pres">
      <dgm:prSet presAssocID="{18EDF6D1-1015-499C-AC8E-A4E592ACC5D0}" presName="parTxOnlySpace" presStyleCnt="0"/>
      <dgm:spPr/>
    </dgm:pt>
    <dgm:pt modelId="{13BE1741-BCE0-40A5-AB89-715106F39041}" type="pres">
      <dgm:prSet presAssocID="{B9D765E9-7B65-47FD-B3A0-1A3682FFBC82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DE04BF65-81F8-456C-81B5-4E5BDA8ACC85}" type="pres">
      <dgm:prSet presAssocID="{D76E441B-DB21-4B53-96AD-E2CD4FC612A9}" presName="parTxOnlySpace" presStyleCnt="0"/>
      <dgm:spPr/>
    </dgm:pt>
    <dgm:pt modelId="{B6CB0005-E293-49A9-A359-E5325CEB47CE}" type="pres">
      <dgm:prSet presAssocID="{37903260-B4E1-4D7C-B353-6EF456FFA724}" presName="parTxOnly" presStyleLbl="node1" presStyleIdx="2" presStyleCnt="5" custLinFactX="-160112" custLinFactNeighborX="-200000" custLinFactNeighborY="214">
        <dgm:presLayoutVars>
          <dgm:chMax val="0"/>
          <dgm:chPref val="0"/>
          <dgm:bulletEnabled val="1"/>
        </dgm:presLayoutVars>
      </dgm:prSet>
      <dgm:spPr/>
    </dgm:pt>
    <dgm:pt modelId="{B20BDB93-AFBC-4D6B-A455-2E5BAF94BE69}" type="pres">
      <dgm:prSet presAssocID="{1CFC709B-9312-482E-BF2D-902C34B07C07}" presName="parTxOnlySpace" presStyleCnt="0"/>
      <dgm:spPr/>
    </dgm:pt>
    <dgm:pt modelId="{51626570-6C1C-4AF2-928A-90A2402C5284}" type="pres">
      <dgm:prSet presAssocID="{C99139F1-3BEE-47C3-8528-FA7D35F22BEA}" presName="parTxOnly" presStyleLbl="node1" presStyleIdx="3" presStyleCnt="5" custLinFactX="-75637" custLinFactNeighborX="-100000" custLinFactNeighborY="214">
        <dgm:presLayoutVars>
          <dgm:chMax val="0"/>
          <dgm:chPref val="0"/>
          <dgm:bulletEnabled val="1"/>
        </dgm:presLayoutVars>
      </dgm:prSet>
      <dgm:spPr/>
    </dgm:pt>
    <dgm:pt modelId="{4FDA2E14-BBA3-4FE3-80DB-3C4122EA70A4}" type="pres">
      <dgm:prSet presAssocID="{F12BC8E6-8930-45A6-8AA7-978AA157DC66}" presName="parTxOnlySpace" presStyleCnt="0"/>
      <dgm:spPr/>
    </dgm:pt>
    <dgm:pt modelId="{71A8EE91-7E66-40B2-873F-727FC8CC98ED}" type="pres">
      <dgm:prSet presAssocID="{81057EB1-00E1-4E0A-A0C0-626238073230}" presName="parTxOnly" presStyleLbl="node1" presStyleIdx="4" presStyleCnt="5" custLinFactX="-72885" custLinFactNeighborX="-100000" custLinFactNeighborY="214">
        <dgm:presLayoutVars>
          <dgm:chMax val="0"/>
          <dgm:chPref val="0"/>
          <dgm:bulletEnabled val="1"/>
        </dgm:presLayoutVars>
      </dgm:prSet>
      <dgm:spPr/>
    </dgm:pt>
  </dgm:ptLst>
  <dgm:cxnLst>
    <dgm:cxn modelId="{D2C8941B-4D75-414C-9A26-340D7ADE77F0}" srcId="{291DDD10-0885-42F5-AF60-522C03A5E8A8}" destId="{C99139F1-3BEE-47C3-8528-FA7D35F22BEA}" srcOrd="3" destOrd="0" parTransId="{23496E67-8D92-4F0D-A101-BF981C06B426}" sibTransId="{F12BC8E6-8930-45A6-8AA7-978AA157DC66}"/>
    <dgm:cxn modelId="{33653448-631D-4737-985E-5D5876EF8DE8}" srcId="{291DDD10-0885-42F5-AF60-522C03A5E8A8}" destId="{B9D765E9-7B65-47FD-B3A0-1A3682FFBC82}" srcOrd="1" destOrd="0" parTransId="{F2612CC3-938D-4BAF-A10D-B74338FB48AA}" sibTransId="{D76E441B-DB21-4B53-96AD-E2CD4FC612A9}"/>
    <dgm:cxn modelId="{72B26E51-D214-46A7-8290-2AFCD2BDC046}" srcId="{291DDD10-0885-42F5-AF60-522C03A5E8A8}" destId="{C5922F1F-86C2-4C52-AA89-9BD09ECB32B7}" srcOrd="0" destOrd="0" parTransId="{4D90F19A-2A7F-4F80-B1AE-E535C8DE526E}" sibTransId="{18EDF6D1-1015-499C-AC8E-A4E592ACC5D0}"/>
    <dgm:cxn modelId="{4BB74F82-C2D2-4E47-B25D-15F2D8DD6337}" type="presOf" srcId="{C99139F1-3BEE-47C3-8528-FA7D35F22BEA}" destId="{51626570-6C1C-4AF2-928A-90A2402C5284}" srcOrd="0" destOrd="0" presId="urn:microsoft.com/office/officeart/2005/8/layout/chevron1"/>
    <dgm:cxn modelId="{E2E07898-BC1C-476C-878E-B3F7A845A27C}" type="presOf" srcId="{C5922F1F-86C2-4C52-AA89-9BD09ECB32B7}" destId="{F40788A6-CB0A-4F20-9903-168C5D18A1A0}" srcOrd="0" destOrd="0" presId="urn:microsoft.com/office/officeart/2005/8/layout/chevron1"/>
    <dgm:cxn modelId="{F2C232B9-87AE-432C-BE2B-1CFCFD2C8EB2}" type="presOf" srcId="{291DDD10-0885-42F5-AF60-522C03A5E8A8}" destId="{343F0FCE-7EEE-4558-B828-C414D9C2BBA9}" srcOrd="0" destOrd="0" presId="urn:microsoft.com/office/officeart/2005/8/layout/chevron1"/>
    <dgm:cxn modelId="{B651E7DB-4557-4336-9731-276B357F4A95}" type="presOf" srcId="{37903260-B4E1-4D7C-B353-6EF456FFA724}" destId="{B6CB0005-E293-49A9-A359-E5325CEB47CE}" srcOrd="0" destOrd="0" presId="urn:microsoft.com/office/officeart/2005/8/layout/chevron1"/>
    <dgm:cxn modelId="{B3FD23DC-5AE9-4F23-88F4-1D0A39C71BD0}" srcId="{291DDD10-0885-42F5-AF60-522C03A5E8A8}" destId="{81057EB1-00E1-4E0A-A0C0-626238073230}" srcOrd="4" destOrd="0" parTransId="{A2550DB1-B2D5-4B8E-8693-7CFD410B449A}" sibTransId="{77E53AF0-98B2-4F9A-965B-F2BE72EB5003}"/>
    <dgm:cxn modelId="{B1F9A7DF-29DE-4606-BE6C-0C787301B7AB}" srcId="{291DDD10-0885-42F5-AF60-522C03A5E8A8}" destId="{37903260-B4E1-4D7C-B353-6EF456FFA724}" srcOrd="2" destOrd="0" parTransId="{A68AEE2E-9F41-4468-86D6-BAF0BCA71796}" sibTransId="{1CFC709B-9312-482E-BF2D-902C34B07C07}"/>
    <dgm:cxn modelId="{94E92EE5-7C03-49B5-A54C-DC4326AB4DFD}" type="presOf" srcId="{81057EB1-00E1-4E0A-A0C0-626238073230}" destId="{71A8EE91-7E66-40B2-873F-727FC8CC98ED}" srcOrd="0" destOrd="0" presId="urn:microsoft.com/office/officeart/2005/8/layout/chevron1"/>
    <dgm:cxn modelId="{F6F79CED-CA8E-4983-9864-427388B81C45}" type="presOf" srcId="{B9D765E9-7B65-47FD-B3A0-1A3682FFBC82}" destId="{13BE1741-BCE0-40A5-AB89-715106F39041}" srcOrd="0" destOrd="0" presId="urn:microsoft.com/office/officeart/2005/8/layout/chevron1"/>
    <dgm:cxn modelId="{5FCC0591-EA4D-491C-AD39-4602900C9A06}" type="presParOf" srcId="{343F0FCE-7EEE-4558-B828-C414D9C2BBA9}" destId="{F40788A6-CB0A-4F20-9903-168C5D18A1A0}" srcOrd="0" destOrd="0" presId="urn:microsoft.com/office/officeart/2005/8/layout/chevron1"/>
    <dgm:cxn modelId="{511E1320-3A48-4D84-9533-EA55C924E34E}" type="presParOf" srcId="{343F0FCE-7EEE-4558-B828-C414D9C2BBA9}" destId="{44E692CF-9AFE-4CB7-A190-A37A1808C787}" srcOrd="1" destOrd="0" presId="urn:microsoft.com/office/officeart/2005/8/layout/chevron1"/>
    <dgm:cxn modelId="{42689B9B-3B71-40A0-94BB-0F77FA07E375}" type="presParOf" srcId="{343F0FCE-7EEE-4558-B828-C414D9C2BBA9}" destId="{13BE1741-BCE0-40A5-AB89-715106F39041}" srcOrd="2" destOrd="0" presId="urn:microsoft.com/office/officeart/2005/8/layout/chevron1"/>
    <dgm:cxn modelId="{86D1B9F6-DB4C-4E33-A7C6-15A7C109115D}" type="presParOf" srcId="{343F0FCE-7EEE-4558-B828-C414D9C2BBA9}" destId="{DE04BF65-81F8-456C-81B5-4E5BDA8ACC85}" srcOrd="3" destOrd="0" presId="urn:microsoft.com/office/officeart/2005/8/layout/chevron1"/>
    <dgm:cxn modelId="{0F2C821A-4DC0-4DA7-B1CC-A954BAE937E6}" type="presParOf" srcId="{343F0FCE-7EEE-4558-B828-C414D9C2BBA9}" destId="{B6CB0005-E293-49A9-A359-E5325CEB47CE}" srcOrd="4" destOrd="0" presId="urn:microsoft.com/office/officeart/2005/8/layout/chevron1"/>
    <dgm:cxn modelId="{CA378A93-DF1A-4B02-A11C-B93B51B45EDB}" type="presParOf" srcId="{343F0FCE-7EEE-4558-B828-C414D9C2BBA9}" destId="{B20BDB93-AFBC-4D6B-A455-2E5BAF94BE69}" srcOrd="5" destOrd="0" presId="urn:microsoft.com/office/officeart/2005/8/layout/chevron1"/>
    <dgm:cxn modelId="{7991C6BA-2CFD-4552-B6EC-DAC9611F6027}" type="presParOf" srcId="{343F0FCE-7EEE-4558-B828-C414D9C2BBA9}" destId="{51626570-6C1C-4AF2-928A-90A2402C5284}" srcOrd="6" destOrd="0" presId="urn:microsoft.com/office/officeart/2005/8/layout/chevron1"/>
    <dgm:cxn modelId="{DB6260E0-A7C1-4CFB-9DB5-C615DA8EF0C5}" type="presParOf" srcId="{343F0FCE-7EEE-4558-B828-C414D9C2BBA9}" destId="{4FDA2E14-BBA3-4FE3-80DB-3C4122EA70A4}" srcOrd="7" destOrd="0" presId="urn:microsoft.com/office/officeart/2005/8/layout/chevron1"/>
    <dgm:cxn modelId="{8EAD4AD4-892A-4B24-BB6A-0CCFC2979B41}" type="presParOf" srcId="{343F0FCE-7EEE-4558-B828-C414D9C2BBA9}" destId="{71A8EE91-7E66-40B2-873F-727FC8CC98ED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/>
            <a:t>Political </a:t>
          </a:r>
          <a:r>
            <a:rPr lang="de-DE" dirty="0" err="1"/>
            <a:t>History</a:t>
          </a:r>
          <a:endParaRPr lang="de-DE" dirty="0"/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F7D98F01-A790-4FD3-8BE9-87ACA92C0F54}" type="presOf" srcId="{291DDD10-0885-42F5-AF60-522C03A5E8A8}" destId="{343F0FCE-7EEE-4558-B828-C414D9C2BBA9}" srcOrd="0" destOrd="0" presId="urn:microsoft.com/office/officeart/2005/8/layout/chevron1"/>
    <dgm:cxn modelId="{FEDCD906-CFB3-436E-BA92-06C06E6FEF71}" type="presOf" srcId="{DB807750-8991-4B62-AB58-63713D86F3FD}" destId="{A95E1DC8-1354-40F1-83C1-7CABD33A8067}" srcOrd="0" destOrd="0" presId="urn:microsoft.com/office/officeart/2005/8/layout/chevron1"/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8B921428-2E19-43DC-ACC9-F03DB1F2D61C}" type="presOf" srcId="{7C6652F9-53C7-4011-A671-795278646EC4}" destId="{5EFC3A84-7A15-4A69-B5FF-09D113DBEB45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4DB90CAC-7F46-4D95-AAF1-30D047A4180F}" type="presOf" srcId="{7F9DFBC9-2345-418D-8385-83FECA27FAB1}" destId="{889702C9-AF24-43B7-AB06-37C63AD6C27B}" srcOrd="0" destOrd="0" presId="urn:microsoft.com/office/officeart/2005/8/layout/chevron1"/>
    <dgm:cxn modelId="{E0677ACD-8F41-4A96-8594-BBE2524E1391}" type="presParOf" srcId="{343F0FCE-7EEE-4558-B828-C414D9C2BBA9}" destId="{5EFC3A84-7A15-4A69-B5FF-09D113DBEB45}" srcOrd="0" destOrd="0" presId="urn:microsoft.com/office/officeart/2005/8/layout/chevron1"/>
    <dgm:cxn modelId="{E8705F39-EE6A-4DE8-B313-D98BA29835BF}" type="presParOf" srcId="{343F0FCE-7EEE-4558-B828-C414D9C2BBA9}" destId="{3F46A83A-E973-4D70-AE0C-14AE24F47A86}" srcOrd="1" destOrd="0" presId="urn:microsoft.com/office/officeart/2005/8/layout/chevron1"/>
    <dgm:cxn modelId="{1B39B1AC-6BAB-4406-87D7-512111DD5D0A}" type="presParOf" srcId="{343F0FCE-7EEE-4558-B828-C414D9C2BBA9}" destId="{A95E1DC8-1354-40F1-83C1-7CABD33A8067}" srcOrd="2" destOrd="0" presId="urn:microsoft.com/office/officeart/2005/8/layout/chevron1"/>
    <dgm:cxn modelId="{8B3217A3-8AD5-4C23-9BF1-E6D5003E0C15}" type="presParOf" srcId="{343F0FCE-7EEE-4558-B828-C414D9C2BBA9}" destId="{F8E31997-A022-44E3-B5A5-7D3C59647493}" srcOrd="3" destOrd="0" presId="urn:microsoft.com/office/officeart/2005/8/layout/chevron1"/>
    <dgm:cxn modelId="{FE7501CB-E978-45EA-B131-30654BAE3499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CBB4B767-EC65-48EA-A656-066AFDF9F60D}" type="presOf" srcId="{7F9DFBC9-2345-418D-8385-83FECA27FAB1}" destId="{889702C9-AF24-43B7-AB06-37C63AD6C27B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905B7B9B-9996-4129-A4F0-F19A4C758B1D}" type="presOf" srcId="{291DDD10-0885-42F5-AF60-522C03A5E8A8}" destId="{343F0FCE-7EEE-4558-B828-C414D9C2BBA9}" srcOrd="0" destOrd="0" presId="urn:microsoft.com/office/officeart/2005/8/layout/chevron1"/>
    <dgm:cxn modelId="{5BB38CB0-4D5E-43E7-81BB-2B8D44A48DC4}" type="presOf" srcId="{DB807750-8991-4B62-AB58-63713D86F3FD}" destId="{A95E1DC8-1354-40F1-83C1-7CABD33A8067}" srcOrd="0" destOrd="0" presId="urn:microsoft.com/office/officeart/2005/8/layout/chevron1"/>
    <dgm:cxn modelId="{2AF0C7FD-199E-47C8-9956-AB1C6099EE2F}" type="presOf" srcId="{7C6652F9-53C7-4011-A671-795278646EC4}" destId="{5EFC3A84-7A15-4A69-B5FF-09D113DBEB45}" srcOrd="0" destOrd="0" presId="urn:microsoft.com/office/officeart/2005/8/layout/chevron1"/>
    <dgm:cxn modelId="{A8757048-FC0F-494F-AA2F-839CE241A788}" type="presParOf" srcId="{343F0FCE-7EEE-4558-B828-C414D9C2BBA9}" destId="{5EFC3A84-7A15-4A69-B5FF-09D113DBEB45}" srcOrd="0" destOrd="0" presId="urn:microsoft.com/office/officeart/2005/8/layout/chevron1"/>
    <dgm:cxn modelId="{2B79BF75-7702-42DD-8F8A-47E2381EFB00}" type="presParOf" srcId="{343F0FCE-7EEE-4558-B828-C414D9C2BBA9}" destId="{3F46A83A-E973-4D70-AE0C-14AE24F47A86}" srcOrd="1" destOrd="0" presId="urn:microsoft.com/office/officeart/2005/8/layout/chevron1"/>
    <dgm:cxn modelId="{27268AF7-C57F-4DFE-9ACB-3270BAD33F71}" type="presParOf" srcId="{343F0FCE-7EEE-4558-B828-C414D9C2BBA9}" destId="{A95E1DC8-1354-40F1-83C1-7CABD33A8067}" srcOrd="2" destOrd="0" presId="urn:microsoft.com/office/officeart/2005/8/layout/chevron1"/>
    <dgm:cxn modelId="{5A5D9AF1-E063-486F-84BA-F11BEB8CAA6D}" type="presParOf" srcId="{343F0FCE-7EEE-4558-B828-C414D9C2BBA9}" destId="{F8E31997-A022-44E3-B5A5-7D3C59647493}" srcOrd="3" destOrd="0" presId="urn:microsoft.com/office/officeart/2005/8/layout/chevron1"/>
    <dgm:cxn modelId="{7AE3FB0B-64CF-4249-AFFE-51D992575B43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9830C926-7697-42B9-B198-9F07FAC37433}" type="presOf" srcId="{DB807750-8991-4B62-AB58-63713D86F3FD}" destId="{A95E1DC8-1354-40F1-83C1-7CABD33A8067}" srcOrd="0" destOrd="0" presId="urn:microsoft.com/office/officeart/2005/8/layout/chevron1"/>
    <dgm:cxn modelId="{8E854E28-9F51-4CF3-A12A-74890E70EC65}" type="presOf" srcId="{7C6652F9-53C7-4011-A671-795278646EC4}" destId="{5EFC3A84-7A15-4A69-B5FF-09D113DBEB45}" srcOrd="0" destOrd="0" presId="urn:microsoft.com/office/officeart/2005/8/layout/chevron1"/>
    <dgm:cxn modelId="{62951A4E-2712-43F1-9F03-8C3A42378C69}" type="presOf" srcId="{291DDD10-0885-42F5-AF60-522C03A5E8A8}" destId="{343F0FCE-7EEE-4558-B828-C414D9C2BBA9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63E8F5EE-E24C-44D9-A684-9B13459AA05B}" type="presOf" srcId="{7F9DFBC9-2345-418D-8385-83FECA27FAB1}" destId="{889702C9-AF24-43B7-AB06-37C63AD6C27B}" srcOrd="0" destOrd="0" presId="urn:microsoft.com/office/officeart/2005/8/layout/chevron1"/>
    <dgm:cxn modelId="{78C81D7B-C9E5-47D8-A923-9BDBA9B5D1B8}" type="presParOf" srcId="{343F0FCE-7EEE-4558-B828-C414D9C2BBA9}" destId="{5EFC3A84-7A15-4A69-B5FF-09D113DBEB45}" srcOrd="0" destOrd="0" presId="urn:microsoft.com/office/officeart/2005/8/layout/chevron1"/>
    <dgm:cxn modelId="{B606A1CB-9E17-445A-9076-502E416462E3}" type="presParOf" srcId="{343F0FCE-7EEE-4558-B828-C414D9C2BBA9}" destId="{3F46A83A-E973-4D70-AE0C-14AE24F47A86}" srcOrd="1" destOrd="0" presId="urn:microsoft.com/office/officeart/2005/8/layout/chevron1"/>
    <dgm:cxn modelId="{F95379FF-B72F-4E32-BB93-F2B729983F8A}" type="presParOf" srcId="{343F0FCE-7EEE-4558-B828-C414D9C2BBA9}" destId="{A95E1DC8-1354-40F1-83C1-7CABD33A8067}" srcOrd="2" destOrd="0" presId="urn:microsoft.com/office/officeart/2005/8/layout/chevron1"/>
    <dgm:cxn modelId="{C187313A-A42F-4116-8C80-AEDAA4063078}" type="presParOf" srcId="{343F0FCE-7EEE-4558-B828-C414D9C2BBA9}" destId="{F8E31997-A022-44E3-B5A5-7D3C59647493}" srcOrd="3" destOrd="0" presId="urn:microsoft.com/office/officeart/2005/8/layout/chevron1"/>
    <dgm:cxn modelId="{E18280E6-002D-4A4E-A2F3-0DAA5D23B251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8CC18015-8F7F-4C1A-819A-6AB2A85F6D28}" type="presOf" srcId="{7F9DFBC9-2345-418D-8385-83FECA27FAB1}" destId="{889702C9-AF24-43B7-AB06-37C63AD6C27B}" srcOrd="0" destOrd="0" presId="urn:microsoft.com/office/officeart/2005/8/layout/chevron1"/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A3D58350-F942-4E2F-B147-258785835DB4}" type="presOf" srcId="{7C6652F9-53C7-4011-A671-795278646EC4}" destId="{5EFC3A84-7A15-4A69-B5FF-09D113DBEB45}" srcOrd="0" destOrd="0" presId="urn:microsoft.com/office/officeart/2005/8/layout/chevron1"/>
    <dgm:cxn modelId="{E6FF1994-0993-4B8E-91F6-C0B635ACFFA5}" type="presOf" srcId="{291DDD10-0885-42F5-AF60-522C03A5E8A8}" destId="{343F0FCE-7EEE-4558-B828-C414D9C2BBA9}" srcOrd="0" destOrd="0" presId="urn:microsoft.com/office/officeart/2005/8/layout/chevron1"/>
    <dgm:cxn modelId="{D4EC52A4-1D72-4108-BEBB-DD9E8F37C4D7}" type="presOf" srcId="{DB807750-8991-4B62-AB58-63713D86F3FD}" destId="{A95E1DC8-1354-40F1-83C1-7CABD33A8067}" srcOrd="0" destOrd="0" presId="urn:microsoft.com/office/officeart/2005/8/layout/chevron1"/>
    <dgm:cxn modelId="{40E17CC5-262C-406F-B75B-21710B6FCD74}" type="presParOf" srcId="{343F0FCE-7EEE-4558-B828-C414D9C2BBA9}" destId="{5EFC3A84-7A15-4A69-B5FF-09D113DBEB45}" srcOrd="0" destOrd="0" presId="urn:microsoft.com/office/officeart/2005/8/layout/chevron1"/>
    <dgm:cxn modelId="{47429401-1E14-47D9-BFE7-D1CEB73D0FC2}" type="presParOf" srcId="{343F0FCE-7EEE-4558-B828-C414D9C2BBA9}" destId="{3F46A83A-E973-4D70-AE0C-14AE24F47A86}" srcOrd="1" destOrd="0" presId="urn:microsoft.com/office/officeart/2005/8/layout/chevron1"/>
    <dgm:cxn modelId="{AC3B0A9F-3DFA-4800-B3E9-0CAA00FC0AC4}" type="presParOf" srcId="{343F0FCE-7EEE-4558-B828-C414D9C2BBA9}" destId="{A95E1DC8-1354-40F1-83C1-7CABD33A8067}" srcOrd="2" destOrd="0" presId="urn:microsoft.com/office/officeart/2005/8/layout/chevron1"/>
    <dgm:cxn modelId="{BFFE75E4-9D80-4318-A7E8-C5F14D795302}" type="presParOf" srcId="{343F0FCE-7EEE-4558-B828-C414D9C2BBA9}" destId="{F8E31997-A022-44E3-B5A5-7D3C59647493}" srcOrd="3" destOrd="0" presId="urn:microsoft.com/office/officeart/2005/8/layout/chevron1"/>
    <dgm:cxn modelId="{BF0C4DA7-CD1E-4D64-9377-2BB75BD3EADA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ED7A725-1B1B-4737-87A9-15F125AC0DD4}" type="presOf" srcId="{7F9DFBC9-2345-418D-8385-83FECA27FAB1}" destId="{889702C9-AF24-43B7-AB06-37C63AD6C27B}" srcOrd="0" destOrd="0" presId="urn:microsoft.com/office/officeart/2005/8/layout/chevron1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CA7E7056-F184-495F-BFE3-29CC3725E412}" type="presOf" srcId="{DB807750-8991-4B62-AB58-63713D86F3FD}" destId="{A95E1DC8-1354-40F1-83C1-7CABD33A8067}" srcOrd="0" destOrd="0" presId="urn:microsoft.com/office/officeart/2005/8/layout/chevron1"/>
    <dgm:cxn modelId="{5314E694-F781-4BCE-909D-820B0EBF8ABD}" type="presOf" srcId="{291DDD10-0885-42F5-AF60-522C03A5E8A8}" destId="{343F0FCE-7EEE-4558-B828-C414D9C2BBA9}" srcOrd="0" destOrd="0" presId="urn:microsoft.com/office/officeart/2005/8/layout/chevron1"/>
    <dgm:cxn modelId="{607D97B3-526C-4CA1-ACC7-6D0162A34647}" type="presOf" srcId="{7C6652F9-53C7-4011-A671-795278646EC4}" destId="{5EFC3A84-7A15-4A69-B5FF-09D113DBEB45}" srcOrd="0" destOrd="0" presId="urn:microsoft.com/office/officeart/2005/8/layout/chevron1"/>
    <dgm:cxn modelId="{57D898FA-D673-4C14-85C6-1B42B5B1A22C}" type="presParOf" srcId="{343F0FCE-7EEE-4558-B828-C414D9C2BBA9}" destId="{5EFC3A84-7A15-4A69-B5FF-09D113DBEB45}" srcOrd="0" destOrd="0" presId="urn:microsoft.com/office/officeart/2005/8/layout/chevron1"/>
    <dgm:cxn modelId="{2039671F-D44F-4177-8AB3-DC64F8C3B0A9}" type="presParOf" srcId="{343F0FCE-7EEE-4558-B828-C414D9C2BBA9}" destId="{3F46A83A-E973-4D70-AE0C-14AE24F47A86}" srcOrd="1" destOrd="0" presId="urn:microsoft.com/office/officeart/2005/8/layout/chevron1"/>
    <dgm:cxn modelId="{96358FD5-510F-47DF-B9C6-4526DAC1E2E6}" type="presParOf" srcId="{343F0FCE-7EEE-4558-B828-C414D9C2BBA9}" destId="{A95E1DC8-1354-40F1-83C1-7CABD33A8067}" srcOrd="2" destOrd="0" presId="urn:microsoft.com/office/officeart/2005/8/layout/chevron1"/>
    <dgm:cxn modelId="{8CBF490E-A9F2-4EE0-9C12-BCB03B149DB5}" type="presParOf" srcId="{343F0FCE-7EEE-4558-B828-C414D9C2BBA9}" destId="{F8E31997-A022-44E3-B5A5-7D3C59647493}" srcOrd="3" destOrd="0" presId="urn:microsoft.com/office/officeart/2005/8/layout/chevron1"/>
    <dgm:cxn modelId="{62F1E51A-809D-427D-98F0-F2318043F85E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91DDD10-0885-42F5-AF60-522C03A5E8A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7C6652F9-53C7-4011-A671-795278646EC4}">
      <dgm:prSet phldrT="[Text]"/>
      <dgm:spPr>
        <a:solidFill>
          <a:srgbClr val="00B050"/>
        </a:solidFill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Introduction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of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Brazil</a:t>
          </a:r>
          <a:endParaRPr lang="de-DE" dirty="0">
            <a:solidFill>
              <a:schemeClr val="tx1"/>
            </a:solidFill>
          </a:endParaRPr>
        </a:p>
      </dgm:t>
    </dgm:pt>
    <dgm:pt modelId="{DEE7DA3F-BA9E-4D49-A0F4-F08AFDCE9E8E}" type="parTrans" cxnId="{A7602D6F-93FC-445F-869A-0B7D7EABEA8E}">
      <dgm:prSet/>
      <dgm:spPr/>
      <dgm:t>
        <a:bodyPr/>
        <a:lstStyle/>
        <a:p>
          <a:endParaRPr lang="de-DE"/>
        </a:p>
      </dgm:t>
    </dgm:pt>
    <dgm:pt modelId="{B66E87C7-A10E-423D-9470-27B0D8AD3BD6}" type="sibTrans" cxnId="{A7602D6F-93FC-445F-869A-0B7D7EABEA8E}">
      <dgm:prSet/>
      <dgm:spPr/>
      <dgm:t>
        <a:bodyPr/>
        <a:lstStyle/>
        <a:p>
          <a:endParaRPr lang="de-DE"/>
        </a:p>
      </dgm:t>
    </dgm:pt>
    <dgm:pt modelId="{DB807750-8991-4B62-AB58-63713D86F3FD}">
      <dgm:prSet phldrT="[Text]"/>
      <dgm:spPr>
        <a:solidFill>
          <a:srgbClr val="FFFF00"/>
        </a:solidFill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Political </a:t>
          </a:r>
          <a:r>
            <a:rPr lang="de-DE" dirty="0" err="1">
              <a:solidFill>
                <a:schemeClr val="tx1"/>
              </a:solidFill>
            </a:rPr>
            <a:t>History</a:t>
          </a:r>
          <a:endParaRPr lang="de-DE" dirty="0">
            <a:solidFill>
              <a:schemeClr val="tx1"/>
            </a:solidFill>
          </a:endParaRPr>
        </a:p>
      </dgm:t>
    </dgm:pt>
    <dgm:pt modelId="{1B2BEE36-9A14-49AB-9211-DE4AFAC541DB}" type="parTrans" cxnId="{34914E18-BDFF-4D86-876D-F6E457DD4B63}">
      <dgm:prSet/>
      <dgm:spPr/>
      <dgm:t>
        <a:bodyPr/>
        <a:lstStyle/>
        <a:p>
          <a:endParaRPr lang="de-DE"/>
        </a:p>
      </dgm:t>
    </dgm:pt>
    <dgm:pt modelId="{54DE4987-F049-4739-97E0-084C3E682EFB}" type="sibTrans" cxnId="{34914E18-BDFF-4D86-876D-F6E457DD4B63}">
      <dgm:prSet/>
      <dgm:spPr/>
      <dgm:t>
        <a:bodyPr/>
        <a:lstStyle/>
        <a:p>
          <a:endParaRPr lang="de-DE"/>
        </a:p>
      </dgm:t>
    </dgm:pt>
    <dgm:pt modelId="{7F9DFBC9-2345-418D-8385-83FECA27FAB1}">
      <dgm:prSet/>
      <dgm:spPr>
        <a:solidFill>
          <a:srgbClr val="00B050"/>
        </a:solidFill>
      </dgm:spPr>
      <dgm:t>
        <a:bodyPr/>
        <a:lstStyle/>
        <a:p>
          <a:r>
            <a:rPr lang="de-DE" dirty="0" err="1"/>
            <a:t>Economic</a:t>
          </a:r>
          <a:r>
            <a:rPr lang="de-DE" dirty="0"/>
            <a:t> Development</a:t>
          </a:r>
        </a:p>
      </dgm:t>
    </dgm:pt>
    <dgm:pt modelId="{A6639D47-008D-4141-86B6-BFCBB28BD28B}" type="sibTrans" cxnId="{66902321-5420-4D7A-9909-C8228B261E48}">
      <dgm:prSet/>
      <dgm:spPr/>
      <dgm:t>
        <a:bodyPr/>
        <a:lstStyle/>
        <a:p>
          <a:endParaRPr lang="de-DE"/>
        </a:p>
      </dgm:t>
    </dgm:pt>
    <dgm:pt modelId="{211EB3B6-A9A6-4D17-BA73-45013CDD4F10}" type="parTrans" cxnId="{66902321-5420-4D7A-9909-C8228B261E48}">
      <dgm:prSet/>
      <dgm:spPr/>
      <dgm:t>
        <a:bodyPr/>
        <a:lstStyle/>
        <a:p>
          <a:endParaRPr lang="de-DE"/>
        </a:p>
      </dgm:t>
    </dgm:pt>
    <dgm:pt modelId="{343F0FCE-7EEE-4558-B828-C414D9C2BBA9}" type="pres">
      <dgm:prSet presAssocID="{291DDD10-0885-42F5-AF60-522C03A5E8A8}" presName="Name0" presStyleCnt="0">
        <dgm:presLayoutVars>
          <dgm:dir/>
          <dgm:animLvl val="lvl"/>
          <dgm:resizeHandles val="exact"/>
        </dgm:presLayoutVars>
      </dgm:prSet>
      <dgm:spPr/>
    </dgm:pt>
    <dgm:pt modelId="{5EFC3A84-7A15-4A69-B5FF-09D113DBEB45}" type="pres">
      <dgm:prSet presAssocID="{7C6652F9-53C7-4011-A671-795278646EC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F46A83A-E973-4D70-AE0C-14AE24F47A86}" type="pres">
      <dgm:prSet presAssocID="{B66E87C7-A10E-423D-9470-27B0D8AD3BD6}" presName="parTxOnlySpace" presStyleCnt="0"/>
      <dgm:spPr/>
    </dgm:pt>
    <dgm:pt modelId="{A95E1DC8-1354-40F1-83C1-7CABD33A8067}" type="pres">
      <dgm:prSet presAssocID="{DB807750-8991-4B62-AB58-63713D86F3F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E31997-A022-44E3-B5A5-7D3C59647493}" type="pres">
      <dgm:prSet presAssocID="{54DE4987-F049-4739-97E0-084C3E682EFB}" presName="parTxOnlySpace" presStyleCnt="0"/>
      <dgm:spPr/>
    </dgm:pt>
    <dgm:pt modelId="{889702C9-AF24-43B7-AB06-37C63AD6C27B}" type="pres">
      <dgm:prSet presAssocID="{7F9DFBC9-2345-418D-8385-83FECA27FA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4914E18-BDFF-4D86-876D-F6E457DD4B63}" srcId="{291DDD10-0885-42F5-AF60-522C03A5E8A8}" destId="{DB807750-8991-4B62-AB58-63713D86F3FD}" srcOrd="1" destOrd="0" parTransId="{1B2BEE36-9A14-49AB-9211-DE4AFAC541DB}" sibTransId="{54DE4987-F049-4739-97E0-084C3E682EFB}"/>
    <dgm:cxn modelId="{66902321-5420-4D7A-9909-C8228B261E48}" srcId="{291DDD10-0885-42F5-AF60-522C03A5E8A8}" destId="{7F9DFBC9-2345-418D-8385-83FECA27FAB1}" srcOrd="2" destOrd="0" parTransId="{211EB3B6-A9A6-4D17-BA73-45013CDD4F10}" sibTransId="{A6639D47-008D-4141-86B6-BFCBB28BD28B}"/>
    <dgm:cxn modelId="{A7602D6F-93FC-445F-869A-0B7D7EABEA8E}" srcId="{291DDD10-0885-42F5-AF60-522C03A5E8A8}" destId="{7C6652F9-53C7-4011-A671-795278646EC4}" srcOrd="0" destOrd="0" parTransId="{DEE7DA3F-BA9E-4D49-A0F4-F08AFDCE9E8E}" sibTransId="{B66E87C7-A10E-423D-9470-27B0D8AD3BD6}"/>
    <dgm:cxn modelId="{F7885676-5BDB-4679-831F-B49742F8BBF7}" type="presOf" srcId="{291DDD10-0885-42F5-AF60-522C03A5E8A8}" destId="{343F0FCE-7EEE-4558-B828-C414D9C2BBA9}" srcOrd="0" destOrd="0" presId="urn:microsoft.com/office/officeart/2005/8/layout/chevron1"/>
    <dgm:cxn modelId="{E388E57B-A08E-4768-8A8D-27C67109CCA2}" type="presOf" srcId="{7F9DFBC9-2345-418D-8385-83FECA27FAB1}" destId="{889702C9-AF24-43B7-AB06-37C63AD6C27B}" srcOrd="0" destOrd="0" presId="urn:microsoft.com/office/officeart/2005/8/layout/chevron1"/>
    <dgm:cxn modelId="{E18641B6-3264-4AB6-A516-64EF279D349F}" type="presOf" srcId="{DB807750-8991-4B62-AB58-63713D86F3FD}" destId="{A95E1DC8-1354-40F1-83C1-7CABD33A8067}" srcOrd="0" destOrd="0" presId="urn:microsoft.com/office/officeart/2005/8/layout/chevron1"/>
    <dgm:cxn modelId="{E9E42CE3-2F50-4DB5-9AE9-585E0EFAB72E}" type="presOf" srcId="{7C6652F9-53C7-4011-A671-795278646EC4}" destId="{5EFC3A84-7A15-4A69-B5FF-09D113DBEB45}" srcOrd="0" destOrd="0" presId="urn:microsoft.com/office/officeart/2005/8/layout/chevron1"/>
    <dgm:cxn modelId="{CA474005-7052-43BA-87A6-68210EE52257}" type="presParOf" srcId="{343F0FCE-7EEE-4558-B828-C414D9C2BBA9}" destId="{5EFC3A84-7A15-4A69-B5FF-09D113DBEB45}" srcOrd="0" destOrd="0" presId="urn:microsoft.com/office/officeart/2005/8/layout/chevron1"/>
    <dgm:cxn modelId="{ED29A481-D257-4C88-96E3-AA1AAFDE8863}" type="presParOf" srcId="{343F0FCE-7EEE-4558-B828-C414D9C2BBA9}" destId="{3F46A83A-E973-4D70-AE0C-14AE24F47A86}" srcOrd="1" destOrd="0" presId="urn:microsoft.com/office/officeart/2005/8/layout/chevron1"/>
    <dgm:cxn modelId="{3620128D-0FB5-456E-9E79-8FA7C3024F25}" type="presParOf" srcId="{343F0FCE-7EEE-4558-B828-C414D9C2BBA9}" destId="{A95E1DC8-1354-40F1-83C1-7CABD33A8067}" srcOrd="2" destOrd="0" presId="urn:microsoft.com/office/officeart/2005/8/layout/chevron1"/>
    <dgm:cxn modelId="{C26E895A-D50D-4FE9-8CF9-002453CE1549}" type="presParOf" srcId="{343F0FCE-7EEE-4558-B828-C414D9C2BBA9}" destId="{F8E31997-A022-44E3-B5A5-7D3C59647493}" srcOrd="3" destOrd="0" presId="urn:microsoft.com/office/officeart/2005/8/layout/chevron1"/>
    <dgm:cxn modelId="{72AF3B5A-4453-4EF2-8AA5-04E2616A8F62}" type="presParOf" srcId="{343F0FCE-7EEE-4558-B828-C414D9C2BBA9}" destId="{889702C9-AF24-43B7-AB06-37C63AD6C27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Political </a:t>
          </a:r>
          <a:r>
            <a:rPr lang="de-DE" sz="2100" kern="1200" dirty="0" err="1"/>
            <a:t>History</a:t>
          </a:r>
          <a:endParaRPr lang="de-DE" sz="2100" kern="1200" dirty="0"/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Economic</a:t>
          </a:r>
          <a:r>
            <a:rPr lang="de-DE" sz="2100" kern="1200" dirty="0">
              <a:solidFill>
                <a:schemeClr val="tx1"/>
              </a:solidFill>
            </a:rPr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Economic</a:t>
          </a:r>
          <a:r>
            <a:rPr lang="de-DE" sz="2100" kern="1200" dirty="0">
              <a:solidFill>
                <a:schemeClr val="tx1"/>
              </a:solidFill>
            </a:rPr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Introduction</a:t>
          </a:r>
          <a:endParaRPr lang="de-DE" sz="1400" kern="1200" dirty="0">
            <a:solidFill>
              <a:schemeClr val="tx1"/>
            </a:solidFill>
          </a:endParaRPr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baseline="0" dirty="0"/>
            <a:t> Business</a:t>
          </a:r>
          <a:endParaRPr lang="de-DE" sz="1400" kern="1200" dirty="0"/>
        </a:p>
      </dsp:txBody>
      <dsp:txXfrm>
        <a:off x="7810797" y="1699815"/>
        <a:ext cx="996553" cy="66436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Introduction</a:t>
          </a:r>
          <a:endParaRPr lang="de-DE" sz="1400" kern="1200" dirty="0">
            <a:solidFill>
              <a:schemeClr val="tx1"/>
            </a:solidFill>
          </a:endParaRPr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baseline="0" dirty="0"/>
            <a:t>Political Situation</a:t>
          </a:r>
          <a:endParaRPr lang="de-DE" sz="1400" kern="1200" dirty="0"/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baseline="0" dirty="0"/>
            <a:t> Business</a:t>
          </a:r>
          <a:endParaRPr lang="de-DE" sz="1400" kern="1200" dirty="0"/>
        </a:p>
      </dsp:txBody>
      <dsp:txXfrm>
        <a:off x="7810797" y="1699815"/>
        <a:ext cx="996553" cy="66436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Few</a:t>
          </a:r>
          <a:r>
            <a:rPr lang="de-DE" sz="1400" kern="1200" dirty="0">
              <a:solidFill>
                <a:schemeClr val="tx1"/>
              </a:solidFill>
            </a:rPr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>
              <a:solidFill>
                <a:schemeClr val="tx1"/>
              </a:solidFill>
            </a:rPr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Economic</a:t>
          </a:r>
          <a:r>
            <a:rPr lang="de-DE" sz="1400" kern="1200" dirty="0">
              <a:solidFill>
                <a:schemeClr val="tx1"/>
              </a:solidFill>
            </a:rPr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Economic</a:t>
          </a:r>
          <a:r>
            <a:rPr lang="de-DE" sz="1400" kern="1200" dirty="0">
              <a:solidFill>
                <a:schemeClr val="tx1"/>
              </a:solidFill>
            </a:rPr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Economic</a:t>
          </a:r>
          <a:r>
            <a:rPr lang="de-DE" sz="1400" kern="1200" dirty="0">
              <a:solidFill>
                <a:schemeClr val="tx1"/>
              </a:solidFill>
            </a:rPr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>
              <a:solidFill>
                <a:schemeClr val="tx1"/>
              </a:solidFill>
            </a:rPr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Political </a:t>
          </a:r>
          <a:r>
            <a:rPr lang="de-DE" sz="2100" kern="1200" dirty="0" err="1"/>
            <a:t>History</a:t>
          </a:r>
          <a:endParaRPr lang="de-DE" sz="2100" kern="1200" dirty="0"/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Economic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>
              <a:solidFill>
                <a:schemeClr val="tx1"/>
              </a:solidFill>
            </a:rPr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Doing</a:t>
          </a:r>
          <a:r>
            <a:rPr lang="de-DE" sz="1400" kern="1200" dirty="0"/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Introduction</a:t>
          </a:r>
          <a:endParaRPr lang="de-DE" sz="14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Few</a:t>
          </a:r>
          <a:r>
            <a:rPr lang="de-DE" sz="1400" kern="1200" dirty="0"/>
            <a:t> Facts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Political Situation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/>
            <a:t>Ecnomic</a:t>
          </a:r>
          <a:r>
            <a:rPr lang="de-DE" sz="1400" kern="1200" dirty="0"/>
            <a:t> Situation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Trade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 err="1">
              <a:solidFill>
                <a:schemeClr val="tx1"/>
              </a:solidFill>
            </a:rPr>
            <a:t>Doing</a:t>
          </a:r>
          <a:r>
            <a:rPr lang="de-DE" sz="1400" kern="1200" dirty="0">
              <a:solidFill>
                <a:schemeClr val="tx1"/>
              </a:solidFill>
            </a:rPr>
            <a:t> Business</a:t>
          </a:r>
        </a:p>
      </dsp:txBody>
      <dsp:txXfrm>
        <a:off x="7810797" y="1699815"/>
        <a:ext cx="996553" cy="66436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Income </a:t>
          </a:r>
          <a:r>
            <a:rPr lang="de-DE" sz="1300" kern="1200" dirty="0" err="1">
              <a:solidFill>
                <a:schemeClr val="tx1"/>
              </a:solidFill>
            </a:rPr>
            <a:t>share</a:t>
          </a:r>
          <a:endParaRPr lang="de-DE" sz="1300" kern="1200" dirty="0">
            <a:solidFill>
              <a:schemeClr val="tx1"/>
            </a:solidFill>
          </a:endParaRPr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Income </a:t>
          </a:r>
          <a:r>
            <a:rPr lang="de-DE" sz="1300" kern="1200" dirty="0" err="1">
              <a:solidFill>
                <a:schemeClr val="tx1"/>
              </a:solidFill>
            </a:rPr>
            <a:t>share</a:t>
          </a:r>
          <a:endParaRPr lang="de-DE" sz="1300" kern="1200" dirty="0">
            <a:solidFill>
              <a:schemeClr val="tx1"/>
            </a:solidFill>
          </a:endParaRPr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Political </a:t>
          </a:r>
          <a:r>
            <a:rPr lang="de-DE" sz="2100" kern="1200" dirty="0" err="1"/>
            <a:t>History</a:t>
          </a:r>
          <a:endParaRPr lang="de-DE" sz="2100" kern="1200" dirty="0"/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/>
            <a:t>Tax</a:t>
          </a:r>
          <a:r>
            <a:rPr lang="de-DE" sz="1300" kern="1200" dirty="0"/>
            <a:t> </a:t>
          </a:r>
          <a:r>
            <a:rPr lang="de-DE" sz="1300" kern="1200" dirty="0" err="1"/>
            <a:t>system</a:t>
          </a:r>
          <a:endParaRPr lang="de-DE" sz="1300" kern="1200" dirty="0"/>
        </a:p>
      </dsp:txBody>
      <dsp:txXfrm>
        <a:off x="7810797" y="1699815"/>
        <a:ext cx="996553" cy="66436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>
              <a:solidFill>
                <a:schemeClr val="tx1"/>
              </a:solidFill>
            </a:rPr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>
              <a:solidFill>
                <a:schemeClr val="bg1"/>
              </a:solidFill>
            </a:rPr>
            <a:t>Tax</a:t>
          </a:r>
          <a:r>
            <a:rPr lang="de-DE" sz="1300" kern="1200" dirty="0">
              <a:solidFill>
                <a:schemeClr val="bg1"/>
              </a:solidFill>
            </a:rPr>
            <a:t> </a:t>
          </a:r>
          <a:r>
            <a:rPr lang="de-DE" sz="1300" kern="1200" dirty="0" err="1">
              <a:solidFill>
                <a:schemeClr val="bg1"/>
              </a:solidFill>
            </a:rPr>
            <a:t>system</a:t>
          </a:r>
          <a:endParaRPr lang="de-DE" sz="1300" kern="1200" dirty="0">
            <a:solidFill>
              <a:schemeClr val="bg1"/>
            </a:solidFill>
          </a:endParaRPr>
        </a:p>
      </dsp:txBody>
      <dsp:txXfrm>
        <a:off x="7810797" y="1699815"/>
        <a:ext cx="996553" cy="664368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446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Income </a:t>
          </a:r>
          <a:r>
            <a:rPr lang="de-DE" sz="1300" kern="1200" dirty="0" err="1"/>
            <a:t>share</a:t>
          </a:r>
          <a:endParaRPr lang="de-DE" sz="1300" kern="1200" dirty="0"/>
        </a:p>
      </dsp:txBody>
      <dsp:txXfrm>
        <a:off x="336648" y="1699815"/>
        <a:ext cx="996553" cy="664368"/>
      </dsp:txXfrm>
    </dsp:sp>
    <dsp:sp modelId="{15785E94-5011-43F7-AED3-5313F6CA2939}">
      <dsp:nvSpPr>
        <dsp:cNvPr id="0" name=""/>
        <dsp:cNvSpPr/>
      </dsp:nvSpPr>
      <dsp:spPr>
        <a:xfrm>
          <a:off x="149929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Favelas</a:t>
          </a:r>
        </a:p>
      </dsp:txBody>
      <dsp:txXfrm>
        <a:off x="1831478" y="1699815"/>
        <a:ext cx="996553" cy="664368"/>
      </dsp:txXfrm>
    </dsp:sp>
    <dsp:sp modelId="{A95E1DC8-1354-40F1-83C1-7CABD33A8067}">
      <dsp:nvSpPr>
        <dsp:cNvPr id="0" name=""/>
        <dsp:cNvSpPr/>
      </dsp:nvSpPr>
      <dsp:spPr>
        <a:xfrm>
          <a:off x="2994124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Crime</a:t>
          </a:r>
        </a:p>
      </dsp:txBody>
      <dsp:txXfrm>
        <a:off x="3326308" y="1699815"/>
        <a:ext cx="996553" cy="664368"/>
      </dsp:txXfrm>
    </dsp:sp>
    <dsp:sp modelId="{4751B201-7075-4711-BE72-3F546BD64BF1}">
      <dsp:nvSpPr>
        <dsp:cNvPr id="0" name=""/>
        <dsp:cNvSpPr/>
      </dsp:nvSpPr>
      <dsp:spPr>
        <a:xfrm>
          <a:off x="448895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Infrastructure</a:t>
          </a:r>
        </a:p>
      </dsp:txBody>
      <dsp:txXfrm>
        <a:off x="4821137" y="1699815"/>
        <a:ext cx="996553" cy="664368"/>
      </dsp:txXfrm>
    </dsp:sp>
    <dsp:sp modelId="{889702C9-AF24-43B7-AB06-37C63AD6C27B}">
      <dsp:nvSpPr>
        <dsp:cNvPr id="0" name=""/>
        <dsp:cNvSpPr/>
      </dsp:nvSpPr>
      <dsp:spPr>
        <a:xfrm>
          <a:off x="5983783" y="1699815"/>
          <a:ext cx="1660921" cy="664368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Education</a:t>
          </a:r>
        </a:p>
      </dsp:txBody>
      <dsp:txXfrm>
        <a:off x="6315967" y="1699815"/>
        <a:ext cx="996553" cy="664368"/>
      </dsp:txXfrm>
    </dsp:sp>
    <dsp:sp modelId="{6737CAD1-599E-4D64-807D-3CBAC6103471}">
      <dsp:nvSpPr>
        <dsp:cNvPr id="0" name=""/>
        <dsp:cNvSpPr/>
      </dsp:nvSpPr>
      <dsp:spPr>
        <a:xfrm>
          <a:off x="7478613" y="1699815"/>
          <a:ext cx="1660921" cy="66436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 err="1">
              <a:solidFill>
                <a:schemeClr val="tx1"/>
              </a:solidFill>
            </a:rPr>
            <a:t>Tax</a:t>
          </a:r>
          <a:r>
            <a:rPr lang="de-DE" sz="1300" kern="1200" dirty="0">
              <a:solidFill>
                <a:schemeClr val="tx1"/>
              </a:solidFill>
            </a:rPr>
            <a:t> </a:t>
          </a:r>
          <a:r>
            <a:rPr lang="de-DE" sz="1300" kern="1200" dirty="0" err="1">
              <a:solidFill>
                <a:schemeClr val="tx1"/>
              </a:solidFill>
            </a:rPr>
            <a:t>system</a:t>
          </a:r>
          <a:endParaRPr lang="de-DE" sz="1300" kern="1200" dirty="0">
            <a:solidFill>
              <a:schemeClr val="tx1"/>
            </a:solidFill>
          </a:endParaRPr>
        </a:p>
      </dsp:txBody>
      <dsp:txXfrm>
        <a:off x="7810797" y="1699815"/>
        <a:ext cx="996553" cy="66436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2232" y="935148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 err="1">
              <a:solidFill>
                <a:schemeClr val="tx1"/>
              </a:solidFill>
            </a:rPr>
            <a:t>Introduction</a:t>
          </a:r>
          <a:endParaRPr lang="de-DE" sz="1700" kern="1200" dirty="0">
            <a:solidFill>
              <a:schemeClr val="tx1"/>
            </a:solidFill>
          </a:endParaRPr>
        </a:p>
      </dsp:txBody>
      <dsp:txXfrm>
        <a:off x="399603" y="935148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Reasons</a:t>
          </a:r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357857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Examples</a:t>
          </a:r>
        </a:p>
      </dsp:txBody>
      <dsp:txXfrm>
        <a:off x="3975943" y="935148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536674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Fight </a:t>
          </a:r>
          <a:r>
            <a:rPr lang="de-DE" sz="1700" kern="1200" dirty="0" err="1"/>
            <a:t>against</a:t>
          </a:r>
          <a:r>
            <a:rPr lang="de-DE" sz="1700" kern="1200" dirty="0"/>
            <a:t> </a:t>
          </a:r>
          <a:r>
            <a:rPr lang="de-DE" sz="1700" kern="1200" dirty="0" err="1"/>
            <a:t>it</a:t>
          </a:r>
          <a:endParaRPr lang="de-DE" sz="1700" kern="1200" dirty="0"/>
        </a:p>
      </dsp:txBody>
      <dsp:txXfrm>
        <a:off x="5764113" y="935148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  <a:endParaRPr lang="de-DE" sz="1700" kern="1200" dirty="0"/>
        </a:p>
      </dsp:txBody>
      <dsp:txXfrm>
        <a:off x="7552283" y="935148"/>
        <a:ext cx="1192113" cy="794742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2232" y="935148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 err="1">
              <a:solidFill>
                <a:schemeClr val="tx1"/>
              </a:solidFill>
            </a:rPr>
            <a:t>Introduction</a:t>
          </a:r>
          <a:endParaRPr lang="de-DE" sz="1700" kern="1200" dirty="0">
            <a:solidFill>
              <a:schemeClr val="tx1"/>
            </a:solidFill>
          </a:endParaRPr>
        </a:p>
      </dsp:txBody>
      <dsp:txXfrm>
        <a:off x="399603" y="935148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Reasons</a:t>
          </a:r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357857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Examples</a:t>
          </a:r>
        </a:p>
      </dsp:txBody>
      <dsp:txXfrm>
        <a:off x="3975943" y="935148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536674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Fight against it</a:t>
          </a:r>
          <a:endParaRPr lang="de-DE" sz="1700" kern="1200" dirty="0"/>
        </a:p>
      </dsp:txBody>
      <dsp:txXfrm>
        <a:off x="5764113" y="935148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  <a:endParaRPr lang="de-DE" sz="1700" kern="1200" dirty="0"/>
        </a:p>
      </dsp:txBody>
      <dsp:txXfrm>
        <a:off x="7552283" y="935148"/>
        <a:ext cx="1192113" cy="79474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1763679" y="936849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Reasons</a:t>
          </a:r>
        </a:p>
      </dsp:txBody>
      <dsp:txXfrm>
        <a:off x="2161050" y="936849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7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Introduction</a:t>
          </a:r>
        </a:p>
      </dsp:txBody>
      <dsp:txXfrm>
        <a:off x="397378" y="936849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357857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Examples</a:t>
          </a:r>
        </a:p>
      </dsp:txBody>
      <dsp:txXfrm>
        <a:off x="3975943" y="935148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536674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Fight </a:t>
          </a:r>
          <a:r>
            <a:rPr lang="de-DE" sz="1700" kern="1200" dirty="0" err="1"/>
            <a:t>against</a:t>
          </a:r>
          <a:r>
            <a:rPr lang="de-DE" sz="1700" kern="1200" dirty="0"/>
            <a:t> </a:t>
          </a:r>
          <a:r>
            <a:rPr lang="de-DE" sz="1700" kern="1200" dirty="0" err="1"/>
            <a:t>it</a:t>
          </a:r>
          <a:endParaRPr lang="de-DE" sz="1700" kern="1200" dirty="0"/>
        </a:p>
      </dsp:txBody>
      <dsp:txXfrm>
        <a:off x="5764113" y="935148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  <a:endParaRPr lang="de-DE" sz="1700" kern="1200" dirty="0"/>
        </a:p>
      </dsp:txBody>
      <dsp:txXfrm>
        <a:off x="7552283" y="935148"/>
        <a:ext cx="1192113" cy="794742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3563889" y="936849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Example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Mensalao</a:t>
          </a:r>
        </a:p>
      </dsp:txBody>
      <dsp:txXfrm>
        <a:off x="3961260" y="936849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Reasons</a:t>
          </a:r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7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Introduction</a:t>
          </a:r>
        </a:p>
      </dsp:txBody>
      <dsp:txXfrm>
        <a:off x="397378" y="936849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536674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Fight against it</a:t>
          </a:r>
          <a:endParaRPr lang="de-DE" sz="1700" kern="1200" dirty="0"/>
        </a:p>
      </dsp:txBody>
      <dsp:txXfrm>
        <a:off x="5764113" y="935148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  <a:endParaRPr lang="de-DE" sz="1700" kern="1200" dirty="0"/>
        </a:p>
      </dsp:txBody>
      <dsp:txXfrm>
        <a:off x="7552283" y="935148"/>
        <a:ext cx="1192113" cy="794742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3563889" y="936849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Example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Petrobras</a:t>
          </a:r>
        </a:p>
      </dsp:txBody>
      <dsp:txXfrm>
        <a:off x="3961260" y="936849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Reasons</a:t>
          </a:r>
          <a:endParaRPr lang="de-DE" sz="1700" kern="1200" dirty="0"/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7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Introduction</a:t>
          </a:r>
        </a:p>
      </dsp:txBody>
      <dsp:txXfrm>
        <a:off x="397378" y="936849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536674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Fight against it</a:t>
          </a:r>
          <a:endParaRPr lang="de-DE" sz="1700" kern="1200" dirty="0"/>
        </a:p>
      </dsp:txBody>
      <dsp:txXfrm>
        <a:off x="5764113" y="935148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  <a:endParaRPr lang="de-DE" sz="1700" kern="1200" dirty="0"/>
        </a:p>
      </dsp:txBody>
      <dsp:txXfrm>
        <a:off x="7552283" y="935148"/>
        <a:ext cx="1192113" cy="794742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5364079" y="936849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>
              <a:solidFill>
                <a:schemeClr val="tx1"/>
              </a:solidFill>
            </a:rPr>
            <a:t>Fight against it</a:t>
          </a:r>
          <a:endParaRPr lang="de-DE" sz="1700" kern="1200" dirty="0">
            <a:solidFill>
              <a:schemeClr val="tx1"/>
            </a:solidFill>
          </a:endParaRPr>
        </a:p>
      </dsp:txBody>
      <dsp:txXfrm>
        <a:off x="5761450" y="936849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Reasons</a:t>
          </a:r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7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Introduction</a:t>
          </a:r>
        </a:p>
      </dsp:txBody>
      <dsp:txXfrm>
        <a:off x="397378" y="936849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3665258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Examples</a:t>
          </a:r>
        </a:p>
      </dsp:txBody>
      <dsp:txXfrm>
        <a:off x="4062629" y="936849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715491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bg1"/>
              </a:solidFill>
            </a:rPr>
            <a:t>Summary</a:t>
          </a:r>
        </a:p>
      </dsp:txBody>
      <dsp:txXfrm>
        <a:off x="7552283" y="935148"/>
        <a:ext cx="1192113" cy="794742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0788A6-CB0A-4F20-9903-168C5D18A1A0}">
      <dsp:nvSpPr>
        <dsp:cNvPr id="0" name=""/>
        <dsp:cNvSpPr/>
      </dsp:nvSpPr>
      <dsp:spPr>
        <a:xfrm>
          <a:off x="7157144" y="936102"/>
          <a:ext cx="1986855" cy="794742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>
              <a:solidFill>
                <a:schemeClr val="tx1"/>
              </a:solidFill>
            </a:rPr>
            <a:t>Summary</a:t>
          </a:r>
        </a:p>
      </dsp:txBody>
      <dsp:txXfrm>
        <a:off x="7554515" y="936102"/>
        <a:ext cx="1192113" cy="794742"/>
      </dsp:txXfrm>
    </dsp:sp>
    <dsp:sp modelId="{13BE1741-BCE0-40A5-AB89-715106F39041}">
      <dsp:nvSpPr>
        <dsp:cNvPr id="0" name=""/>
        <dsp:cNvSpPr/>
      </dsp:nvSpPr>
      <dsp:spPr>
        <a:xfrm>
          <a:off x="1790402" y="935148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Reasons</a:t>
          </a:r>
        </a:p>
      </dsp:txBody>
      <dsp:txXfrm>
        <a:off x="2187773" y="935148"/>
        <a:ext cx="1192113" cy="794742"/>
      </dsp:txXfrm>
    </dsp:sp>
    <dsp:sp modelId="{B6CB0005-E293-49A9-A359-E5325CEB47CE}">
      <dsp:nvSpPr>
        <dsp:cNvPr id="0" name=""/>
        <dsp:cNvSpPr/>
      </dsp:nvSpPr>
      <dsp:spPr>
        <a:xfrm>
          <a:off x="7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Introduction</a:t>
          </a:r>
        </a:p>
      </dsp:txBody>
      <dsp:txXfrm>
        <a:off x="397378" y="936849"/>
        <a:ext cx="1192113" cy="794742"/>
      </dsp:txXfrm>
    </dsp:sp>
    <dsp:sp modelId="{51626570-6C1C-4AF2-928A-90A2402C5284}">
      <dsp:nvSpPr>
        <dsp:cNvPr id="0" name=""/>
        <dsp:cNvSpPr/>
      </dsp:nvSpPr>
      <dsp:spPr>
        <a:xfrm>
          <a:off x="3665258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Examples</a:t>
          </a:r>
        </a:p>
      </dsp:txBody>
      <dsp:txXfrm>
        <a:off x="4062629" y="936849"/>
        <a:ext cx="1192113" cy="794742"/>
      </dsp:txXfrm>
    </dsp:sp>
    <dsp:sp modelId="{71A8EE91-7E66-40B2-873F-727FC8CC98ED}">
      <dsp:nvSpPr>
        <dsp:cNvPr id="0" name=""/>
        <dsp:cNvSpPr/>
      </dsp:nvSpPr>
      <dsp:spPr>
        <a:xfrm>
          <a:off x="5508106" y="936849"/>
          <a:ext cx="1986855" cy="794742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/>
            <a:t>Fight</a:t>
          </a:r>
          <a:r>
            <a:rPr lang="de-DE" sz="1700" kern="1200" baseline="0"/>
            <a:t> against it</a:t>
          </a:r>
          <a:endParaRPr lang="de-DE" sz="1700" kern="1200" dirty="0"/>
        </a:p>
      </dsp:txBody>
      <dsp:txXfrm>
        <a:off x="5905477" y="936849"/>
        <a:ext cx="1192113" cy="7947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Political </a:t>
          </a:r>
          <a:r>
            <a:rPr lang="de-DE" sz="2100" kern="1200" dirty="0" err="1"/>
            <a:t>History</a:t>
          </a:r>
          <a:endParaRPr lang="de-DE" sz="2100" kern="1200" dirty="0"/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C3A84-7A15-4A69-B5FF-09D113DBEB45}">
      <dsp:nvSpPr>
        <dsp:cNvPr id="0" name=""/>
        <dsp:cNvSpPr/>
      </dsp:nvSpPr>
      <dsp:spPr>
        <a:xfrm>
          <a:off x="2678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>
              <a:solidFill>
                <a:schemeClr val="tx1"/>
              </a:solidFill>
            </a:rPr>
            <a:t>Introduction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of</a:t>
          </a:r>
          <a:r>
            <a:rPr lang="de-DE" sz="2100" kern="1200" dirty="0">
              <a:solidFill>
                <a:schemeClr val="tx1"/>
              </a:solidFill>
            </a:rPr>
            <a:t> </a:t>
          </a:r>
          <a:r>
            <a:rPr lang="de-DE" sz="2100" kern="1200" dirty="0" err="1">
              <a:solidFill>
                <a:schemeClr val="tx1"/>
              </a:solidFill>
            </a:rPr>
            <a:t>Brazil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290710" y="0"/>
        <a:ext cx="2687736" cy="576064"/>
      </dsp:txXfrm>
    </dsp:sp>
    <dsp:sp modelId="{A95E1DC8-1354-40F1-83C1-7CABD33A8067}">
      <dsp:nvSpPr>
        <dsp:cNvPr id="0" name=""/>
        <dsp:cNvSpPr/>
      </dsp:nvSpPr>
      <dsp:spPr>
        <a:xfrm>
          <a:off x="2940099" y="0"/>
          <a:ext cx="3263800" cy="576064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>
              <a:solidFill>
                <a:schemeClr val="tx1"/>
              </a:solidFill>
            </a:rPr>
            <a:t>Political </a:t>
          </a:r>
          <a:r>
            <a:rPr lang="de-DE" sz="2100" kern="1200" dirty="0" err="1">
              <a:solidFill>
                <a:schemeClr val="tx1"/>
              </a:solidFill>
            </a:rPr>
            <a:t>History</a:t>
          </a:r>
          <a:endParaRPr lang="de-DE" sz="2100" kern="1200" dirty="0">
            <a:solidFill>
              <a:schemeClr val="tx1"/>
            </a:solidFill>
          </a:endParaRPr>
        </a:p>
      </dsp:txBody>
      <dsp:txXfrm>
        <a:off x="3228131" y="0"/>
        <a:ext cx="2687736" cy="576064"/>
      </dsp:txXfrm>
    </dsp:sp>
    <dsp:sp modelId="{889702C9-AF24-43B7-AB06-37C63AD6C27B}">
      <dsp:nvSpPr>
        <dsp:cNvPr id="0" name=""/>
        <dsp:cNvSpPr/>
      </dsp:nvSpPr>
      <dsp:spPr>
        <a:xfrm>
          <a:off x="5877520" y="0"/>
          <a:ext cx="3263800" cy="576064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 err="1"/>
            <a:t>Economic</a:t>
          </a:r>
          <a:r>
            <a:rPr lang="de-DE" sz="2100" kern="1200" dirty="0"/>
            <a:t> Development</a:t>
          </a:r>
        </a:p>
      </dsp:txBody>
      <dsp:txXfrm>
        <a:off x="6165552" y="0"/>
        <a:ext cx="2687736" cy="5760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1B256-EAE5-4456-AD7C-85E6F6D8DB0F}" type="datetimeFigureOut">
              <a:rPr lang="de-DE" smtClean="0"/>
              <a:t>15.11.2017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38541-BFCD-4AAF-89C7-9ED9CF3ED8D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400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4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6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37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607F2-E1B6-4A7E-B3C9-1BAF4EAFDCC5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941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57635-3340-4990-A7B2-401C92E899CF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22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52D08-D0FF-4D06-94D4-680FA8AFB90B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032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97BF5-F191-4453-A84E-1BA1E9F146A9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956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48D5-518D-40B5-A029-F254D532E11E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54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03CE7-2F5F-44D8-B969-8A72EE9270F6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0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229A-BE21-44A2-9E9C-4F16BA719F6F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66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AD2D-1D51-44A8-B15A-299FDE2AE93A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257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0DE84-7D66-4CD1-91E1-4331C1C1859C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08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533E1-9FD2-4F9F-8B51-449DD44F7C74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80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31BD8-9C09-44D2-9D0F-585F2D154D41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765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843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943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2975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7425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334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0072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0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104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267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345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60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86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85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36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2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4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65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29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A4B77-1F93-46C8-96CC-C36D4FD77AFA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9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EB7CB-9546-423E-A400-8AA30D49EA54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F9A9B-78DC-4762-A057-B76A884E2772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07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0755B-C9CF-4F6E-9233-1CB92BDC676D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15.11.2017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EE80C-A9BD-4DB6-B692-57CA5A8B08DE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425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6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7.jp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8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0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13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8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7.xml"/><Relationship Id="rId7" Type="http://schemas.openxmlformats.org/officeDocument/2006/relationships/image" Target="../media/image17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19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20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21.jpe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rldbank.org/en/country/brazil/overview" TargetMode="External"/><Relationship Id="rId13" Type="http://schemas.openxmlformats.org/officeDocument/2006/relationships/hyperlink" Target="https://www.deutschland.de/sites/default/files/styles/stage/public/article_images/pimg_184674_LA-Regio1_4-12_Deutschlandjahr_Brasilien_A.jpg?itok=_DxLBFPM" TargetMode="External"/><Relationship Id="rId18" Type="http://schemas.openxmlformats.org/officeDocument/2006/relationships/hyperlink" Target="http://www.aboutbrasil.com/modules/images/AboutBrasil-Business-website-ExportBrasil.jpg" TargetMode="External"/><Relationship Id="rId3" Type="http://schemas.openxmlformats.org/officeDocument/2006/relationships/hyperlink" Target="http://money.cnn.com/news/economy/world_economies_gdp/" TargetMode="External"/><Relationship Id="rId7" Type="http://schemas.openxmlformats.org/officeDocument/2006/relationships/hyperlink" Target="http://www.marktundmittelstand.de/nachrichten/kunden-maerkte/unternehmen-in-brasilien-umgehen-mitdem-custo-brasil-1185241/" TargetMode="External"/><Relationship Id="rId12" Type="http://schemas.openxmlformats.org/officeDocument/2006/relationships/hyperlink" Target="http://www.localnomad.com/de/blog/wp-content/uploads/2013/09/Parade-Wagen-Tanz-Karneval.jpg" TargetMode="External"/><Relationship Id="rId17" Type="http://schemas.openxmlformats.org/officeDocument/2006/relationships/hyperlink" Target="http://www.sourcingbrazil.com/wp-content/uploads/2015/03/brazil.jpg" TargetMode="External"/><Relationship Id="rId2" Type="http://schemas.openxmlformats.org/officeDocument/2006/relationships/hyperlink" Target="http://hdr.undp.org/en/countries" TargetMode="External"/><Relationship Id="rId16" Type="http://schemas.openxmlformats.org/officeDocument/2006/relationships/hyperlink" Target="http://upload.wikimedia.org/wikipedia/commons/e/e8/Dilma_Rousseff_possessio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elt.de/finanzen/geldanlage/article139026011/Schwellenlaender-erwartet-ultimativer-Haertetest.html" TargetMode="External"/><Relationship Id="rId11" Type="http://schemas.openxmlformats.org/officeDocument/2006/relationships/hyperlink" Target="http://ahkbusiness.de/fileadmin/ahk_business_br/01_Home/pptdelegation2014/Apresentacao_Oliver_Doehne_140602.pdf" TargetMode="External"/><Relationship Id="rId5" Type="http://schemas.openxmlformats.org/officeDocument/2006/relationships/hyperlink" Target="http://www.topagrar.com/news/Home-top-News-Brasilien-und-Uruguay-wollen-eigenes-Handelsabkommen-mit-der-EU-1225796.html" TargetMode="External"/><Relationship Id="rId15" Type="http://schemas.openxmlformats.org/officeDocument/2006/relationships/hyperlink" Target="http://www.brasilienportal.ch/media/2013/02/2Mangueira_Luiz-Ferreira-IAPF_DSC_0740.jpg" TargetMode="External"/><Relationship Id="rId10" Type="http://schemas.openxmlformats.org/officeDocument/2006/relationships/hyperlink" Target="http://www.doingbusiness.org/data/exploreeconomies/brazil/" TargetMode="External"/><Relationship Id="rId4" Type="http://schemas.openxmlformats.org/officeDocument/2006/relationships/hyperlink" Target="http://www.economist.com/news/americas/brazildemonstrations?zid=305&amp;ah=417bd5664dc76da5d98af4f7a640fd8a" TargetMode="External"/><Relationship Id="rId9" Type="http://schemas.openxmlformats.org/officeDocument/2006/relationships/hyperlink" Target="http://www.wiwo.de/politik/ausland/weltwirtschaft-in-brasilien-braut-sich-ein-sturm-zusammen/11433674.html" TargetMode="External"/><Relationship Id="rId14" Type="http://schemas.openxmlformats.org/officeDocument/2006/relationships/hyperlink" Target="http://upload.wikimedia.org/wikipedia/commons/3/31/Aerea2_maracana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24.xml"/><Relationship Id="rId7" Type="http://schemas.openxmlformats.org/officeDocument/2006/relationships/image" Target="../media/image26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Layout" Target="../diagrams/layout25.xml"/><Relationship Id="rId7" Type="http://schemas.openxmlformats.org/officeDocument/2006/relationships/image" Target="../media/image28.jpe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30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31.gif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8.xml"/><Relationship Id="rId7" Type="http://schemas.openxmlformats.org/officeDocument/2006/relationships/image" Target="../media/image32.jpe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openxmlformats.org/officeDocument/2006/relationships/image" Target="../media/image34.pn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image" Target="../media/image35.jpe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1.xml"/><Relationship Id="rId5" Type="http://schemas.openxmlformats.org/officeDocument/2006/relationships/diagramQuickStyle" Target="../diagrams/quickStyle31.xml"/><Relationship Id="rId4" Type="http://schemas.openxmlformats.org/officeDocument/2006/relationships/diagramLayout" Target="../diagrams/layout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Layout" Target="../diagrams/layout33.xml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3.xml"/><Relationship Id="rId11" Type="http://schemas.openxmlformats.org/officeDocument/2006/relationships/image" Target="../media/image42.png"/><Relationship Id="rId5" Type="http://schemas.openxmlformats.org/officeDocument/2006/relationships/diagramColors" Target="../diagrams/colors33.xml"/><Relationship Id="rId10" Type="http://schemas.openxmlformats.org/officeDocument/2006/relationships/image" Target="../media/image41.png"/><Relationship Id="rId4" Type="http://schemas.openxmlformats.org/officeDocument/2006/relationships/diagramQuickStyle" Target="../diagrams/quickStyle33.xml"/><Relationship Id="rId9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7" Type="http://schemas.openxmlformats.org/officeDocument/2006/relationships/image" Target="../media/image44.pn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Layout" Target="../diagrams/layout35.xml"/><Relationship Id="rId7" Type="http://schemas.openxmlformats.org/officeDocument/2006/relationships/image" Target="../media/image45.pn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Layout" Target="../diagrams/layout36.xml"/><Relationship Id="rId7" Type="http://schemas.openxmlformats.org/officeDocument/2006/relationships/image" Target="../media/image47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6.xml"/><Relationship Id="rId11" Type="http://schemas.openxmlformats.org/officeDocument/2006/relationships/image" Target="../media/image51.png"/><Relationship Id="rId5" Type="http://schemas.openxmlformats.org/officeDocument/2006/relationships/diagramColors" Target="../diagrams/colors36.xml"/><Relationship Id="rId10" Type="http://schemas.openxmlformats.org/officeDocument/2006/relationships/image" Target="../media/image50.png"/><Relationship Id="rId4" Type="http://schemas.openxmlformats.org/officeDocument/2006/relationships/diagramQuickStyle" Target="../diagrams/quickStyle36.xml"/><Relationship Id="rId9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37.xml"/><Relationship Id="rId7" Type="http://schemas.openxmlformats.org/officeDocument/2006/relationships/image" Target="../media/image52.pn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Relationship Id="rId9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Layout" Target="../diagrams/layout38.xml"/><Relationship Id="rId7" Type="http://schemas.openxmlformats.org/officeDocument/2006/relationships/image" Target="../media/image55.png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Relationship Id="rId9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7" Type="http://schemas.openxmlformats.org/officeDocument/2006/relationships/image" Target="../media/image58.pn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sitear.net/wp-content/uploads/2015/02/dilma-e-gra&#231;a-foster-Jo&#227;o-Carlos-Mazella-fotoarena.jpg" TargetMode="External"/><Relationship Id="rId2" Type="http://schemas.openxmlformats.org/officeDocument/2006/relationships/hyperlink" Target="http://bilder2.n-tv.de/img/incoming/crop14196701/021132346-cImg_16_9-w1200/Petrobras.jpg" TargetMode="External"/><Relationship Id="rId1" Type="http://schemas.openxmlformats.org/officeDocument/2006/relationships/slideLayout" Target="../slideLayouts/slideLayout29.xml"/><Relationship Id="rId5" Type="http://schemas.openxmlformats.org/officeDocument/2006/relationships/hyperlink" Target="http://www.zeit.de/wirtschaft/unternehmen/2015-02/petrobras-brasilien-oelkonzern-entlassung-dilma-rousseff" TargetMode="External"/><Relationship Id="rId4" Type="http://schemas.openxmlformats.org/officeDocument/2006/relationships/hyperlink" Target="http://mp.cim3.net/millennium/images/fig-15a.jpg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business.financialpost.com/investing/global-investor/infographic-a-swot-analysis-for-investing-in-brazil" TargetMode="External"/><Relationship Id="rId2" Type="http://schemas.openxmlformats.org/officeDocument/2006/relationships/hyperlink" Target="https://www.mindomo.com/mindmap/swot-analysis-brazil-750fb784ed5a4d398683fd113d289a31" TargetMode="External"/><Relationship Id="rId1" Type="http://schemas.openxmlformats.org/officeDocument/2006/relationships/slideLayout" Target="../slideLayouts/slideLayout29.xml"/><Relationship Id="rId5" Type="http://schemas.openxmlformats.org/officeDocument/2006/relationships/hyperlink" Target="http://www.slideshare.net/fernandobez1/brazil-presentation-2-revisited" TargetMode="External"/><Relationship Id="rId4" Type="http://schemas.openxmlformats.org/officeDocument/2006/relationships/hyperlink" Target="http://www.ecommerce-digest.com/brazil-forecasts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jp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-1620688" y="548680"/>
            <a:ext cx="64807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800" b="1" dirty="0" err="1"/>
              <a:t>Brazil</a:t>
            </a:r>
            <a:endParaRPr lang="de-DE" sz="8800" b="1" dirty="0"/>
          </a:p>
        </p:txBody>
      </p:sp>
    </p:spTree>
    <p:extLst>
      <p:ext uri="{BB962C8B-B14F-4D97-AF65-F5344CB8AC3E}">
        <p14:creationId xmlns:p14="http://schemas.microsoft.com/office/powerpoint/2010/main" val="2896586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8809349" cy="4032448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2627784" y="1340768"/>
            <a:ext cx="3817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sz="2400" dirty="0" err="1"/>
              <a:t>Unemployment</a:t>
            </a:r>
            <a:r>
              <a:rPr lang="de-DE" sz="2400" dirty="0"/>
              <a:t> Rate in </a:t>
            </a:r>
            <a:r>
              <a:rPr lang="de-DE" sz="2400" dirty="0" err="1"/>
              <a:t>Brazil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470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hteck 2"/>
          <p:cNvSpPr/>
          <p:nvPr/>
        </p:nvSpPr>
        <p:spPr>
          <a:xfrm>
            <a:off x="251520" y="1412776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Dilma</a:t>
            </a:r>
            <a:r>
              <a:rPr lang="de-DE" sz="2800" dirty="0"/>
              <a:t> </a:t>
            </a:r>
            <a:r>
              <a:rPr lang="de-DE" sz="2800" dirty="0" err="1"/>
              <a:t>Rousseff</a:t>
            </a:r>
            <a:r>
              <a:rPr lang="de-DE" sz="2800" dirty="0"/>
              <a:t> </a:t>
            </a:r>
            <a:r>
              <a:rPr lang="de-DE" sz="2800" dirty="0" err="1"/>
              <a:t>became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first</a:t>
            </a:r>
            <a:r>
              <a:rPr lang="de-DE" sz="2800" dirty="0"/>
              <a:t>  </a:t>
            </a:r>
          </a:p>
          <a:p>
            <a:pPr>
              <a:lnSpc>
                <a:spcPct val="150000"/>
              </a:lnSpc>
            </a:pPr>
            <a:r>
              <a:rPr lang="de-DE" sz="2800" dirty="0"/>
              <a:t>     </a:t>
            </a:r>
            <a:r>
              <a:rPr lang="de-DE" sz="2000" dirty="0"/>
              <a:t> </a:t>
            </a:r>
            <a:r>
              <a:rPr lang="de-DE" sz="2800" dirty="0" err="1"/>
              <a:t>woman</a:t>
            </a:r>
            <a:r>
              <a:rPr lang="de-DE" sz="2800" dirty="0"/>
              <a:t> </a:t>
            </a:r>
            <a:r>
              <a:rPr lang="de-DE" sz="2800" dirty="0" err="1"/>
              <a:t>president</a:t>
            </a:r>
            <a:r>
              <a:rPr lang="de-DE" sz="2800" dirty="0"/>
              <a:t> in </a:t>
            </a:r>
            <a:r>
              <a:rPr lang="de-DE" sz="2800" dirty="0" err="1"/>
              <a:t>Brazil</a:t>
            </a:r>
            <a:r>
              <a:rPr lang="de-DE" sz="2800" dirty="0"/>
              <a:t> in 2011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She</a:t>
            </a:r>
            <a:r>
              <a:rPr lang="de-DE" sz="2800" dirty="0"/>
              <a:t> </a:t>
            </a:r>
            <a:r>
              <a:rPr lang="de-DE" sz="2800" dirty="0" err="1"/>
              <a:t>wanted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contain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policies</a:t>
            </a:r>
            <a:r>
              <a:rPr lang="de-DE" sz="2800" dirty="0"/>
              <a:t> </a:t>
            </a:r>
          </a:p>
          <a:p>
            <a:pPr>
              <a:lnSpc>
                <a:spcPct val="150000"/>
              </a:lnSpc>
            </a:pPr>
            <a:r>
              <a:rPr lang="de-DE" sz="2800" dirty="0"/>
              <a:t>    </a:t>
            </a:r>
            <a:r>
              <a:rPr lang="de-DE" sz="2000" dirty="0"/>
              <a:t> 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her </a:t>
            </a:r>
            <a:r>
              <a:rPr lang="de-DE" sz="2800" dirty="0" err="1"/>
              <a:t>predecessor</a:t>
            </a:r>
            <a:r>
              <a:rPr lang="de-DE" sz="2800" dirty="0"/>
              <a:t> </a:t>
            </a:r>
            <a:r>
              <a:rPr lang="de-DE" sz="2800" dirty="0" err="1"/>
              <a:t>called</a:t>
            </a:r>
            <a:r>
              <a:rPr lang="de-DE" sz="2800" dirty="0"/>
              <a:t> „</a:t>
            </a:r>
            <a:r>
              <a:rPr lang="de-DE" sz="2800" dirty="0" err="1"/>
              <a:t>Estado</a:t>
            </a:r>
            <a:r>
              <a:rPr lang="de-DE" sz="2800" dirty="0"/>
              <a:t> </a:t>
            </a:r>
            <a:r>
              <a:rPr lang="de-DE" sz="2800" dirty="0" err="1"/>
              <a:t>Logistico</a:t>
            </a:r>
            <a:r>
              <a:rPr lang="de-DE" sz="2800" dirty="0"/>
              <a:t>“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The </a:t>
            </a:r>
            <a:r>
              <a:rPr lang="de-DE" sz="2800" dirty="0" err="1"/>
              <a:t>goal</a:t>
            </a:r>
            <a:r>
              <a:rPr lang="de-DE" sz="2800" dirty="0"/>
              <a:t> </a:t>
            </a:r>
            <a:r>
              <a:rPr lang="de-DE" sz="2800" dirty="0" err="1"/>
              <a:t>is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internationalize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economy</a:t>
            </a:r>
            <a:r>
              <a:rPr lang="de-DE" sz="2800" dirty="0"/>
              <a:t> </a:t>
            </a:r>
          </a:p>
          <a:p>
            <a:pPr>
              <a:lnSpc>
                <a:spcPct val="150000"/>
              </a:lnSpc>
            </a:pPr>
            <a:r>
              <a:rPr lang="de-DE" sz="2800" dirty="0"/>
              <a:t>   </a:t>
            </a:r>
            <a:r>
              <a:rPr lang="de-DE" sz="2400" dirty="0"/>
              <a:t> </a:t>
            </a:r>
            <a:r>
              <a:rPr lang="de-DE" sz="2800" dirty="0"/>
              <a:t> 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open </a:t>
            </a:r>
            <a:r>
              <a:rPr lang="de-DE" sz="2800" dirty="0" err="1"/>
              <a:t>doors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foreign</a:t>
            </a:r>
            <a:r>
              <a:rPr lang="de-DE" sz="2800" dirty="0"/>
              <a:t> </a:t>
            </a:r>
            <a:r>
              <a:rPr lang="de-DE" sz="2800" dirty="0" err="1"/>
              <a:t>markets</a:t>
            </a:r>
            <a:endParaRPr lang="de-DE" sz="28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052736"/>
            <a:ext cx="2518172" cy="209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6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416195300"/>
              </p:ext>
            </p:extLst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hteck 2"/>
          <p:cNvSpPr/>
          <p:nvPr/>
        </p:nvSpPr>
        <p:spPr>
          <a:xfrm>
            <a:off x="251520" y="1268760"/>
            <a:ext cx="87129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Over 4 </a:t>
            </a:r>
            <a:r>
              <a:rPr lang="de-DE" sz="2800" dirty="0" err="1"/>
              <a:t>centuries</a:t>
            </a:r>
            <a:r>
              <a:rPr lang="de-DE" sz="2800" dirty="0"/>
              <a:t> </a:t>
            </a:r>
            <a:r>
              <a:rPr lang="de-DE" sz="2800" dirty="0" err="1"/>
              <a:t>Brazil</a:t>
            </a:r>
            <a:r>
              <a:rPr lang="de-DE" sz="2800" dirty="0"/>
              <a:t> was </a:t>
            </a:r>
            <a:r>
              <a:rPr lang="de-DE" sz="2800" dirty="0" err="1"/>
              <a:t>dependent</a:t>
            </a:r>
            <a:r>
              <a:rPr lang="de-DE" sz="2800" dirty="0"/>
              <a:t> on </a:t>
            </a:r>
            <a:r>
              <a:rPr lang="de-DE" sz="2800" dirty="0" err="1"/>
              <a:t>few</a:t>
            </a:r>
            <a:r>
              <a:rPr lang="de-DE" sz="2800" dirty="0"/>
              <a:t> </a:t>
            </a:r>
            <a:r>
              <a:rPr lang="de-DE" sz="2800" dirty="0" err="1"/>
              <a:t>agricultural</a:t>
            </a:r>
            <a:r>
              <a:rPr lang="de-DE" sz="2800" dirty="0"/>
              <a:t> </a:t>
            </a:r>
            <a:r>
              <a:rPr lang="de-DE" sz="2800" dirty="0" err="1"/>
              <a:t>products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Their</a:t>
            </a:r>
            <a:r>
              <a:rPr lang="de-DE" sz="2800" dirty="0"/>
              <a:t> </a:t>
            </a:r>
            <a:r>
              <a:rPr lang="de-DE" sz="2800" dirty="0" err="1"/>
              <a:t>prices</a:t>
            </a:r>
            <a:r>
              <a:rPr lang="de-DE" sz="2800" dirty="0"/>
              <a:t> </a:t>
            </a:r>
            <a:r>
              <a:rPr lang="de-DE" sz="2800" dirty="0" err="1"/>
              <a:t>fluctuated</a:t>
            </a:r>
            <a:r>
              <a:rPr lang="de-DE" sz="2800" dirty="0"/>
              <a:t> </a:t>
            </a:r>
            <a:r>
              <a:rPr lang="de-DE" sz="2800" dirty="0" err="1"/>
              <a:t>widely</a:t>
            </a:r>
            <a:r>
              <a:rPr lang="de-DE" sz="2800" dirty="0"/>
              <a:t> on international </a:t>
            </a:r>
            <a:r>
              <a:rPr lang="de-DE" sz="2800" dirty="0" err="1"/>
              <a:t>markets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In </a:t>
            </a:r>
            <a:r>
              <a:rPr lang="de-DE" sz="2800" dirty="0" err="1"/>
              <a:t>the</a:t>
            </a:r>
            <a:r>
              <a:rPr lang="de-DE" sz="2800" dirty="0"/>
              <a:t> 20th </a:t>
            </a:r>
            <a:r>
              <a:rPr lang="de-DE" sz="2800" dirty="0" err="1"/>
              <a:t>century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government</a:t>
            </a:r>
            <a:r>
              <a:rPr lang="de-DE" sz="2800" dirty="0"/>
              <a:t> </a:t>
            </a:r>
            <a:r>
              <a:rPr lang="de-DE" sz="2800" dirty="0" err="1"/>
              <a:t>encouraged</a:t>
            </a:r>
            <a:r>
              <a:rPr lang="de-DE" sz="2800" dirty="0"/>
              <a:t> </a:t>
            </a:r>
            <a:r>
              <a:rPr lang="de-DE" sz="2800" dirty="0" err="1"/>
              <a:t>manufacturing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It</a:t>
            </a:r>
            <a:r>
              <a:rPr lang="de-DE" sz="2800" dirty="0"/>
              <a:t> </a:t>
            </a:r>
            <a:r>
              <a:rPr lang="de-DE" sz="2800" dirty="0" err="1"/>
              <a:t>took</a:t>
            </a:r>
            <a:r>
              <a:rPr lang="de-DE" sz="2800" dirty="0"/>
              <a:t> </a:t>
            </a:r>
            <a:r>
              <a:rPr lang="de-DE" sz="2800" dirty="0" err="1"/>
              <a:t>ownership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some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largest</a:t>
            </a:r>
            <a:r>
              <a:rPr lang="de-DE" sz="2800" dirty="0"/>
              <a:t> </a:t>
            </a:r>
            <a:r>
              <a:rPr lang="de-DE" sz="2800" dirty="0" err="1"/>
              <a:t>domestic</a:t>
            </a:r>
            <a:r>
              <a:rPr lang="de-DE" sz="2800" dirty="0"/>
              <a:t> </a:t>
            </a:r>
            <a:r>
              <a:rPr lang="de-DE" sz="2800" dirty="0" err="1"/>
              <a:t>companies</a:t>
            </a:r>
            <a:r>
              <a:rPr lang="de-DE" sz="2800" dirty="0"/>
              <a:t>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sold</a:t>
            </a:r>
            <a:r>
              <a:rPr lang="de-DE" sz="2800" dirty="0"/>
              <a:t> stock </a:t>
            </a:r>
            <a:r>
              <a:rPr lang="de-DE" sz="2800" dirty="0" err="1"/>
              <a:t>options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private </a:t>
            </a:r>
            <a:r>
              <a:rPr lang="de-DE" sz="2800" dirty="0" err="1"/>
              <a:t>investors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17555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D23753A5-0360-4371-AC45-D61F07F361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42746"/>
            <a:ext cx="792088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341" y="1504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400" dirty="0" err="1"/>
              <a:t>Current</a:t>
            </a:r>
            <a:r>
              <a:rPr lang="de-DE" sz="4400" dirty="0"/>
              <a:t> </a:t>
            </a:r>
            <a:r>
              <a:rPr lang="de-DE" sz="4400" dirty="0" err="1"/>
              <a:t>situation</a:t>
            </a:r>
            <a:r>
              <a:rPr lang="de-DE" sz="4400" dirty="0"/>
              <a:t> in </a:t>
            </a:r>
            <a:r>
              <a:rPr lang="de-DE" sz="4400" dirty="0" err="1"/>
              <a:t>Brazil</a:t>
            </a:r>
            <a:endParaRPr lang="de-DE" sz="4400" dirty="0"/>
          </a:p>
        </p:txBody>
      </p:sp>
    </p:spTree>
    <p:extLst>
      <p:ext uri="{BB962C8B-B14F-4D97-AF65-F5344CB8AC3E}">
        <p14:creationId xmlns:p14="http://schemas.microsoft.com/office/powerpoint/2010/main" val="166794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98209507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65475"/>
            <a:ext cx="672465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37112"/>
            <a:ext cx="40290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36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1053723798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3" name="Picture 5" descr="http://www.google.de/url?source=imgres&amp;ct=tbn&amp;q=http://www.localnomad.com/de/blog/wp-content/uploads/2013/09/Parade-Wagen-Tanz-Karneval.jpg&amp;sa=X&amp;ei=wZxZVbrNDoPjUdOzgKAG&amp;ved=0CAUQ8wc&amp;usg=AFQjCNGKzi5QpQq1f5l4gEnx75nEWD9m9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36914"/>
            <a:ext cx="3719378" cy="278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google.de/url?source=imglanding&amp;ct=img&amp;q=https://www.deutschland.de/sites/default/files/styles/stage/public/article_images/pimg_184674_LA-Regio1_4-12_Deutschlandjahr_Brasilien_A.jpg?itok=_DxLBFPM&amp;sa=X&amp;ei=gp1ZVYSXO8jwUs_hgfAN&amp;ved=0CAkQ8wc4Iw&amp;usg=AFQjCNHepVkOekl9WfwnJMjU_nqVRsvqM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12" y="4031361"/>
            <a:ext cx="4502827" cy="253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google.de/url?source=imgres&amp;ct=tbn&amp;q=http://upload.wikimedia.org/wikipedia/commons/3/31/Aerea2_maracana.jpg&amp;sa=X&amp;ei=1p5ZVfmJFsT3UtaLgdgI&amp;ved=0CAUQ8wc&amp;usg=AFQjCNE4GhAHvB4EW97Mg35x7vZN4dY2gw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591" y="4005065"/>
            <a:ext cx="3900857" cy="260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google.de/url?source=imgres&amp;ct=tbn&amp;q=http://www.brasilienportal.ch/media/2013/02/2Mangueira_Luiz-Ferreira-IAPF_DSC_0740.jpg&amp;sa=X&amp;ei=4Z9ZVazaIIm5Uc_6gdAG&amp;ved=0CAUQ8wc4KA&amp;usg=AFQjCNHJaFM-8xiOORIu33I6cYsfgoomJw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46" y="1036914"/>
            <a:ext cx="4292358" cy="287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49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2255131768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335164" y="1628800"/>
            <a:ext cx="81252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GDP: 2.091,4 Billion US-$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World’s eighth wealthiest economy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Largest economy in South America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Upper middle income level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HDI: 0,744 (Rank 79 out of 187 countries)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Currency: Real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President: </a:t>
            </a:r>
            <a:r>
              <a:rPr lang="en-US" sz="2800" dirty="0" err="1">
                <a:solidFill>
                  <a:prstClr val="black"/>
                </a:solidFill>
              </a:rPr>
              <a:t>Temer</a:t>
            </a: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dirty="0">
              <a:solidFill>
                <a:prstClr val="black"/>
              </a:solidFill>
            </a:endParaRPr>
          </a:p>
          <a:p>
            <a:r>
              <a:rPr lang="en-US" sz="2800" dirty="0">
                <a:solidFill>
                  <a:prstClr val="black"/>
                </a:solidFill>
              </a:rPr>
              <a:t>    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endParaRPr lang="de-DE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91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879194785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3151169" y="1124744"/>
            <a:ext cx="5992831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500" dirty="0" err="1">
                <a:solidFill>
                  <a:prstClr val="black"/>
                </a:solidFill>
              </a:rPr>
              <a:t>Dilma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Rousseff</a:t>
            </a:r>
            <a:r>
              <a:rPr lang="de-DE" sz="2500" dirty="0">
                <a:solidFill>
                  <a:prstClr val="black"/>
                </a:solidFill>
              </a:rPr>
              <a:t>: </a:t>
            </a:r>
            <a:r>
              <a:rPr lang="de-DE" sz="2400" dirty="0" err="1">
                <a:solidFill>
                  <a:prstClr val="black"/>
                </a:solidFill>
              </a:rPr>
              <a:t>re-elected</a:t>
            </a:r>
            <a:r>
              <a:rPr lang="de-DE" sz="2400" dirty="0">
                <a:solidFill>
                  <a:prstClr val="black"/>
                </a:solidFill>
              </a:rPr>
              <a:t> in </a:t>
            </a:r>
            <a:r>
              <a:rPr lang="de-DE" sz="2400" dirty="0" err="1">
                <a:solidFill>
                  <a:prstClr val="black"/>
                </a:solidFill>
              </a:rPr>
              <a:t>October</a:t>
            </a:r>
            <a:r>
              <a:rPr lang="de-DE" sz="2400" dirty="0">
                <a:solidFill>
                  <a:prstClr val="black"/>
                </a:solidFill>
              </a:rPr>
              <a:t> 2014</a:t>
            </a:r>
          </a:p>
          <a:p>
            <a:r>
              <a:rPr lang="de-DE" sz="2500" dirty="0">
                <a:solidFill>
                  <a:prstClr val="black"/>
                </a:solidFill>
              </a:rPr>
              <a:t>		           (51,6% </a:t>
            </a:r>
            <a:r>
              <a:rPr lang="de-DE" sz="2500" dirty="0" err="1">
                <a:solidFill>
                  <a:prstClr val="black"/>
                </a:solidFill>
              </a:rPr>
              <a:t>of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the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vote</a:t>
            </a:r>
            <a:r>
              <a:rPr lang="de-DE" sz="2500" dirty="0">
                <a:solidFill>
                  <a:prstClr val="black"/>
                </a:solidFill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500" dirty="0" err="1">
                <a:solidFill>
                  <a:prstClr val="black"/>
                </a:solidFill>
              </a:rPr>
              <a:t>Climate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of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frustration</a:t>
            </a:r>
            <a:r>
              <a:rPr lang="de-DE" sz="2500" dirty="0">
                <a:solidFill>
                  <a:prstClr val="black"/>
                </a:solidFill>
              </a:rPr>
              <a:t>, </a:t>
            </a:r>
            <a:r>
              <a:rPr lang="de-DE" sz="2500" dirty="0" err="1">
                <a:solidFill>
                  <a:prstClr val="black"/>
                </a:solidFill>
              </a:rPr>
              <a:t>anger</a:t>
            </a:r>
            <a:r>
              <a:rPr lang="de-DE" sz="2500" dirty="0">
                <a:solidFill>
                  <a:prstClr val="black"/>
                </a:solidFill>
              </a:rPr>
              <a:t>, </a:t>
            </a:r>
            <a:r>
              <a:rPr lang="de-DE" sz="2500" dirty="0" err="1">
                <a:solidFill>
                  <a:prstClr val="black"/>
                </a:solidFill>
              </a:rPr>
              <a:t>mistrust</a:t>
            </a:r>
            <a:r>
              <a:rPr lang="de-DE" sz="2500" dirty="0">
                <a:solidFill>
                  <a:prstClr val="black"/>
                </a:solidFill>
              </a:rPr>
              <a:t>:</a:t>
            </a:r>
          </a:p>
          <a:p>
            <a:endParaRPr lang="de-DE" sz="1000" dirty="0">
              <a:solidFill>
                <a:prstClr val="black"/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b="1" dirty="0" err="1">
                <a:solidFill>
                  <a:prstClr val="black"/>
                </a:solidFill>
              </a:rPr>
              <a:t>Mistrust</a:t>
            </a:r>
            <a:r>
              <a:rPr lang="de-DE" sz="2500" b="1" dirty="0">
                <a:solidFill>
                  <a:prstClr val="black"/>
                </a:solidFill>
              </a:rPr>
              <a:t>: </a:t>
            </a:r>
            <a:r>
              <a:rPr lang="de-DE" sz="2500" dirty="0" err="1">
                <a:solidFill>
                  <a:prstClr val="black"/>
                </a:solidFill>
              </a:rPr>
              <a:t>Petrobras-scandal</a:t>
            </a:r>
            <a:r>
              <a:rPr lang="de-DE" sz="2500" dirty="0">
                <a:solidFill>
                  <a:prstClr val="black"/>
                </a:solidFill>
              </a:rPr>
              <a:t> / </a:t>
            </a:r>
          </a:p>
          <a:p>
            <a:pPr lvl="1"/>
            <a:r>
              <a:rPr lang="de-DE" sz="2500" dirty="0">
                <a:solidFill>
                  <a:prstClr val="black"/>
                </a:solidFill>
              </a:rPr>
              <a:t>		     </a:t>
            </a:r>
            <a:r>
              <a:rPr lang="de-DE" sz="2500" dirty="0" err="1">
                <a:solidFill>
                  <a:prstClr val="black"/>
                </a:solidFill>
              </a:rPr>
              <a:t>Corruption</a:t>
            </a:r>
            <a:endParaRPr lang="de-DE" sz="2500" dirty="0">
              <a:solidFill>
                <a:prstClr val="black"/>
              </a:solidFill>
            </a:endParaRPr>
          </a:p>
          <a:p>
            <a:pPr lvl="1"/>
            <a:endParaRPr lang="de-DE" sz="1000" dirty="0">
              <a:solidFill>
                <a:prstClr val="black"/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b="1" dirty="0">
                <a:solidFill>
                  <a:prstClr val="black"/>
                </a:solidFill>
              </a:rPr>
              <a:t>Anger: </a:t>
            </a:r>
            <a:r>
              <a:rPr lang="de-DE" sz="2500" dirty="0">
                <a:solidFill>
                  <a:prstClr val="black"/>
                </a:solidFill>
              </a:rPr>
              <a:t>Sport </a:t>
            </a:r>
            <a:r>
              <a:rPr lang="de-DE" sz="2500" dirty="0" err="1">
                <a:solidFill>
                  <a:prstClr val="black"/>
                </a:solidFill>
              </a:rPr>
              <a:t>events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</a:p>
          <a:p>
            <a:pPr lvl="1"/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		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no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improvement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in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daily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			     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life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		</a:t>
            </a:r>
            <a:r>
              <a:rPr lang="de-DE" sz="1000" dirty="0">
                <a:solidFill>
                  <a:prstClr val="black"/>
                </a:solidFill>
                <a:sym typeface="Wingdings" panose="05000000000000000000" pitchFamily="2" charset="2"/>
              </a:rPr>
              <a:t>	        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b="1" dirty="0">
                <a:solidFill>
                  <a:prstClr val="black"/>
                </a:solidFill>
                <a:sym typeface="Wingdings" panose="05000000000000000000" pitchFamily="2" charset="2"/>
              </a:rPr>
              <a:t>Frustration: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Mismanagement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in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the</a:t>
            </a:r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 </a:t>
            </a:r>
          </a:p>
          <a:p>
            <a:pPr lvl="1"/>
            <a:r>
              <a:rPr lang="de-DE" sz="2500" dirty="0">
                <a:solidFill>
                  <a:prstClr val="black"/>
                </a:solidFill>
                <a:sym typeface="Wingdings" panose="05000000000000000000" pitchFamily="2" charset="2"/>
              </a:rPr>
              <a:t>		          </a:t>
            </a:r>
            <a:r>
              <a:rPr lang="de-DE" sz="2500" dirty="0" err="1">
                <a:solidFill>
                  <a:prstClr val="black"/>
                </a:solidFill>
                <a:sym typeface="Wingdings" panose="05000000000000000000" pitchFamily="2" charset="2"/>
              </a:rPr>
              <a:t>economic</a:t>
            </a:r>
            <a:endParaRPr lang="de-DE" sz="2500" dirty="0">
              <a:solidFill>
                <a:prstClr val="black"/>
              </a:solidFill>
              <a:sym typeface="Wingdings" panose="05000000000000000000" pitchFamily="2" charset="2"/>
            </a:endParaRPr>
          </a:p>
          <a:p>
            <a:pPr lvl="1"/>
            <a:endParaRPr lang="de-DE" sz="15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500" dirty="0">
                <a:solidFill>
                  <a:prstClr val="black"/>
                </a:solidFill>
              </a:rPr>
              <a:t>1 </a:t>
            </a:r>
            <a:r>
              <a:rPr lang="de-DE" sz="2500" dirty="0" err="1">
                <a:solidFill>
                  <a:prstClr val="black"/>
                </a:solidFill>
              </a:rPr>
              <a:t>million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people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demonstrated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against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the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Rousseff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administration</a:t>
            </a:r>
            <a:endParaRPr lang="de-DE" sz="25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de-DE" sz="2800" dirty="0">
              <a:solidFill>
                <a:prstClr val="black"/>
              </a:solidFill>
            </a:endParaRPr>
          </a:p>
          <a:p>
            <a:endParaRPr lang="de-DE" dirty="0">
              <a:solidFill>
                <a:prstClr val="black"/>
              </a:solidFill>
            </a:endParaRPr>
          </a:p>
        </p:txBody>
      </p:sp>
      <p:pic>
        <p:nvPicPr>
          <p:cNvPr id="2050" name="Picture 2" descr="http://www.google.de/url?source=imglanding&amp;ct=img&amp;q=http://upload.wikimedia.org/wikipedia/commons/e/e8/Dilma_Rousseff_possession.jpg&amp;sa=X&amp;ei=I6JZVaaLB4L_UPGogNAN&amp;ved=0CAkQ8wc4gAE&amp;usg=AFQjCNHZGVF3mV1QHInqxAUDjuso0tAoc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9" y="1124744"/>
            <a:ext cx="3001142" cy="4399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50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838710031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251520" y="1124744"/>
            <a:ext cx="871296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Brazil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experienced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economic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and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social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progress</a:t>
            </a:r>
            <a:endParaRPr lang="de-DE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Brazil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the</a:t>
            </a:r>
            <a:r>
              <a:rPr lang="de-DE" sz="2800" dirty="0">
                <a:solidFill>
                  <a:prstClr val="black"/>
                </a:solidFill>
              </a:rPr>
              <a:t> „</a:t>
            </a:r>
            <a:r>
              <a:rPr lang="de-DE" sz="2800" dirty="0" err="1">
                <a:solidFill>
                  <a:prstClr val="black"/>
                </a:solidFill>
              </a:rPr>
              <a:t>green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giant</a:t>
            </a:r>
            <a:r>
              <a:rPr lang="de-DE" sz="2800" dirty="0">
                <a:solidFill>
                  <a:prstClr val="black"/>
                </a:solidFill>
              </a:rPr>
              <a:t>“!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Question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Is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Brazil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going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to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be</a:t>
            </a:r>
            <a:r>
              <a:rPr lang="de-DE" sz="2800" dirty="0">
                <a:solidFill>
                  <a:prstClr val="black"/>
                </a:solidFill>
              </a:rPr>
              <a:t> a global </a:t>
            </a:r>
            <a:r>
              <a:rPr lang="de-DE" sz="2800" dirty="0" err="1">
                <a:solidFill>
                  <a:prstClr val="black"/>
                </a:solidFill>
              </a:rPr>
              <a:t>player</a:t>
            </a:r>
            <a:r>
              <a:rPr lang="de-DE" sz="2800" dirty="0">
                <a:solidFill>
                  <a:prstClr val="black"/>
                </a:solidFill>
              </a:rPr>
              <a:t>?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GDP </a:t>
            </a:r>
            <a:r>
              <a:rPr lang="de-DE" sz="2800" dirty="0" err="1">
                <a:solidFill>
                  <a:prstClr val="black"/>
                </a:solidFill>
              </a:rPr>
              <a:t>growth</a:t>
            </a:r>
            <a:r>
              <a:rPr lang="de-DE" sz="2800" dirty="0">
                <a:solidFill>
                  <a:prstClr val="black"/>
                </a:solidFill>
              </a:rPr>
              <a:t>:</a:t>
            </a:r>
          </a:p>
          <a:p>
            <a:endParaRPr lang="de-DE" sz="1500" dirty="0">
              <a:solidFill>
                <a:prstClr val="black"/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dirty="0">
                <a:solidFill>
                  <a:prstClr val="black"/>
                </a:solidFill>
              </a:rPr>
              <a:t>2010: 7,57%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dirty="0">
                <a:solidFill>
                  <a:prstClr val="black"/>
                </a:solidFill>
              </a:rPr>
              <a:t>2014: 0,5 %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500" dirty="0">
                <a:solidFill>
                  <a:prstClr val="black"/>
                </a:solidFill>
              </a:rPr>
              <a:t>2015: -3,8%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de-DE" sz="2800" dirty="0">
              <a:solidFill>
                <a:prstClr val="black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5342A76-A5CA-4772-9680-9A4B8A6584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166170"/>
            <a:ext cx="5400600" cy="329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23528" y="1340768"/>
            <a:ext cx="849694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 dirty="0" err="1"/>
              <a:t>Structure</a:t>
            </a:r>
            <a:endParaRPr lang="de-DE" sz="4400" b="1" dirty="0"/>
          </a:p>
          <a:p>
            <a:pPr>
              <a:lnSpc>
                <a:spcPct val="200000"/>
              </a:lnSpc>
            </a:pPr>
            <a:endParaRPr lang="de-DE" dirty="0"/>
          </a:p>
          <a:p>
            <a:pPr>
              <a:lnSpc>
                <a:spcPct val="200000"/>
              </a:lnSpc>
            </a:pPr>
            <a:r>
              <a:rPr lang="de-DE" sz="2800" dirty="0"/>
              <a:t>1.1. </a:t>
            </a:r>
            <a:r>
              <a:rPr lang="de-DE" sz="2800" dirty="0" err="1"/>
              <a:t>Introduction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Brazil</a:t>
            </a:r>
            <a:endParaRPr lang="de-DE" sz="2800" dirty="0"/>
          </a:p>
          <a:p>
            <a:pPr>
              <a:lnSpc>
                <a:spcPct val="200000"/>
              </a:lnSpc>
            </a:pPr>
            <a:r>
              <a:rPr lang="de-DE" sz="2800" dirty="0"/>
              <a:t>1.2. </a:t>
            </a:r>
            <a:r>
              <a:rPr lang="de-DE" sz="2800" dirty="0" err="1"/>
              <a:t>Brazil´s</a:t>
            </a:r>
            <a:r>
              <a:rPr lang="de-DE" sz="2800" dirty="0"/>
              <a:t>  </a:t>
            </a:r>
            <a:r>
              <a:rPr lang="de-DE" sz="2800" dirty="0" err="1"/>
              <a:t>political</a:t>
            </a:r>
            <a:r>
              <a:rPr lang="de-DE" sz="2800" dirty="0"/>
              <a:t> </a:t>
            </a:r>
            <a:r>
              <a:rPr lang="de-DE" sz="2800" dirty="0" err="1"/>
              <a:t>history</a:t>
            </a:r>
            <a:endParaRPr lang="de-DE" sz="2800" dirty="0"/>
          </a:p>
          <a:p>
            <a:pPr>
              <a:lnSpc>
                <a:spcPct val="200000"/>
              </a:lnSpc>
            </a:pPr>
            <a:r>
              <a:rPr lang="de-DE" sz="2800" dirty="0"/>
              <a:t>1.3. </a:t>
            </a:r>
            <a:r>
              <a:rPr lang="de-DE" sz="2800" dirty="0" err="1"/>
              <a:t>Economic</a:t>
            </a:r>
            <a:r>
              <a:rPr lang="de-DE" sz="2800" dirty="0"/>
              <a:t> </a:t>
            </a:r>
            <a:r>
              <a:rPr lang="de-DE" sz="2800" dirty="0" err="1"/>
              <a:t>development</a:t>
            </a:r>
            <a:endParaRPr lang="de-DE" sz="28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415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2635228997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79512" y="1052736"/>
            <a:ext cx="2792996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b="1" dirty="0">
                <a:solidFill>
                  <a:schemeClr val="accent1">
                    <a:lumMod val="75000"/>
                  </a:schemeClr>
                </a:solidFill>
              </a:rPr>
              <a:t>Inflation: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59" y="1640418"/>
            <a:ext cx="658766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313101" y="5960898"/>
            <a:ext cx="63367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>
                <a:solidFill>
                  <a:prstClr val="black"/>
                </a:solidFill>
              </a:rPr>
              <a:t>Prices </a:t>
            </a:r>
            <a:r>
              <a:rPr lang="de-DE" sz="2500" dirty="0" err="1">
                <a:solidFill>
                  <a:prstClr val="black"/>
                </a:solidFill>
              </a:rPr>
              <a:t>are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rising</a:t>
            </a:r>
            <a:r>
              <a:rPr lang="de-DE" sz="2500" dirty="0">
                <a:solidFill>
                  <a:prstClr val="black"/>
                </a:solidFill>
              </a:rPr>
              <a:t> at </a:t>
            </a:r>
            <a:r>
              <a:rPr lang="de-DE" sz="2500" dirty="0" err="1">
                <a:solidFill>
                  <a:prstClr val="black"/>
                </a:solidFill>
              </a:rPr>
              <a:t>the</a:t>
            </a:r>
            <a:r>
              <a:rPr lang="de-DE" sz="2500" dirty="0">
                <a:solidFill>
                  <a:prstClr val="black"/>
                </a:solidFill>
              </a:rPr>
              <a:t> fastest rate </a:t>
            </a:r>
            <a:r>
              <a:rPr lang="de-DE" sz="2500" dirty="0" err="1">
                <a:solidFill>
                  <a:prstClr val="black"/>
                </a:solidFill>
              </a:rPr>
              <a:t>since</a:t>
            </a:r>
            <a:r>
              <a:rPr lang="de-DE" sz="2500" dirty="0">
                <a:solidFill>
                  <a:prstClr val="black"/>
                </a:solidFill>
              </a:rPr>
              <a:t> 2002!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BBDE4D1-7A8E-45CD-928E-2034EBBC98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497" y="1519562"/>
            <a:ext cx="1152525" cy="423862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1A8A13B4-76CA-49DB-B8DC-589910DF5DF3}"/>
              </a:ext>
            </a:extLst>
          </p:cNvPr>
          <p:cNvSpPr/>
          <p:nvPr/>
        </p:nvSpPr>
        <p:spPr>
          <a:xfrm>
            <a:off x="5724128" y="1519562"/>
            <a:ext cx="576064" cy="82931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lussdiagramm: Prozess 8">
            <a:extLst>
              <a:ext uri="{FF2B5EF4-FFF2-40B4-BE49-F238E27FC236}">
                <a16:creationId xmlns:a16="http://schemas.microsoft.com/office/drawing/2014/main" id="{25A1EB26-EDF8-4F4E-A498-55995B9FEED6}"/>
              </a:ext>
            </a:extLst>
          </p:cNvPr>
          <p:cNvSpPr/>
          <p:nvPr/>
        </p:nvSpPr>
        <p:spPr>
          <a:xfrm>
            <a:off x="6516216" y="3184138"/>
            <a:ext cx="576064" cy="352874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973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2822038209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234124"/>
            <a:ext cx="8229600" cy="52192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b="1" dirty="0" err="1">
                <a:solidFill>
                  <a:schemeClr val="accent1">
                    <a:lumMod val="75000"/>
                  </a:schemeClr>
                </a:solidFill>
              </a:rPr>
              <a:t>Competitiveness</a:t>
            </a:r>
            <a:r>
              <a:rPr lang="de-DE" sz="28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pPr marL="0" indent="0">
              <a:buNone/>
            </a:pPr>
            <a:endParaRPr lang="de-DE" sz="1500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Brazil</a:t>
            </a:r>
            <a:r>
              <a:rPr lang="de-DE" sz="2800" dirty="0"/>
              <a:t> </a:t>
            </a:r>
            <a:r>
              <a:rPr lang="de-DE" sz="2800" dirty="0" err="1"/>
              <a:t>is</a:t>
            </a:r>
            <a:r>
              <a:rPr lang="de-DE" sz="2800" dirty="0"/>
              <a:t> on </a:t>
            </a:r>
            <a:r>
              <a:rPr lang="de-DE" sz="2800" dirty="0" err="1"/>
              <a:t>the</a:t>
            </a:r>
            <a:r>
              <a:rPr lang="de-DE" sz="2800" dirty="0"/>
              <a:t> rank 57 out </a:t>
            </a:r>
            <a:r>
              <a:rPr lang="de-DE" sz="2800" dirty="0" err="1"/>
              <a:t>of</a:t>
            </a:r>
            <a:r>
              <a:rPr lang="de-DE" sz="2800" dirty="0"/>
              <a:t> 144 countries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Brazil</a:t>
            </a:r>
            <a:r>
              <a:rPr lang="de-DE" sz="2800" dirty="0"/>
              <a:t> </a:t>
            </a:r>
            <a:r>
              <a:rPr lang="de-DE" sz="2800" dirty="0" err="1"/>
              <a:t>is</a:t>
            </a:r>
            <a:r>
              <a:rPr lang="de-DE" sz="2800" dirty="0"/>
              <a:t> on rank 4 </a:t>
            </a:r>
            <a:r>
              <a:rPr lang="de-DE" sz="2800" dirty="0" err="1"/>
              <a:t>when</a:t>
            </a:r>
            <a:r>
              <a:rPr lang="de-DE" sz="2800" dirty="0"/>
              <a:t> </a:t>
            </a:r>
            <a:r>
              <a:rPr lang="de-DE" sz="2800" dirty="0" err="1"/>
              <a:t>we</a:t>
            </a:r>
            <a:r>
              <a:rPr lang="de-DE" sz="2800" dirty="0"/>
              <a:t> </a:t>
            </a:r>
            <a:r>
              <a:rPr lang="de-DE" sz="2800" dirty="0" err="1"/>
              <a:t>only</a:t>
            </a:r>
            <a:r>
              <a:rPr lang="de-DE" sz="2800" dirty="0"/>
              <a:t> </a:t>
            </a:r>
            <a:r>
              <a:rPr lang="de-DE" sz="2800" dirty="0" err="1"/>
              <a:t>look</a:t>
            </a:r>
            <a:r>
              <a:rPr lang="de-DE" sz="2800" dirty="0"/>
              <a:t> at </a:t>
            </a:r>
            <a:r>
              <a:rPr lang="de-DE" sz="2800" dirty="0" err="1"/>
              <a:t>the</a:t>
            </a:r>
            <a:r>
              <a:rPr lang="de-DE" sz="2800" dirty="0"/>
              <a:t> BRICS-</a:t>
            </a:r>
            <a:r>
              <a:rPr lang="de-DE" sz="2800" dirty="0" err="1"/>
              <a:t>nations</a:t>
            </a:r>
            <a:r>
              <a:rPr lang="de-DE" sz="2800" dirty="0"/>
              <a:t>:</a:t>
            </a:r>
          </a:p>
          <a:p>
            <a:pPr marL="457200" lvl="1" indent="0">
              <a:buNone/>
            </a:pPr>
            <a:endParaRPr lang="de-DE" sz="15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400" dirty="0"/>
              <a:t>China: 28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400" dirty="0" err="1"/>
              <a:t>Russia</a:t>
            </a:r>
            <a:r>
              <a:rPr lang="de-DE" sz="2400" dirty="0"/>
              <a:t>: 53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400" dirty="0"/>
              <a:t>South </a:t>
            </a:r>
            <a:r>
              <a:rPr lang="de-DE" sz="2400" dirty="0" err="1"/>
              <a:t>Africa</a:t>
            </a:r>
            <a:r>
              <a:rPr lang="de-DE" sz="2400" dirty="0"/>
              <a:t>: 56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400" dirty="0" err="1"/>
              <a:t>Brazil</a:t>
            </a:r>
            <a:r>
              <a:rPr lang="de-DE" sz="2400" dirty="0"/>
              <a:t>: 57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2400" dirty="0" err="1"/>
              <a:t>India</a:t>
            </a:r>
            <a:r>
              <a:rPr lang="de-DE" sz="2400" dirty="0"/>
              <a:t>: 71</a:t>
            </a:r>
          </a:p>
        </p:txBody>
      </p:sp>
    </p:spTree>
    <p:extLst>
      <p:ext uri="{BB962C8B-B14F-4D97-AF65-F5344CB8AC3E}">
        <p14:creationId xmlns:p14="http://schemas.microsoft.com/office/powerpoint/2010/main" val="313563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911497531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88800" y="98072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4F81BD">
                    <a:lumMod val="75000"/>
                  </a:srgbClr>
                </a:solidFill>
              </a:rPr>
              <a:t>Exports: </a:t>
            </a:r>
            <a:endParaRPr lang="de-DE" b="1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327087" y="5994154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prstClr val="black"/>
                </a:solidFill>
              </a:rPr>
              <a:t>Exports: </a:t>
            </a:r>
            <a:r>
              <a:rPr lang="de-DE" sz="2000" dirty="0" err="1">
                <a:solidFill>
                  <a:prstClr val="black"/>
                </a:solidFill>
              </a:rPr>
              <a:t>dominated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by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commodities</a:t>
            </a:r>
            <a:r>
              <a:rPr lang="de-DE" sz="2000" dirty="0">
                <a:solidFill>
                  <a:prstClr val="black"/>
                </a:solidFill>
              </a:rPr>
              <a:t> (</a:t>
            </a:r>
            <a:r>
              <a:rPr lang="de-DE" sz="2000" dirty="0" err="1">
                <a:solidFill>
                  <a:prstClr val="black"/>
                </a:solidFill>
              </a:rPr>
              <a:t>Soy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products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coffee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iron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ore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oil</a:t>
            </a:r>
            <a:r>
              <a:rPr lang="de-DE" sz="2000" dirty="0">
                <a:solidFill>
                  <a:prstClr val="black"/>
                </a:solidFill>
              </a:rPr>
              <a:t>,…)</a:t>
            </a:r>
          </a:p>
          <a:p>
            <a:r>
              <a:rPr lang="de-DE" sz="2000" dirty="0">
                <a:solidFill>
                  <a:prstClr val="black"/>
                </a:solidFill>
              </a:rPr>
              <a:t>Top 3 countries: EU, China, US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70505"/>
            <a:ext cx="6580204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CDB0D26E-FA9C-4DA5-8BEA-BE143F4F2C7A}"/>
              </a:ext>
            </a:extLst>
          </p:cNvPr>
          <p:cNvSpPr/>
          <p:nvPr/>
        </p:nvSpPr>
        <p:spPr>
          <a:xfrm>
            <a:off x="6876256" y="2596456"/>
            <a:ext cx="720080" cy="832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61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92993329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88800" y="98072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4F81BD">
                    <a:lumMod val="75000"/>
                  </a:srgbClr>
                </a:solidFill>
              </a:rPr>
              <a:t>Imports: </a:t>
            </a:r>
            <a:endParaRPr lang="de-DE" b="1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-24416" y="5830946"/>
            <a:ext cx="9168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prstClr val="black"/>
                </a:solidFill>
              </a:rPr>
              <a:t>Imports: Cars, </a:t>
            </a:r>
            <a:r>
              <a:rPr lang="de-DE" sz="2000" dirty="0" err="1">
                <a:solidFill>
                  <a:prstClr val="black"/>
                </a:solidFill>
              </a:rPr>
              <a:t>chemical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and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pharmaceutical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products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transport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  <a:r>
              <a:rPr lang="de-DE" sz="2000" dirty="0" err="1">
                <a:solidFill>
                  <a:prstClr val="black"/>
                </a:solidFill>
              </a:rPr>
              <a:t>equipment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machinery</a:t>
            </a:r>
            <a:r>
              <a:rPr lang="de-DE" sz="2000" dirty="0">
                <a:solidFill>
                  <a:prstClr val="black"/>
                </a:solidFill>
              </a:rPr>
              <a:t> </a:t>
            </a:r>
          </a:p>
          <a:p>
            <a:r>
              <a:rPr lang="de-DE" sz="2000" dirty="0">
                <a:solidFill>
                  <a:prstClr val="black"/>
                </a:solidFill>
              </a:rPr>
              <a:t>IMPORTANT: Import </a:t>
            </a:r>
            <a:r>
              <a:rPr lang="de-DE" sz="2000" dirty="0" err="1">
                <a:solidFill>
                  <a:prstClr val="black"/>
                </a:solidFill>
              </a:rPr>
              <a:t>duties</a:t>
            </a:r>
            <a:r>
              <a:rPr lang="de-DE" sz="2000" dirty="0">
                <a:solidFill>
                  <a:prstClr val="black"/>
                </a:solidFill>
              </a:rPr>
              <a:t>, </a:t>
            </a:r>
            <a:r>
              <a:rPr lang="de-DE" sz="2000" dirty="0" err="1">
                <a:solidFill>
                  <a:prstClr val="black"/>
                </a:solidFill>
              </a:rPr>
              <a:t>Program</a:t>
            </a:r>
            <a:endParaRPr lang="de-DE" sz="20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814" y="1503948"/>
            <a:ext cx="6335259" cy="41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lussdiagramm: Prozess 2">
            <a:extLst>
              <a:ext uri="{FF2B5EF4-FFF2-40B4-BE49-F238E27FC236}">
                <a16:creationId xmlns:a16="http://schemas.microsoft.com/office/drawing/2014/main" id="{7E4536B3-9FA9-4AD5-8431-C919070E042C}"/>
              </a:ext>
            </a:extLst>
          </p:cNvPr>
          <p:cNvSpPr/>
          <p:nvPr/>
        </p:nvSpPr>
        <p:spPr>
          <a:xfrm>
            <a:off x="7164288" y="2348880"/>
            <a:ext cx="648072" cy="100811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63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4182394420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539552" y="1052736"/>
            <a:ext cx="8208912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Market </a:t>
            </a:r>
            <a:r>
              <a:rPr lang="de-DE" sz="2800" dirty="0" err="1">
                <a:solidFill>
                  <a:prstClr val="black"/>
                </a:solidFill>
              </a:rPr>
              <a:t>entry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is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challenging</a:t>
            </a:r>
            <a:r>
              <a:rPr lang="de-DE" sz="2800" dirty="0">
                <a:solidFill>
                  <a:prstClr val="black"/>
                </a:solidFill>
              </a:rPr>
              <a:t>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cultural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differences</a:t>
            </a:r>
            <a:endParaRPr lang="de-DE" sz="2800" dirty="0">
              <a:solidFill>
                <a:prstClr val="black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complex</a:t>
            </a:r>
            <a:r>
              <a:rPr lang="de-DE" sz="2800" dirty="0">
                <a:solidFill>
                  <a:prstClr val="black"/>
                </a:solidFill>
              </a:rPr>
              <a:t> legal- </a:t>
            </a:r>
            <a:r>
              <a:rPr lang="de-DE" sz="2800" dirty="0" err="1">
                <a:solidFill>
                  <a:prstClr val="black"/>
                </a:solidFill>
              </a:rPr>
              <a:t>and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tax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system</a:t>
            </a:r>
            <a:endParaRPr lang="de-DE" sz="2800" dirty="0">
              <a:solidFill>
                <a:prstClr val="black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continental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size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the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market</a:t>
            </a:r>
            <a:endParaRPr lang="de-DE" sz="2800" dirty="0">
              <a:solidFill>
                <a:prstClr val="black"/>
              </a:solidFill>
            </a:endParaRPr>
          </a:p>
          <a:p>
            <a:pPr lvl="1"/>
            <a:endParaRPr lang="de-DE" sz="15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Business-Scouts </a:t>
            </a:r>
            <a:r>
              <a:rPr lang="de-DE" sz="2800" dirty="0" err="1">
                <a:solidFill>
                  <a:prstClr val="black"/>
                </a:solidFill>
              </a:rPr>
              <a:t>are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helpful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Bureaucracy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is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stiffing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Contracts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between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people</a:t>
            </a:r>
            <a:r>
              <a:rPr lang="de-DE" sz="2800" dirty="0">
                <a:solidFill>
                  <a:prstClr val="black"/>
                </a:solidFill>
              </a:rPr>
              <a:t> not </a:t>
            </a:r>
            <a:r>
              <a:rPr lang="de-DE" sz="2800" dirty="0" err="1">
                <a:solidFill>
                  <a:prstClr val="black"/>
                </a:solidFill>
              </a:rPr>
              <a:t>between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companies</a:t>
            </a:r>
            <a:endParaRPr lang="de-DE" sz="2800" dirty="0">
              <a:solidFill>
                <a:prstClr val="black"/>
              </a:solidFill>
            </a:endParaRPr>
          </a:p>
          <a:p>
            <a:endParaRPr lang="de-DE" sz="15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World Banks: „</a:t>
            </a:r>
            <a:r>
              <a:rPr lang="de-DE" sz="2800" dirty="0" err="1">
                <a:solidFill>
                  <a:prstClr val="black"/>
                </a:solidFill>
              </a:rPr>
              <a:t>Ease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Doing</a:t>
            </a:r>
            <a:r>
              <a:rPr lang="de-DE" sz="2800" dirty="0">
                <a:solidFill>
                  <a:prstClr val="black"/>
                </a:solidFill>
              </a:rPr>
              <a:t> Business – Index“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Rank 120 out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189 </a:t>
            </a:r>
            <a:r>
              <a:rPr lang="de-DE" sz="2800" dirty="0" err="1">
                <a:solidFill>
                  <a:prstClr val="black"/>
                </a:solidFill>
              </a:rPr>
              <a:t>economies</a:t>
            </a:r>
            <a:endParaRPr lang="de-DE" sz="2800" dirty="0">
              <a:solidFill>
                <a:prstClr val="black"/>
              </a:solidFill>
            </a:endParaRPr>
          </a:p>
          <a:p>
            <a:pPr lvl="1"/>
            <a:endParaRPr lang="de-DE" sz="15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Never </a:t>
            </a:r>
            <a:r>
              <a:rPr lang="de-DE" sz="2800" dirty="0" err="1">
                <a:solidFill>
                  <a:prstClr val="black"/>
                </a:solidFill>
              </a:rPr>
              <a:t>consider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them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as</a:t>
            </a:r>
            <a:r>
              <a:rPr lang="de-DE" sz="2800" dirty="0">
                <a:solidFill>
                  <a:prstClr val="black"/>
                </a:solidFill>
              </a:rPr>
              <a:t> Portugals „</a:t>
            </a:r>
            <a:r>
              <a:rPr lang="de-DE" sz="2800" dirty="0" err="1">
                <a:solidFill>
                  <a:prstClr val="black"/>
                </a:solidFill>
              </a:rPr>
              <a:t>little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brother</a:t>
            </a:r>
            <a:r>
              <a:rPr lang="de-DE" sz="2800" dirty="0">
                <a:solidFill>
                  <a:prstClr val="black"/>
                </a:solidFill>
              </a:rPr>
              <a:t>“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Creative in </a:t>
            </a:r>
            <a:r>
              <a:rPr lang="de-DE" sz="2800" dirty="0" err="1">
                <a:solidFill>
                  <a:prstClr val="black"/>
                </a:solidFill>
              </a:rPr>
              <a:t>solving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problems</a:t>
            </a:r>
            <a:endParaRPr lang="de-DE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8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955044111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4" name="Picture 2" descr="http://www.google.de/url?source=imgres&amp;ct=tbn&amp;q=http://www.sourcingbrazil.com/wp-content/uploads/2015/03/brazil.jpg&amp;sa=X&amp;ei=JKpZVfSCNMjiywP2mIH4Bg&amp;ved=0CAUQ8wc&amp;usg=AFQjCNElYSMnh978ph8ii-ONkzInLx5cD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5044"/>
            <a:ext cx="8905229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619672" y="147990"/>
            <a:ext cx="70567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>
                <a:solidFill>
                  <a:prstClr val="black"/>
                </a:solidFill>
              </a:rPr>
              <a:t>Is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Brazil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going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to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be</a:t>
            </a:r>
            <a:r>
              <a:rPr lang="de-DE" sz="2500" dirty="0">
                <a:solidFill>
                  <a:prstClr val="black"/>
                </a:solidFill>
              </a:rPr>
              <a:t> a global </a:t>
            </a:r>
            <a:r>
              <a:rPr lang="de-DE" sz="2500" dirty="0" err="1">
                <a:solidFill>
                  <a:prstClr val="black"/>
                </a:solidFill>
              </a:rPr>
              <a:t>player</a:t>
            </a:r>
            <a:r>
              <a:rPr lang="de-DE" sz="2500" dirty="0">
                <a:solidFill>
                  <a:prstClr val="black"/>
                </a:solidFill>
              </a:rPr>
              <a:t> </a:t>
            </a:r>
            <a:r>
              <a:rPr lang="de-DE" sz="2500" dirty="0" err="1">
                <a:solidFill>
                  <a:prstClr val="black"/>
                </a:solidFill>
              </a:rPr>
              <a:t>or</a:t>
            </a:r>
            <a:r>
              <a:rPr lang="de-DE" sz="2500" dirty="0">
                <a:solidFill>
                  <a:prstClr val="black"/>
                </a:solidFill>
              </a:rPr>
              <a:t> not?!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043608" y="4515217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err="1">
                <a:solidFill>
                  <a:prstClr val="black"/>
                </a:solidFill>
              </a:rPr>
              <a:t>Thank</a:t>
            </a:r>
            <a:r>
              <a:rPr lang="de-DE" sz="4000" b="1" dirty="0">
                <a:solidFill>
                  <a:prstClr val="black"/>
                </a:solidFill>
              </a:rPr>
              <a:t> </a:t>
            </a:r>
            <a:r>
              <a:rPr lang="de-DE" sz="4000" b="1" dirty="0" err="1">
                <a:solidFill>
                  <a:prstClr val="black"/>
                </a:solidFill>
              </a:rPr>
              <a:t>you</a:t>
            </a:r>
            <a:r>
              <a:rPr lang="de-DE" sz="4000" b="1" dirty="0">
                <a:solidFill>
                  <a:prstClr val="black"/>
                </a:solidFill>
              </a:rPr>
              <a:t> </a:t>
            </a:r>
            <a:r>
              <a:rPr lang="de-DE" sz="4000" b="1" dirty="0" err="1">
                <a:solidFill>
                  <a:prstClr val="black"/>
                </a:solidFill>
              </a:rPr>
              <a:t>for</a:t>
            </a:r>
            <a:r>
              <a:rPr lang="de-DE" sz="4000" b="1" dirty="0">
                <a:solidFill>
                  <a:prstClr val="black"/>
                </a:solidFill>
              </a:rPr>
              <a:t> </a:t>
            </a:r>
            <a:r>
              <a:rPr lang="de-DE" sz="4000" b="1" dirty="0" err="1">
                <a:solidFill>
                  <a:prstClr val="black"/>
                </a:solidFill>
              </a:rPr>
              <a:t>your</a:t>
            </a:r>
            <a:r>
              <a:rPr lang="de-DE" sz="4000" b="1" dirty="0">
                <a:solidFill>
                  <a:prstClr val="black"/>
                </a:solidFill>
              </a:rPr>
              <a:t> </a:t>
            </a:r>
            <a:r>
              <a:rPr lang="de-DE" sz="4000" b="1" dirty="0" err="1">
                <a:solidFill>
                  <a:prstClr val="black"/>
                </a:solidFill>
              </a:rPr>
              <a:t>attention</a:t>
            </a:r>
            <a:r>
              <a:rPr lang="de-DE" sz="4000" b="1" dirty="0">
                <a:solidFill>
                  <a:prstClr val="black"/>
                </a:solidFill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2999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39552" y="332656"/>
            <a:ext cx="756084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u="sng" dirty="0"/>
              <a:t>Quellen:</a:t>
            </a:r>
          </a:p>
          <a:p>
            <a:r>
              <a:rPr lang="de-DE" sz="1400" b="1" dirty="0" err="1"/>
              <a:t>Presentations</a:t>
            </a:r>
            <a:r>
              <a:rPr lang="de-DE" sz="1400" b="1" dirty="0"/>
              <a:t>:</a:t>
            </a:r>
          </a:p>
          <a:p>
            <a:r>
              <a:rPr lang="en-US" sz="1400" dirty="0"/>
              <a:t>- Company Profile of the </a:t>
            </a:r>
            <a:r>
              <a:rPr lang="en-US" sz="1400" dirty="0" err="1"/>
              <a:t>german-brazilian</a:t>
            </a:r>
            <a:r>
              <a:rPr lang="en-US" sz="1400" dirty="0"/>
              <a:t> Chamber of Commerce</a:t>
            </a:r>
          </a:p>
          <a:p>
            <a:r>
              <a:rPr lang="pt-BR" sz="1400" dirty="0"/>
              <a:t>- Präsentation of the brazilian bank Bradesco</a:t>
            </a:r>
            <a:r>
              <a:rPr lang="pt-BR" sz="1600" dirty="0"/>
              <a:t>: </a:t>
            </a:r>
            <a:r>
              <a:rPr lang="pt-BR" sz="1200" dirty="0"/>
              <a:t>„</a:t>
            </a:r>
            <a:r>
              <a:rPr lang="pt-BR" sz="1200" b="1" dirty="0"/>
              <a:t>ACOMPANHAMENTO DA PESQUISA FOCUS –</a:t>
            </a:r>
            <a:r>
              <a:rPr lang="de-DE" sz="1200" b="1" dirty="0"/>
              <a:t>RELATÓRIO DE MERCADO“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b="1" dirty="0"/>
              <a:t>Links :</a:t>
            </a:r>
          </a:p>
          <a:p>
            <a:r>
              <a:rPr lang="de-DE" sz="1200" dirty="0">
                <a:hlinkClick r:id="rId2"/>
              </a:rPr>
              <a:t>http://hdr.undp.org/en/countries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3"/>
              </a:rPr>
              <a:t>http://money.cnn.com/news/economy/world_economies_gdp/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4"/>
              </a:rPr>
              <a:t>http://www.economist.com/news/americas/brazildemonstrations?zid=305&amp;ah=417bd5664dc76da5d98af4f7a640fd8a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5"/>
              </a:rPr>
              <a:t>http://www.topagrar.com/news/Home-top-News-Brasilien-und-Uruguay-wollen-eigenes-Handelsabkommen-mit-der-EU-1225796.html</a:t>
            </a:r>
            <a:endParaRPr lang="de-DE" sz="1200" dirty="0"/>
          </a:p>
          <a:p>
            <a:r>
              <a:rPr lang="de-DE" sz="1200" dirty="0">
                <a:hlinkClick r:id="rId6"/>
              </a:rPr>
              <a:t>http://www.welt.de/finanzen/geldanlage/article139026011/Schwellenlaender-erwartet-ultimativer-Haertetest.html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7"/>
              </a:rPr>
              <a:t>http://www.marktundmittelstand.de/nachrichten/kunden-maerkte/unternehmen-in-brasilien-umgehen-mitdem-custo-brasil-1185241/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8"/>
              </a:rPr>
              <a:t>http://www.worldbank.org/en/country/brazil/overview</a:t>
            </a:r>
            <a:r>
              <a:rPr lang="de-DE" sz="1200" dirty="0"/>
              <a:t> </a:t>
            </a:r>
          </a:p>
          <a:p>
            <a:r>
              <a:rPr lang="de-DE" sz="1200" dirty="0">
                <a:hlinkClick r:id="rId9"/>
              </a:rPr>
              <a:t>http://www.wiwo.de/politik/ausland/weltwirtschaft-in-brasilien-braut-sich-ein-sturm-zusammen/11433674.html</a:t>
            </a:r>
            <a:r>
              <a:rPr lang="de-DE" sz="1200" dirty="0"/>
              <a:t> </a:t>
            </a:r>
            <a:endParaRPr lang="de-DE" sz="1200" b="1" dirty="0"/>
          </a:p>
          <a:p>
            <a:r>
              <a:rPr lang="de-DE" sz="1200" dirty="0">
                <a:hlinkClick r:id="rId10"/>
              </a:rPr>
              <a:t>http://www.doingbusiness.org/data/exploreeconomies/brazil/</a:t>
            </a:r>
            <a:endParaRPr lang="de-DE" sz="1200" dirty="0"/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1"/>
              </a:rPr>
              <a:t>http://ahkbusiness.de/fileadmin/ahk_business_br/01_Home/pptdelegation2014/Apresentacao_Oliver_Doehne_140602.pdf</a:t>
            </a:r>
            <a:endParaRPr lang="de-DE" sz="12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prstClr val="black"/>
                </a:solidFill>
              </a:rPr>
              <a:t>Pictures:</a:t>
            </a: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2"/>
              </a:rPr>
              <a:t>http://www.localnomad.com/de/blog/wp-content/uploads/2013/09/Parade-Wagen-Tanz-Karneval.jpg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3"/>
              </a:rPr>
              <a:t>https://www.deutschland.de/sites/default/files/styles/stage/public/article_images/pimg_184674_LA-Regio1_4-12_Deutschlandjahr_Brasilien_A.jpg?itok=_DxLBFPM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4"/>
              </a:rPr>
              <a:t>http://upload.wikimedia.org/wikipedia/commons/3/31/Aerea2_maracana.jpg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5"/>
              </a:rPr>
              <a:t>http://www.brasilienportal.ch/media/2013/02/2Mangueira_Luiz-Ferreira-IAPF_DSC_0740.jpg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6"/>
              </a:rPr>
              <a:t>http://upload.wikimedia.org/wikipedia/commons/e/e8/Dilma_Rousseff_possession.jpg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7"/>
              </a:rPr>
              <a:t>http://www.sourcingbrazil.com/wp-content/uploads/2015/03/brazil.jpg</a:t>
            </a:r>
            <a:endParaRPr lang="de-DE" sz="1200" dirty="0">
              <a:solidFill>
                <a:prstClr val="black"/>
              </a:solidFill>
            </a:endParaRPr>
          </a:p>
          <a:p>
            <a:pPr marL="0" lvl="1"/>
            <a:r>
              <a:rPr lang="de-DE" sz="1200" dirty="0">
                <a:solidFill>
                  <a:prstClr val="black"/>
                </a:solidFill>
                <a:hlinkClick r:id="rId18"/>
              </a:rPr>
              <a:t>http://www.aboutbrasil.com/modules/images/AboutBrasil-Business-website-ExportBrasil.jpg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prstClr val="black"/>
                </a:solidFill>
              </a:rPr>
              <a:t>Books: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1200" dirty="0">
                <a:solidFill>
                  <a:prstClr val="black"/>
                </a:solidFill>
              </a:rPr>
              <a:t>Hasenfratz Markus, Gerardo Müller </a:t>
            </a:r>
            <a:r>
              <a:rPr lang="de-DE" sz="1200" dirty="0" err="1">
                <a:solidFill>
                  <a:prstClr val="black"/>
                </a:solidFill>
              </a:rPr>
              <a:t>Albán</a:t>
            </a:r>
            <a:r>
              <a:rPr lang="de-DE" sz="1200" dirty="0">
                <a:solidFill>
                  <a:prstClr val="black"/>
                </a:solidFill>
              </a:rPr>
              <a:t>: Geschäftskultur Brasilien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</a:rPr>
              <a:t>Barry Tomalin and Mike Nicks: The World‘s business cultures – A handbook</a:t>
            </a:r>
            <a:endParaRPr lang="de-DE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1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696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55776" y="304930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4400" dirty="0"/>
              <a:t>Problems </a:t>
            </a:r>
            <a:r>
              <a:rPr lang="de-DE" sz="4400" dirty="0" err="1"/>
              <a:t>of</a:t>
            </a:r>
            <a:r>
              <a:rPr lang="de-DE" sz="4400" dirty="0"/>
              <a:t>  </a:t>
            </a:r>
            <a:r>
              <a:rPr lang="de-DE" sz="4400" dirty="0" err="1"/>
              <a:t>Brazil</a:t>
            </a:r>
            <a:endParaRPr lang="de-DE" sz="4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665" y="498406"/>
            <a:ext cx="3834744" cy="255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9" y="498406"/>
            <a:ext cx="38100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5064"/>
            <a:ext cx="44561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52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11560" y="4689884"/>
            <a:ext cx="7632848" cy="1752600"/>
          </a:xfrm>
        </p:spPr>
        <p:txBody>
          <a:bodyPr>
            <a:normAutofit/>
          </a:bodyPr>
          <a:lstStyle/>
          <a:p>
            <a:pPr algn="l"/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sz="4000" dirty="0">
                <a:solidFill>
                  <a:schemeClr val="tx1"/>
                </a:solidFill>
              </a:rPr>
              <a:t> </a:t>
            </a:r>
            <a:r>
              <a:rPr lang="de-DE" sz="2800" dirty="0">
                <a:solidFill>
                  <a:schemeClr val="tx1"/>
                </a:solidFill>
              </a:rPr>
              <a:t>strong </a:t>
            </a:r>
            <a:r>
              <a:rPr lang="de-DE" sz="2800" dirty="0" err="1">
                <a:solidFill>
                  <a:schemeClr val="tx1"/>
                </a:solidFill>
              </a:rPr>
              <a:t>growth</a:t>
            </a:r>
            <a:r>
              <a:rPr lang="de-DE" sz="2800" dirty="0">
                <a:solidFill>
                  <a:schemeClr val="tx1"/>
                </a:solidFill>
              </a:rPr>
              <a:t> + </a:t>
            </a:r>
            <a:r>
              <a:rPr lang="de-DE" sz="2800" dirty="0" err="1">
                <a:solidFill>
                  <a:schemeClr val="tx1"/>
                </a:solidFill>
              </a:rPr>
              <a:t>social</a:t>
            </a:r>
            <a:r>
              <a:rPr lang="de-DE" sz="2800" dirty="0">
                <a:solidFill>
                  <a:schemeClr val="tx1"/>
                </a:solidFill>
              </a:rPr>
              <a:t> </a:t>
            </a:r>
            <a:r>
              <a:rPr lang="de-DE" sz="2800" dirty="0" err="1">
                <a:solidFill>
                  <a:schemeClr val="tx1"/>
                </a:solidFill>
              </a:rPr>
              <a:t>policy</a:t>
            </a:r>
            <a:endParaRPr lang="de-DE" sz="2800" dirty="0">
              <a:solidFill>
                <a:schemeClr val="tx1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schemeClr val="tx1"/>
                </a:solidFill>
              </a:rPr>
              <a:t>Gini-Coefficient</a:t>
            </a:r>
            <a:r>
              <a:rPr lang="de-DE" sz="2800" dirty="0">
                <a:solidFill>
                  <a:schemeClr val="tx1"/>
                </a:solidFill>
              </a:rPr>
              <a:t> 2013: 0,547 (Position: 79/195)</a:t>
            </a:r>
          </a:p>
        </p:txBody>
      </p:sp>
      <p:pic>
        <p:nvPicPr>
          <p:cNvPr id="4" name="Grafik 3" descr="C:\Users\Jule\Desktop\brazil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7496"/>
            <a:ext cx="6624736" cy="33843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Pfeil nach rechts 6"/>
          <p:cNvSpPr/>
          <p:nvPr/>
        </p:nvSpPr>
        <p:spPr>
          <a:xfrm>
            <a:off x="652170" y="5013176"/>
            <a:ext cx="288032" cy="21602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3541647592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de-DE" dirty="0">
                <a:solidFill>
                  <a:prstClr val="black">
                    <a:tint val="75000"/>
                  </a:prstClr>
                </a:solidFill>
              </a:rPr>
              <a:t>Problems </a:t>
            </a:r>
            <a:r>
              <a:rPr lang="de-DE" dirty="0" err="1">
                <a:solidFill>
                  <a:prstClr val="black">
                    <a:tint val="75000"/>
                  </a:prstClr>
                </a:solidFill>
              </a:rPr>
              <a:t>of</a:t>
            </a:r>
            <a:r>
              <a:rPr lang="de-DE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de-DE" dirty="0" err="1">
                <a:solidFill>
                  <a:prstClr val="black">
                    <a:tint val="75000"/>
                  </a:prstClr>
                </a:solidFill>
              </a:rPr>
              <a:t>Brazil</a:t>
            </a:r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22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140330278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fik 5" descr="https://www.quandl.com/data/WORLDBANK/BRA_SI_POV_GINI-Brazil-GINI-index.p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43199"/>
          <a:stretch/>
        </p:blipFill>
        <p:spPr bwMode="auto">
          <a:xfrm>
            <a:off x="350399" y="1844824"/>
            <a:ext cx="8355156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 descr="C:\Users\Jule\Desktop\brazil2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38832"/>
            <a:ext cx="8712967" cy="7200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Inhaltsplatzhalter 7"/>
          <p:cNvSpPr>
            <a:spLocks noGrp="1"/>
          </p:cNvSpPr>
          <p:nvPr>
            <p:ph idx="1"/>
          </p:nvPr>
        </p:nvSpPr>
        <p:spPr>
          <a:xfrm>
            <a:off x="491832" y="107290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dirty="0" err="1"/>
              <a:t>Gini-Coefficient</a:t>
            </a:r>
            <a:r>
              <a:rPr lang="de-DE" sz="2800" dirty="0"/>
              <a:t> </a:t>
            </a:r>
            <a:r>
              <a:rPr lang="de-DE" sz="2800" dirty="0" err="1"/>
              <a:t>Brazil</a:t>
            </a:r>
            <a:endParaRPr lang="de-DE" sz="2800" dirty="0"/>
          </a:p>
        </p:txBody>
      </p:sp>
      <p:sp>
        <p:nvSpPr>
          <p:cNvPr id="2" name="Textfeld 1"/>
          <p:cNvSpPr txBox="1"/>
          <p:nvPr/>
        </p:nvSpPr>
        <p:spPr>
          <a:xfrm>
            <a:off x="6223671" y="6083423"/>
            <a:ext cx="2687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</a:rPr>
              <a:t>Source: http://data.worldbank.org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solidFill>
                  <a:prstClr val="black">
                    <a:tint val="75000"/>
                  </a:prstClr>
                </a:solidFill>
              </a:rPr>
              <a:t>Problems </a:t>
            </a:r>
            <a:r>
              <a:rPr lang="de-DE" dirty="0" err="1">
                <a:solidFill>
                  <a:prstClr val="black">
                    <a:tint val="75000"/>
                  </a:prstClr>
                </a:solidFill>
              </a:rPr>
              <a:t>of</a:t>
            </a:r>
            <a:r>
              <a:rPr lang="de-DE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de-DE" dirty="0" err="1">
                <a:solidFill>
                  <a:prstClr val="black">
                    <a:tint val="75000"/>
                  </a:prstClr>
                </a:solidFill>
              </a:rPr>
              <a:t>Brazil</a:t>
            </a:r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45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4887816" cy="4608512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5292080" y="980728"/>
            <a:ext cx="3851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de-DE" sz="2400" dirty="0"/>
              <a:t>Capital: Brasilia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de-DE" sz="2400" dirty="0" err="1"/>
              <a:t>Government</a:t>
            </a:r>
            <a:r>
              <a:rPr lang="de-DE" sz="2400" dirty="0"/>
              <a:t>: </a:t>
            </a:r>
            <a:r>
              <a:rPr lang="de-DE" sz="2400" dirty="0" err="1"/>
              <a:t>Federative</a:t>
            </a:r>
            <a:r>
              <a:rPr lang="de-DE" sz="2400" dirty="0"/>
              <a:t> </a:t>
            </a:r>
            <a:r>
              <a:rPr lang="de-DE" sz="2400" dirty="0" err="1"/>
              <a:t>Republic</a:t>
            </a:r>
            <a:endParaRPr lang="de-DE" sz="24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de-DE" sz="2400" dirty="0"/>
              <a:t>Area: 8,514,877 </a:t>
            </a:r>
            <a:r>
              <a:rPr lang="de-DE" sz="2400" dirty="0" err="1"/>
              <a:t>sq</a:t>
            </a:r>
            <a:r>
              <a:rPr lang="de-DE" sz="2400" dirty="0"/>
              <a:t> km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de-DE" sz="2400" dirty="0"/>
              <a:t>Population: 206 318 900     </a:t>
            </a:r>
            <a:r>
              <a:rPr lang="de-DE" sz="2400" dirty="0" err="1"/>
              <a:t>people</a:t>
            </a:r>
            <a:endParaRPr lang="de-DE" sz="2400" dirty="0"/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de-DE" sz="2400" dirty="0"/>
              <a:t>Currency: </a:t>
            </a:r>
            <a:r>
              <a:rPr lang="de-DE" sz="2400" dirty="0" err="1"/>
              <a:t>Brazilian</a:t>
            </a:r>
            <a:r>
              <a:rPr lang="de-DE" sz="2400" dirty="0"/>
              <a:t> Real</a:t>
            </a:r>
          </a:p>
        </p:txBody>
      </p:sp>
    </p:spTree>
    <p:extLst>
      <p:ext uri="{BB962C8B-B14F-4D97-AF65-F5344CB8AC3E}">
        <p14:creationId xmlns:p14="http://schemas.microsoft.com/office/powerpoint/2010/main" val="228112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1437578420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1343262" y="917848"/>
            <a:ext cx="8229600" cy="1143000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/>
              <a:t>shanty</a:t>
            </a:r>
            <a:r>
              <a:rPr lang="de-DE" sz="2800" dirty="0"/>
              <a:t> </a:t>
            </a:r>
            <a:r>
              <a:rPr lang="de-DE" sz="2800" dirty="0" err="1"/>
              <a:t>town</a:t>
            </a:r>
            <a:r>
              <a:rPr lang="de-DE" sz="2800" dirty="0"/>
              <a:t> in </a:t>
            </a:r>
            <a:r>
              <a:rPr lang="de-DE" sz="2800" dirty="0" err="1"/>
              <a:t>or</a:t>
            </a:r>
            <a:r>
              <a:rPr lang="de-DE" sz="2800" dirty="0"/>
              <a:t> </a:t>
            </a:r>
            <a:r>
              <a:rPr lang="de-DE" sz="2800" dirty="0" err="1"/>
              <a:t>near</a:t>
            </a:r>
            <a:r>
              <a:rPr lang="de-DE" sz="2800" dirty="0"/>
              <a:t> a </a:t>
            </a:r>
            <a:r>
              <a:rPr lang="de-DE" sz="2800" dirty="0" err="1"/>
              <a:t>city</a:t>
            </a:r>
            <a:endParaRPr lang="de-DE" sz="2800" dirty="0"/>
          </a:p>
        </p:txBody>
      </p:sp>
      <p:pic>
        <p:nvPicPr>
          <p:cNvPr id="4" name="Inhaltsplatzhalter 3" descr="http://www.pulsamerica.co.uk/wp-content/uploads/2014/03/favela.jpg"/>
          <p:cNvPicPr>
            <a:picLocks noGr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68" y="1196752"/>
            <a:ext cx="3904039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nhaltsplatzhalter 4" descr="http://blogs.reuters.com/photographers-blog/files/2012/12/W1021_TETO64_MG_0769.jpg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3184978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367454" y="1916831"/>
            <a:ext cx="6912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comparatively rich favelas / </a:t>
            </a:r>
          </a:p>
          <a:p>
            <a:r>
              <a:rPr lang="en-US" sz="2800" dirty="0">
                <a:solidFill>
                  <a:prstClr val="black"/>
                </a:solidFill>
              </a:rPr>
              <a:t>    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 poor favelas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bad health standards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prstClr val="black"/>
                </a:solidFill>
              </a:rPr>
              <a:t>high disease and </a:t>
            </a:r>
          </a:p>
          <a:p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    infant mortality rates</a:t>
            </a:r>
            <a:endParaRPr lang="de-DE" sz="2800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16937" y="5179839"/>
            <a:ext cx="61206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in </a:t>
            </a:r>
            <a:r>
              <a:rPr lang="de-DE" sz="2800" dirty="0" err="1">
                <a:solidFill>
                  <a:prstClr val="black"/>
                </a:solidFill>
              </a:rPr>
              <a:t>former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times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eradicate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favelas</a:t>
            </a:r>
            <a:endParaRPr lang="de-DE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today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urbanize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favelas</a:t>
            </a:r>
            <a:endParaRPr lang="de-DE" sz="2800" dirty="0">
              <a:solidFill>
                <a:prstClr val="black"/>
              </a:solidFill>
            </a:endParaRPr>
          </a:p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14013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002512350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nhaltsplatzhalter 3" descr="C:\Users\Jule\Desktop\brazil 5.png"/>
          <p:cNvPicPr>
            <a:picLocks noGrp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96" y="2334000"/>
            <a:ext cx="7992888" cy="36586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4"/>
          <p:cNvSpPr txBox="1"/>
          <p:nvPr/>
        </p:nvSpPr>
        <p:spPr>
          <a:xfrm>
            <a:off x="578496" y="980728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high </a:t>
            </a:r>
            <a:r>
              <a:rPr lang="de-DE" sz="2800" dirty="0" err="1">
                <a:solidFill>
                  <a:prstClr val="black"/>
                </a:solidFill>
              </a:rPr>
              <a:t>crime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rates</a:t>
            </a:r>
            <a:endParaRPr lang="de-DE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2012: 50 000 </a:t>
            </a:r>
            <a:r>
              <a:rPr lang="de-DE" sz="2800" dirty="0" err="1">
                <a:solidFill>
                  <a:prstClr val="black"/>
                </a:solidFill>
              </a:rPr>
              <a:t>people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murdered</a:t>
            </a:r>
            <a:endParaRPr lang="de-DE" sz="2800" dirty="0">
              <a:solidFill>
                <a:prstClr val="black"/>
              </a:solidFill>
            </a:endParaRPr>
          </a:p>
          <a:p>
            <a:r>
              <a:rPr lang="de-DE" sz="2800" dirty="0">
                <a:solidFill>
                  <a:prstClr val="black"/>
                </a:solidFill>
              </a:rPr>
              <a:t>	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139664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281110542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nhaltsplatzhalter 3" descr="https://paladinsecurity.com/sites/default/files/media_crop/382/public/media/StatsCan%20crime%20statistics%202013_0.gif"/>
          <p:cNvPicPr>
            <a:picLocks noGrp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23" y="1052736"/>
            <a:ext cx="6772174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/>
          <p:cNvSpPr txBox="1"/>
          <p:nvPr/>
        </p:nvSpPr>
        <p:spPr>
          <a:xfrm>
            <a:off x="6870752" y="5085184"/>
            <a:ext cx="1931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</a:rPr>
              <a:t>Source: Paladin Security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052170" y="5085184"/>
            <a:ext cx="424250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&gt; 4 Mio. </a:t>
            </a:r>
            <a:r>
              <a:rPr lang="de-DE" sz="2800" dirty="0" err="1">
                <a:solidFill>
                  <a:prstClr val="black"/>
                </a:solidFill>
              </a:rPr>
              <a:t>property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crimes</a:t>
            </a:r>
            <a:endParaRPr lang="de-DE" sz="24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trade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illegal </a:t>
            </a:r>
            <a:r>
              <a:rPr lang="de-DE" sz="2800" dirty="0" err="1">
                <a:solidFill>
                  <a:prstClr val="black"/>
                </a:solidFill>
              </a:rPr>
              <a:t>drugs</a:t>
            </a:r>
            <a:endParaRPr lang="de-DE" sz="2800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207476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482651989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251520" y="1124744"/>
            <a:ext cx="8568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high </a:t>
            </a:r>
            <a:r>
              <a:rPr lang="de-DE" sz="2800" dirty="0" err="1">
                <a:solidFill>
                  <a:prstClr val="black"/>
                </a:solidFill>
              </a:rPr>
              <a:t>logistics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costs</a:t>
            </a:r>
            <a:r>
              <a:rPr lang="de-DE" sz="2800" dirty="0">
                <a:solidFill>
                  <a:prstClr val="black"/>
                </a:solidFill>
              </a:rPr>
              <a:t> (20 %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GDP)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airports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above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capacity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limits</a:t>
            </a:r>
            <a:endParaRPr lang="de-DE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rail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network</a:t>
            </a:r>
            <a:r>
              <a:rPr lang="de-DE" sz="2800" dirty="0">
                <a:solidFill>
                  <a:prstClr val="black"/>
                </a:solidFill>
              </a:rPr>
              <a:t>: 28 000 km / </a:t>
            </a:r>
            <a:r>
              <a:rPr lang="de-DE" sz="2800" dirty="0" err="1">
                <a:solidFill>
                  <a:prstClr val="black"/>
                </a:solidFill>
              </a:rPr>
              <a:t>concentrated</a:t>
            </a:r>
            <a:r>
              <a:rPr lang="de-DE" sz="2800" dirty="0">
                <a:solidFill>
                  <a:prstClr val="black"/>
                </a:solidFill>
              </a:rPr>
              <a:t> in South-East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ports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quality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and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capacity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limits</a:t>
            </a:r>
            <a:endParaRPr lang="de-DE" sz="28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roads</a:t>
            </a:r>
            <a:r>
              <a:rPr lang="de-DE" sz="2800" dirty="0">
                <a:solidFill>
                  <a:prstClr val="black"/>
                </a:solidFill>
              </a:rPr>
              <a:t>: 69 % in </a:t>
            </a:r>
            <a:r>
              <a:rPr lang="de-DE" sz="2800" dirty="0" err="1">
                <a:solidFill>
                  <a:prstClr val="black"/>
                </a:solidFill>
              </a:rPr>
              <a:t>bad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conditions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6" name="Inhaltsplatzhalter 3" descr="http://www.teapartytribune.com/wp-content/uploads/2011/10/bad-road-situated-in-brazil.jpg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672" y="3371513"/>
            <a:ext cx="4287728" cy="29677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/>
          <p:cNvSpPr txBox="1"/>
          <p:nvPr/>
        </p:nvSpPr>
        <p:spPr>
          <a:xfrm>
            <a:off x="5778720" y="6444550"/>
            <a:ext cx="33652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prstClr val="black"/>
                </a:solidFill>
              </a:rPr>
              <a:t>Source: Ministério dos transportes do Brasil</a:t>
            </a:r>
            <a:endParaRPr lang="de-DE" sz="1400" dirty="0">
              <a:solidFill>
                <a:prstClr val="black"/>
              </a:solidFill>
            </a:endParaRPr>
          </a:p>
        </p:txBody>
      </p:sp>
      <p:pic>
        <p:nvPicPr>
          <p:cNvPr id="4" name="Inhaltsplatzhalter 3" descr="http://tilt.ft.com/files/2011-08/31/Screen%20shot%202011-08-31%20at%204.18.56%20PM.png"/>
          <p:cNvPicPr>
            <a:picLocks noGrp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43950"/>
            <a:ext cx="8640960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328305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911488143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many</a:t>
            </a:r>
            <a:r>
              <a:rPr lang="de-DE" sz="2800" dirty="0"/>
              <a:t> </a:t>
            </a:r>
            <a:r>
              <a:rPr lang="de-DE" sz="2800" dirty="0" err="1"/>
              <a:t>years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underinvestment</a:t>
            </a:r>
            <a:r>
              <a:rPr lang="de-DE" sz="2800" dirty="0"/>
              <a:t> =&gt; </a:t>
            </a:r>
            <a:r>
              <a:rPr lang="de-DE" sz="2800" dirty="0" err="1"/>
              <a:t>bottleneck</a:t>
            </a:r>
            <a:endParaRPr lang="de-DE" sz="2800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today</a:t>
            </a:r>
            <a:r>
              <a:rPr lang="de-DE" sz="2800" dirty="0"/>
              <a:t>: </a:t>
            </a:r>
            <a:r>
              <a:rPr lang="de-DE" sz="2800" dirty="0" err="1"/>
              <a:t>more</a:t>
            </a:r>
            <a:r>
              <a:rPr lang="de-DE" sz="2800" dirty="0"/>
              <a:t>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more</a:t>
            </a:r>
            <a:r>
              <a:rPr lang="de-DE" sz="2800" dirty="0"/>
              <a:t> </a:t>
            </a:r>
            <a:r>
              <a:rPr lang="de-DE" sz="2800" dirty="0" err="1"/>
              <a:t>investment</a:t>
            </a:r>
            <a:endParaRPr lang="de-DE" sz="2800" dirty="0"/>
          </a:p>
        </p:txBody>
      </p:sp>
      <p:pic>
        <p:nvPicPr>
          <p:cNvPr id="4" name="Grafik 3" descr="http://www.pwc.com/gx/en/capital-projects-infrastructure/assets/bars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52" y="2323105"/>
            <a:ext cx="5688632" cy="40324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6660232" y="6047776"/>
            <a:ext cx="142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</a:rPr>
              <a:t>Source: pwc.com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182226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4241934879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234124"/>
            <a:ext cx="8496944" cy="14687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supply</a:t>
            </a:r>
            <a:r>
              <a:rPr lang="de-DE" sz="2800" dirty="0"/>
              <a:t>  </a:t>
            </a:r>
            <a:r>
              <a:rPr lang="de-DE" sz="2800" dirty="0" err="1"/>
              <a:t>crisis</a:t>
            </a:r>
            <a:r>
              <a:rPr lang="de-DE" sz="2800" dirty="0"/>
              <a:t>: lack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water</a:t>
            </a:r>
            <a:r>
              <a:rPr lang="de-DE" sz="2800" dirty="0"/>
              <a:t> / lack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electricity</a:t>
            </a:r>
            <a:endParaRPr lang="de-DE" sz="2800" dirty="0"/>
          </a:p>
          <a:p>
            <a:pPr>
              <a:buFont typeface="Wingdings" panose="05000000000000000000" pitchFamily="2" charset="2"/>
              <a:buChar char="§"/>
            </a:pPr>
            <a:r>
              <a:rPr lang="de-DE" sz="2800" dirty="0" err="1"/>
              <a:t>prediction</a:t>
            </a:r>
            <a:r>
              <a:rPr lang="de-DE" sz="2800" dirty="0"/>
              <a:t>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late</a:t>
            </a:r>
            <a:r>
              <a:rPr lang="de-DE" sz="2800" dirty="0"/>
              <a:t> 2015: 10-20 %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electricity</a:t>
            </a:r>
            <a:r>
              <a:rPr lang="de-DE" sz="2800" dirty="0"/>
              <a:t> </a:t>
            </a:r>
            <a:r>
              <a:rPr lang="de-DE" sz="2800" dirty="0" err="1"/>
              <a:t>rationed</a:t>
            </a:r>
            <a:endParaRPr lang="de-DE" sz="2800" dirty="0"/>
          </a:p>
        </p:txBody>
      </p:sp>
      <p:pic>
        <p:nvPicPr>
          <p:cNvPr id="1026" name="Picture 2" descr="http://f.i.uol.com.br/folha/cotidiano/images/142131028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75465"/>
            <a:ext cx="4392191" cy="358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5292080" y="5795972"/>
            <a:ext cx="2145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prstClr val="black"/>
                </a:solidFill>
              </a:rPr>
              <a:t>Drought</a:t>
            </a:r>
            <a:r>
              <a:rPr lang="de-DE" dirty="0">
                <a:solidFill>
                  <a:prstClr val="black"/>
                </a:solidFill>
              </a:rPr>
              <a:t> in Sao Paulo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26869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323528" y="1044605"/>
            <a:ext cx="82089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survey</a:t>
            </a:r>
            <a:r>
              <a:rPr lang="de-DE" sz="2800" dirty="0">
                <a:solidFill>
                  <a:prstClr val="black"/>
                </a:solidFill>
              </a:rPr>
              <a:t>: 68 % </a:t>
            </a:r>
            <a:r>
              <a:rPr lang="de-DE" sz="2800" dirty="0" err="1">
                <a:solidFill>
                  <a:prstClr val="black"/>
                </a:solidFill>
              </a:rPr>
              <a:t>of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employers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have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talent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problem</a:t>
            </a:r>
            <a:endParaRPr lang="de-DE" sz="2800" dirty="0">
              <a:solidFill>
                <a:prstClr val="black"/>
              </a:solidFill>
            </a:endParaRPr>
          </a:p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84836" y="4221088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public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school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system</a:t>
            </a:r>
            <a:r>
              <a:rPr lang="de-DE" sz="2800" dirty="0">
                <a:solidFill>
                  <a:prstClr val="black"/>
                </a:solidFill>
              </a:rPr>
              <a:t>: </a:t>
            </a:r>
            <a:r>
              <a:rPr lang="de-DE" sz="2800" dirty="0" err="1">
                <a:solidFill>
                  <a:prstClr val="black"/>
                </a:solidFill>
              </a:rPr>
              <a:t>bad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conditions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people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between</a:t>
            </a:r>
            <a:r>
              <a:rPr lang="de-DE" sz="2800" dirty="0">
                <a:solidFill>
                  <a:prstClr val="black"/>
                </a:solidFill>
              </a:rPr>
              <a:t> 25 </a:t>
            </a:r>
            <a:r>
              <a:rPr lang="de-DE" sz="2800" dirty="0" err="1">
                <a:solidFill>
                  <a:prstClr val="black"/>
                </a:solidFill>
              </a:rPr>
              <a:t>and</a:t>
            </a:r>
            <a:r>
              <a:rPr lang="de-DE" sz="2800" dirty="0">
                <a:solidFill>
                  <a:prstClr val="black"/>
                </a:solidFill>
              </a:rPr>
              <a:t> 34 </a:t>
            </a:r>
            <a:r>
              <a:rPr lang="de-DE" sz="2800" dirty="0" err="1">
                <a:solidFill>
                  <a:prstClr val="black"/>
                </a:solidFill>
              </a:rPr>
              <a:t>with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higher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educational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qualification</a:t>
            </a:r>
            <a:r>
              <a:rPr lang="de-DE" sz="2800" dirty="0">
                <a:solidFill>
                  <a:prstClr val="black"/>
                </a:solidFill>
              </a:rPr>
              <a:t>: 12 %</a:t>
            </a:r>
          </a:p>
          <a:p>
            <a:pPr marL="285750" indent="-285750">
              <a:buFont typeface="Symbol"/>
              <a:buChar char="Þ"/>
            </a:pPr>
            <a:r>
              <a:rPr lang="de-DE" sz="2800" dirty="0">
                <a:solidFill>
                  <a:prstClr val="black"/>
                </a:solidFill>
              </a:rPr>
              <a:t>  high </a:t>
            </a:r>
            <a:r>
              <a:rPr lang="de-DE" sz="2800" dirty="0" err="1">
                <a:solidFill>
                  <a:prstClr val="black"/>
                </a:solidFill>
              </a:rPr>
              <a:t>salary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and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other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benefits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Symbol"/>
              <a:buChar char="Þ"/>
            </a:pPr>
            <a:r>
              <a:rPr lang="de-DE" sz="2800" dirty="0">
                <a:solidFill>
                  <a:prstClr val="black"/>
                </a:solidFill>
              </a:rPr>
              <a:t>  </a:t>
            </a:r>
            <a:r>
              <a:rPr lang="de-DE" sz="2800" dirty="0" err="1">
                <a:solidFill>
                  <a:prstClr val="black"/>
                </a:solidFill>
              </a:rPr>
              <a:t>relatively</a:t>
            </a:r>
            <a:r>
              <a:rPr lang="de-DE" sz="2800" dirty="0">
                <a:solidFill>
                  <a:prstClr val="black"/>
                </a:solidFill>
              </a:rPr>
              <a:t> high </a:t>
            </a:r>
            <a:r>
              <a:rPr lang="de-DE" sz="2800" dirty="0" err="1">
                <a:solidFill>
                  <a:prstClr val="black"/>
                </a:solidFill>
              </a:rPr>
              <a:t>labour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costs</a:t>
            </a:r>
            <a:endParaRPr lang="de-DE" sz="2800" dirty="0">
              <a:solidFill>
                <a:prstClr val="black"/>
              </a:solidFill>
            </a:endParaRPr>
          </a:p>
        </p:txBody>
      </p:sp>
      <p:pic>
        <p:nvPicPr>
          <p:cNvPr id="2050" name="Picture 2" descr="C:\Users\Jule\Desktop\Bild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81" y="1628800"/>
            <a:ext cx="8620522" cy="240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6530425" y="4221088"/>
            <a:ext cx="2646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>
                <a:solidFill>
                  <a:prstClr val="black"/>
                </a:solidFill>
              </a:rPr>
              <a:t>Source:http</a:t>
            </a:r>
            <a:r>
              <a:rPr lang="de-DE" sz="1400" dirty="0">
                <a:solidFill>
                  <a:prstClr val="black"/>
                </a:solidFill>
              </a:rPr>
              <a:t>://data.worldbank.org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  <p:graphicFrame>
        <p:nvGraphicFramePr>
          <p:cNvPr id="9" name="Diagramm 8"/>
          <p:cNvGraphicFramePr/>
          <p:nvPr>
            <p:extLst>
              <p:ext uri="{D42A27DB-BD31-4B8C-83A1-F6EECF244321}">
                <p14:modId xmlns:p14="http://schemas.microsoft.com/office/powerpoint/2010/main" val="4013886029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hteck 2"/>
          <p:cNvSpPr/>
          <p:nvPr/>
        </p:nvSpPr>
        <p:spPr>
          <a:xfrm>
            <a:off x="275381" y="3861048"/>
            <a:ext cx="7176939" cy="1707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C:\Users\Jule\Desktop\bra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0644"/>
            <a:ext cx="7128792" cy="28083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3769108811"/>
              </p:ext>
            </p:extLst>
          </p:nvPr>
        </p:nvGraphicFramePr>
        <p:xfrm>
          <a:off x="0" y="-1467544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539552" y="1081484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90 </a:t>
            </a:r>
            <a:r>
              <a:rPr lang="de-DE" sz="2800" dirty="0" err="1">
                <a:solidFill>
                  <a:prstClr val="black"/>
                </a:solidFill>
              </a:rPr>
              <a:t>taxes</a:t>
            </a:r>
            <a:r>
              <a:rPr lang="de-DE" sz="2800" dirty="0">
                <a:solidFill>
                  <a:prstClr val="black"/>
                </a:solidFill>
              </a:rPr>
              <a:t>, </a:t>
            </a:r>
            <a:r>
              <a:rPr lang="de-DE" sz="2800" dirty="0" err="1">
                <a:solidFill>
                  <a:prstClr val="black"/>
                </a:solidFill>
              </a:rPr>
              <a:t>contributions</a:t>
            </a:r>
            <a:r>
              <a:rPr lang="de-DE" sz="2800" dirty="0">
                <a:solidFill>
                  <a:prstClr val="black"/>
                </a:solidFill>
              </a:rPr>
              <a:t>, </a:t>
            </a:r>
            <a:r>
              <a:rPr lang="de-DE" sz="2800" dirty="0" err="1">
                <a:solidFill>
                  <a:prstClr val="black"/>
                </a:solidFill>
              </a:rPr>
              <a:t>duties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2800" dirty="0" err="1">
                <a:solidFill>
                  <a:prstClr val="black"/>
                </a:solidFill>
              </a:rPr>
              <a:t>most</a:t>
            </a:r>
            <a:r>
              <a:rPr lang="de-DE" sz="2800" dirty="0">
                <a:solidFill>
                  <a:prstClr val="black"/>
                </a:solidFill>
              </a:rPr>
              <a:t> time-</a:t>
            </a:r>
            <a:r>
              <a:rPr lang="de-DE" sz="2800" dirty="0" err="1">
                <a:solidFill>
                  <a:prstClr val="black"/>
                </a:solidFill>
              </a:rPr>
              <a:t>consuming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tax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regime</a:t>
            </a:r>
            <a:r>
              <a:rPr lang="de-DE" sz="2800" dirty="0">
                <a:solidFill>
                  <a:prstClr val="black"/>
                </a:solidFill>
              </a:rPr>
              <a:t> in </a:t>
            </a:r>
            <a:r>
              <a:rPr lang="de-DE" sz="2800" dirty="0" err="1">
                <a:solidFill>
                  <a:prstClr val="black"/>
                </a:solidFill>
              </a:rPr>
              <a:t>the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world</a:t>
            </a:r>
            <a:endParaRPr lang="de-DE" sz="2800" dirty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2800" dirty="0">
              <a:solidFill>
                <a:prstClr val="black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0" y="5589240"/>
            <a:ext cx="4996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2800" dirty="0">
                <a:solidFill>
                  <a:prstClr val="black"/>
                </a:solidFill>
              </a:rPr>
              <a:t>Average total </a:t>
            </a:r>
            <a:r>
              <a:rPr lang="de-DE" sz="2800" dirty="0" err="1">
                <a:solidFill>
                  <a:prstClr val="black"/>
                </a:solidFill>
              </a:rPr>
              <a:t>tax</a:t>
            </a:r>
            <a:r>
              <a:rPr lang="de-DE" sz="2800" dirty="0">
                <a:solidFill>
                  <a:prstClr val="black"/>
                </a:solidFill>
              </a:rPr>
              <a:t> rate: 41 %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164288" y="5120589"/>
            <a:ext cx="142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solidFill>
                  <a:prstClr val="black"/>
                </a:solidFill>
              </a:rPr>
              <a:t>Source: pwc.com</a:t>
            </a:r>
          </a:p>
        </p:txBody>
      </p:sp>
      <p:sp>
        <p:nvSpPr>
          <p:cNvPr id="8" name="Rechteck 7"/>
          <p:cNvSpPr/>
          <p:nvPr/>
        </p:nvSpPr>
        <p:spPr>
          <a:xfrm>
            <a:off x="395536" y="4102188"/>
            <a:ext cx="667452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330553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Sources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47500" lnSpcReduction="20000"/>
          </a:bodyPr>
          <a:lstStyle/>
          <a:p>
            <a:r>
              <a:rPr lang="de-DE" dirty="0"/>
              <a:t>http://www.pwc.com/gx/en/paying-taxes/overall-ranking-and-data-tables.jhtml</a:t>
            </a:r>
          </a:p>
          <a:p>
            <a:r>
              <a:rPr lang="de-DE" dirty="0"/>
              <a:t>http://www.pwc.com/gx/en/paying-taxes/</a:t>
            </a:r>
          </a:p>
          <a:p>
            <a:r>
              <a:rPr lang="de-DE" dirty="0"/>
              <a:t>http://www.manpowergroup.at/sites/default/files/TSS_2013_MP1.pdf</a:t>
            </a:r>
          </a:p>
          <a:p>
            <a:r>
              <a:rPr lang="de-DE" dirty="0"/>
              <a:t>http://data.worldbank.org/country/brazil</a:t>
            </a:r>
          </a:p>
          <a:p>
            <a:r>
              <a:rPr lang="de-DE" dirty="0"/>
              <a:t>http://databank.worldbank.org/data/views/reports/tableview.aspx</a:t>
            </a:r>
          </a:p>
          <a:p>
            <a:r>
              <a:rPr lang="de-DE" dirty="0"/>
              <a:t>http://in.reuters.com/article/2012/08/24/brazil-immigration-idINL2E8JNAK920120824</a:t>
            </a:r>
          </a:p>
          <a:p>
            <a:r>
              <a:rPr lang="de-DE" dirty="0"/>
              <a:t>http://thebrazilbusiness.com/article/common-benefits-in-brazil</a:t>
            </a:r>
          </a:p>
          <a:p>
            <a:r>
              <a:rPr lang="de-DE" dirty="0"/>
              <a:t>http://www.theguardian.com/cities/2015/feb/25/sao-paulo-brazil-failing-megacity-water-crisis-rationing</a:t>
            </a:r>
          </a:p>
          <a:p>
            <a:r>
              <a:rPr lang="de-DE" dirty="0"/>
              <a:t>http://thebrazilbusiness.com/article/logistics-in-brazil</a:t>
            </a:r>
          </a:p>
          <a:p>
            <a:r>
              <a:rPr lang="de-DE" dirty="0"/>
              <a:t>http://business.usa.gov/</a:t>
            </a:r>
          </a:p>
          <a:p>
            <a:r>
              <a:rPr lang="de-DE" dirty="0"/>
              <a:t>http://www.export.gov/brazil/static/Chap4_Transportation%20063770_Latest_eg_br_063770.pdf</a:t>
            </a:r>
          </a:p>
          <a:p>
            <a:r>
              <a:rPr lang="de-DE" dirty="0"/>
              <a:t>http://edition.cnn.com/2014/05/29/world/americas/brazil-drug-gangs-world-cup/</a:t>
            </a:r>
          </a:p>
          <a:p>
            <a:r>
              <a:rPr lang="de-DE" dirty="0"/>
              <a:t>http://www.dailymail.co.uk/news/article-2318403/The-drug-gangs-violence-Brazilian-city-expecting-hundreds-thousands-football-fans-years-World-Cup.html</a:t>
            </a:r>
          </a:p>
          <a:p>
            <a:r>
              <a:rPr lang="de-DE" dirty="0"/>
              <a:t>http://ahkbusiness.de/fileadmin/ahk_business_br/01_Home/pptdelegation2014/Apresentacao_Oliver_Doehne_140602.pdf</a:t>
            </a:r>
          </a:p>
          <a:p>
            <a:r>
              <a:rPr lang="de-DE" dirty="0"/>
              <a:t>http://www.britannica.com/EBchecked/topic/202893/favela</a:t>
            </a:r>
          </a:p>
          <a:p>
            <a:r>
              <a:rPr lang="de-DE" dirty="0"/>
              <a:t>http://www.manager-magazin.de/lifestyle/reise/reisebericht-die-favelas-in-rio-de-janeiro-a-964493.html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prstClr val="black">
                    <a:tint val="75000"/>
                  </a:prstClr>
                </a:solidFill>
              </a:rPr>
              <a:t>Problems of Brazil</a:t>
            </a:r>
          </a:p>
        </p:txBody>
      </p:sp>
    </p:spTree>
    <p:extLst>
      <p:ext uri="{BB962C8B-B14F-4D97-AF65-F5344CB8AC3E}">
        <p14:creationId xmlns:p14="http://schemas.microsoft.com/office/powerpoint/2010/main" val="33717598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825" y="44624"/>
            <a:ext cx="9144001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4400" dirty="0"/>
              <a:t>Corruption in Brazil</a:t>
            </a:r>
          </a:p>
        </p:txBody>
      </p:sp>
    </p:spTree>
    <p:extLst>
      <p:ext uri="{BB962C8B-B14F-4D97-AF65-F5344CB8AC3E}">
        <p14:creationId xmlns:p14="http://schemas.microsoft.com/office/powerpoint/2010/main" val="278979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536" y="1052736"/>
            <a:ext cx="8568952" cy="531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62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2003875611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7014">
            <a:off x="6348081" y="5204540"/>
            <a:ext cx="1828086" cy="1376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02779"/>
            <a:ext cx="1668957" cy="123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89" y="2974891"/>
            <a:ext cx="2270283" cy="174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7776">
            <a:off x="161069" y="1477866"/>
            <a:ext cx="1935638" cy="108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958">
            <a:off x="611560" y="5042704"/>
            <a:ext cx="1937328" cy="128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7977">
            <a:off x="6467634" y="3152162"/>
            <a:ext cx="2232139" cy="148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hteck 13"/>
          <p:cNvSpPr/>
          <p:nvPr/>
        </p:nvSpPr>
        <p:spPr>
          <a:xfrm>
            <a:off x="1988996" y="1555311"/>
            <a:ext cx="478252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“…corruption is almost a part of the culture in brazil!”</a:t>
            </a:r>
            <a:endParaRPr lang="de-DE" sz="6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1454663996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hteck 14"/>
          <p:cNvSpPr/>
          <p:nvPr/>
        </p:nvSpPr>
        <p:spPr>
          <a:xfrm>
            <a:off x="1889279" y="1484784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prstClr val="black"/>
                </a:solidFill>
              </a:rPr>
              <a:t>Overview of the index of perception of corruption, 2014</a:t>
            </a:r>
            <a:endParaRPr lang="de-DE" sz="2000" b="1" dirty="0">
              <a:solidFill>
                <a:prstClr val="black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20"/>
          <a:stretch/>
        </p:blipFill>
        <p:spPr bwMode="auto">
          <a:xfrm>
            <a:off x="269233" y="2210250"/>
            <a:ext cx="8605259" cy="430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499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664222289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25713"/>
            <a:ext cx="3905452" cy="261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1230355" y="1713002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dirty="0">
                <a:solidFill>
                  <a:prstClr val="black"/>
                </a:solidFill>
              </a:rPr>
              <a:t>Dissatisfaction?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23" y="2825712"/>
            <a:ext cx="4462306" cy="261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32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215437333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323528" y="2040095"/>
            <a:ext cx="39604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solidFill>
                  <a:prstClr val="black"/>
                </a:solidFill>
              </a:rPr>
              <a:t>Mensalao = monthly payments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solidFill>
                  <a:prstClr val="black"/>
                </a:solidFill>
              </a:rPr>
              <a:t>37 people involved – mostly politicians</a:t>
            </a:r>
          </a:p>
          <a:p>
            <a:endParaRPr lang="en-US" sz="16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>
                <a:solidFill>
                  <a:prstClr val="black"/>
                </a:solidFill>
              </a:rPr>
              <a:t>Bribe – money among different parties</a:t>
            </a:r>
          </a:p>
          <a:p>
            <a:pPr marL="285750" indent="-285750">
              <a:buFont typeface="Wingdings" pitchFamily="2" charset="2"/>
              <a:buChar char="§"/>
            </a:pPr>
            <a:endParaRPr lang="de-DE" sz="16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endParaRPr lang="de-DE" sz="1600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91580" y="134076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prstClr val="black"/>
                </a:solidFill>
              </a:rPr>
              <a:t>Mensalao Scandal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3861048"/>
            <a:ext cx="2170113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637" y="1220894"/>
            <a:ext cx="2805135" cy="124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133" y="2516147"/>
            <a:ext cx="2793640" cy="142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686" y="5540162"/>
            <a:ext cx="2756087" cy="118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686" y="4049203"/>
            <a:ext cx="2756087" cy="142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94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2316954978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827584" y="146213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prstClr val="black"/>
                </a:solidFill>
              </a:rPr>
              <a:t>Petrobras Scandal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2249880" cy="126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4" descr="Bildergebnis für Petrobras Chefin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>
              <a:solidFill>
                <a:prstClr val="black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62134"/>
            <a:ext cx="435248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188" y="4524577"/>
            <a:ext cx="2915220" cy="16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673082" y="6228020"/>
            <a:ext cx="42084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prstClr val="black"/>
                </a:solidFill>
              </a:rPr>
              <a:t>Maria das Graças Foster &amp; Dilma Rousseff 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77282" y="3950484"/>
            <a:ext cx="420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de-DE" dirty="0">
                <a:solidFill>
                  <a:prstClr val="black"/>
                </a:solidFill>
              </a:rPr>
              <a:t>Semigovernmental mineral oil company </a:t>
            </a:r>
          </a:p>
        </p:txBody>
      </p:sp>
      <p:sp>
        <p:nvSpPr>
          <p:cNvPr id="13" name="Rechteck 12"/>
          <p:cNvSpPr/>
          <p:nvPr/>
        </p:nvSpPr>
        <p:spPr>
          <a:xfrm>
            <a:off x="179512" y="4532927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2004 – 2012 :   27 companies got suspected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10 billion Reals ($3.7 billion) of suspicious payments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solidFill>
                  <a:prstClr val="black"/>
                </a:solidFill>
              </a:rPr>
              <a:t>Rousseff pushed for the suspension of the top managers</a:t>
            </a:r>
          </a:p>
        </p:txBody>
      </p:sp>
    </p:spTree>
    <p:extLst>
      <p:ext uri="{BB962C8B-B14F-4D97-AF65-F5344CB8AC3E}">
        <p14:creationId xmlns:p14="http://schemas.microsoft.com/office/powerpoint/2010/main" val="264858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3280210936"/>
              </p:ext>
            </p:extLst>
          </p:nvPr>
        </p:nvGraphicFramePr>
        <p:xfrm>
          <a:off x="0" y="-820216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528058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" r="7690"/>
          <a:stretch/>
        </p:blipFill>
        <p:spPr bwMode="auto">
          <a:xfrm>
            <a:off x="4640172" y="3573016"/>
            <a:ext cx="4071971" cy="251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783" y="378904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69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864702689"/>
              </p:ext>
            </p:extLst>
          </p:nvPr>
        </p:nvGraphicFramePr>
        <p:xfrm>
          <a:off x="609" y="-819472"/>
          <a:ext cx="9144000" cy="266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hteck 2"/>
          <p:cNvSpPr/>
          <p:nvPr/>
        </p:nvSpPr>
        <p:spPr>
          <a:xfrm>
            <a:off x="179512" y="5714092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$41 billion a year is the price for corruption in brazil!</a:t>
            </a:r>
            <a:endParaRPr lang="de-DE" sz="2800" b="1" dirty="0">
              <a:solidFill>
                <a:prstClr val="black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10" y="1431001"/>
            <a:ext cx="6647336" cy="375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20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3082" y="954588"/>
            <a:ext cx="88569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prstClr val="black"/>
                </a:solidFill>
              </a:rPr>
              <a:t>picture Petrobras demonstration:</a:t>
            </a:r>
          </a:p>
          <a:p>
            <a:r>
              <a:rPr lang="de-DE" sz="1600" dirty="0">
                <a:solidFill>
                  <a:prstClr val="black"/>
                </a:solidFill>
                <a:hlinkClick r:id="rId2"/>
              </a:rPr>
              <a:t>http://bilder2.n-tv.de/img/incoming/crop14196701/021132346-cImg_16_9-w1200/Petrobras.jpg</a:t>
            </a:r>
            <a:endParaRPr lang="de-DE" sz="1600" dirty="0">
              <a:solidFill>
                <a:prstClr val="black"/>
              </a:solidFill>
            </a:endParaRPr>
          </a:p>
          <a:p>
            <a:endParaRPr lang="de-DE" sz="1600" dirty="0">
              <a:solidFill>
                <a:prstClr val="black"/>
              </a:solidFill>
            </a:endParaRPr>
          </a:p>
          <a:p>
            <a:r>
              <a:rPr lang="de-DE" b="1" dirty="0">
                <a:solidFill>
                  <a:prstClr val="black"/>
                </a:solidFill>
              </a:rPr>
              <a:t>picture Rousseff &amp; Gracas:</a:t>
            </a:r>
          </a:p>
          <a:p>
            <a:r>
              <a:rPr lang="de-DE" sz="1600" dirty="0">
                <a:solidFill>
                  <a:prstClr val="black"/>
                </a:solidFill>
                <a:hlinkClick r:id="rId3"/>
              </a:rPr>
              <a:t>http://sitear.net/wp-content/uploads/2015/02/dilma-e-graça-foster-João-Carlos-Mazella-fotoarena.jpg</a:t>
            </a:r>
            <a:endParaRPr lang="de-DE" sz="1600" dirty="0">
              <a:solidFill>
                <a:prstClr val="black"/>
              </a:solidFill>
            </a:endParaRPr>
          </a:p>
          <a:p>
            <a:endParaRPr lang="de-DE" sz="1600" dirty="0">
              <a:solidFill>
                <a:prstClr val="black"/>
              </a:solidFill>
            </a:endParaRPr>
          </a:p>
          <a:p>
            <a:r>
              <a:rPr lang="de-DE" sz="1600" b="1" dirty="0">
                <a:solidFill>
                  <a:prstClr val="black"/>
                </a:solidFill>
              </a:rPr>
              <a:t>picture transparency:</a:t>
            </a:r>
          </a:p>
          <a:p>
            <a:r>
              <a:rPr lang="de-DE" sz="1600" dirty="0">
                <a:solidFill>
                  <a:prstClr val="black"/>
                </a:solidFill>
                <a:hlinkClick r:id="rId4"/>
              </a:rPr>
              <a:t>http://mp.cim3.net/millennium/images/fig-15a.jpg</a:t>
            </a:r>
            <a:endParaRPr lang="de-DE" sz="1600" dirty="0">
              <a:solidFill>
                <a:prstClr val="black"/>
              </a:solidFill>
            </a:endParaRPr>
          </a:p>
          <a:p>
            <a:endParaRPr lang="de-DE" sz="1600" dirty="0">
              <a:solidFill>
                <a:prstClr val="black"/>
              </a:solidFill>
            </a:endParaRPr>
          </a:p>
          <a:p>
            <a:r>
              <a:rPr lang="de-DE" sz="1600" b="1" dirty="0">
                <a:solidFill>
                  <a:prstClr val="black"/>
                </a:solidFill>
              </a:rPr>
              <a:t>picture government corruption:</a:t>
            </a:r>
          </a:p>
          <a:p>
            <a:r>
              <a:rPr lang="de-DE" sz="1600" dirty="0">
                <a:solidFill>
                  <a:prstClr val="black"/>
                </a:solidFill>
              </a:rPr>
              <a:t>http://clearingthefogradio.org/wp-content/uploads/2013/06/Brazil-Corruption.jpg</a:t>
            </a:r>
          </a:p>
          <a:p>
            <a:endParaRPr lang="de-DE" sz="1600" dirty="0">
              <a:solidFill>
                <a:prstClr val="black"/>
              </a:solidFill>
            </a:endParaRPr>
          </a:p>
          <a:p>
            <a:endParaRPr lang="de-DE" sz="16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CMI report 2008  (Collaboration on Anti-Corruption)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Transparency International  (Anti-Corruption Helpdesk)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Center for Development and Enterprise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Report of German Institute of Global and Area Studies (GIGA)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  <a:hlinkClick r:id="rId5"/>
              </a:rPr>
              <a:t>http://www.zeit.de/wirtschaft/unternehmen/2015-02/petrobras-brasilien-oelkonzern-entlassung-dilma-rousseff</a:t>
            </a:r>
            <a:endParaRPr lang="de-DE" sz="1600" dirty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http://www.theatlantic.com/business/archive/2010/11/what-makes-countries-corrupt/66362/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1600" dirty="0">
                <a:solidFill>
                  <a:prstClr val="black"/>
                </a:solidFill>
              </a:rPr>
              <a:t>http://www.economist.com/news/americas/21637437-petrobras-scandal-explained-big-oily</a:t>
            </a:r>
          </a:p>
          <a:p>
            <a:endParaRPr lang="de-DE" sz="1600" dirty="0">
              <a:solidFill>
                <a:prstClr val="black"/>
              </a:solidFill>
            </a:endParaRPr>
          </a:p>
          <a:p>
            <a:endParaRPr lang="de-DE" sz="1600" dirty="0">
              <a:solidFill>
                <a:prstClr val="black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119" y="323364"/>
            <a:ext cx="199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u="sng" dirty="0">
                <a:solidFill>
                  <a:prstClr val="black"/>
                </a:solidFill>
              </a:rPr>
              <a:t>Sources:</a:t>
            </a:r>
          </a:p>
        </p:txBody>
      </p:sp>
    </p:spTree>
    <p:extLst>
      <p:ext uri="{BB962C8B-B14F-4D97-AF65-F5344CB8AC3E}">
        <p14:creationId xmlns:p14="http://schemas.microsoft.com/office/powerpoint/2010/main" val="42484824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2141728" y="260648"/>
            <a:ext cx="48605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800" dirty="0">
                <a:solidFill>
                  <a:prstClr val="black"/>
                </a:solidFill>
              </a:rPr>
              <a:t>SWOT Analysis</a:t>
            </a:r>
            <a:r>
              <a:rPr lang="de-DE" sz="4800" dirty="0">
                <a:solidFill>
                  <a:prstClr val="black"/>
                </a:solidFill>
              </a:rPr>
              <a:t> </a:t>
            </a:r>
            <a:r>
              <a:rPr lang="de-DE" sz="4800" dirty="0" err="1">
                <a:solidFill>
                  <a:prstClr val="black"/>
                </a:solidFill>
              </a:rPr>
              <a:t>and</a:t>
            </a:r>
            <a:r>
              <a:rPr lang="de-DE" sz="4800" dirty="0">
                <a:solidFill>
                  <a:prstClr val="black"/>
                </a:solidFill>
              </a:rPr>
              <a:t> </a:t>
            </a:r>
            <a:r>
              <a:rPr lang="de-DE" sz="4800" dirty="0" err="1">
                <a:solidFill>
                  <a:prstClr val="black"/>
                </a:solidFill>
              </a:rPr>
              <a:t>future</a:t>
            </a:r>
            <a:r>
              <a:rPr lang="de-DE" sz="4800" dirty="0">
                <a:solidFill>
                  <a:prstClr val="black"/>
                </a:solidFill>
              </a:rPr>
              <a:t> </a:t>
            </a:r>
            <a:r>
              <a:rPr lang="de-DE" sz="4800" dirty="0" err="1">
                <a:solidFill>
                  <a:prstClr val="black"/>
                </a:solidFill>
              </a:rPr>
              <a:t>aspects</a:t>
            </a:r>
            <a:endParaRPr lang="hu-HU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59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soportba foglalás 3"/>
          <p:cNvGrpSpPr/>
          <p:nvPr/>
        </p:nvGrpSpPr>
        <p:grpSpPr>
          <a:xfrm>
            <a:off x="0" y="294520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5" name="Sávnyíl 4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schemeClr val="tx1"/>
                  </a:solidFill>
                </a:rPr>
                <a:t>Strength</a:t>
              </a:r>
              <a:r>
                <a:rPr lang="de-DE" sz="1700" dirty="0">
                  <a:solidFill>
                    <a:schemeClr val="tx1"/>
                  </a:solidFill>
                </a:rPr>
                <a:t>s</a:t>
              </a:r>
            </a:p>
          </p:txBody>
        </p:sp>
      </p:grpSp>
      <p:grpSp>
        <p:nvGrpSpPr>
          <p:cNvPr id="7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sp>
        <p:nvSpPr>
          <p:cNvPr id="12" name="Sávnyíl 4"/>
          <p:cNvSpPr/>
          <p:nvPr/>
        </p:nvSpPr>
        <p:spPr>
          <a:xfrm>
            <a:off x="3221559" y="3044439"/>
            <a:ext cx="1192113" cy="79474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009" tIns="22670" rIns="22670" bIns="22670" numCol="1" spcCol="1270" anchor="ctr" anchorCtr="0">
            <a:noAutofit/>
          </a:bodyPr>
          <a:lstStyle/>
          <a:p>
            <a:pPr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700" dirty="0">
                <a:solidFill>
                  <a:prstClr val="white"/>
                </a:solidFill>
              </a:rPr>
              <a:t>Introduction</a:t>
            </a:r>
          </a:p>
        </p:txBody>
      </p:sp>
      <p:grpSp>
        <p:nvGrpSpPr>
          <p:cNvPr id="13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4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7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20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24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483" y="2195074"/>
            <a:ext cx="6484249" cy="4662926"/>
          </a:xfrm>
          <a:prstGeom prst="rect">
            <a:avLst/>
          </a:prstGeom>
        </p:spPr>
      </p:pic>
      <p:sp>
        <p:nvSpPr>
          <p:cNvPr id="22" name="Szövegdoboz 2"/>
          <p:cNvSpPr txBox="1"/>
          <p:nvPr/>
        </p:nvSpPr>
        <p:spPr>
          <a:xfrm>
            <a:off x="236609" y="1348800"/>
            <a:ext cx="793435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Oil, nature resources, extremely fertile ground, favourable climate, biomass energy </a:t>
            </a: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adequate raw material base</a:t>
            </a: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hu-HU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51520" y="1340768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/>
              <a:t>The </a:t>
            </a:r>
            <a:r>
              <a:rPr lang="de-DE" sz="3200" dirty="0" err="1"/>
              <a:t>name</a:t>
            </a:r>
            <a:r>
              <a:rPr lang="de-DE" sz="3200" dirty="0"/>
              <a:t> </a:t>
            </a:r>
            <a:r>
              <a:rPr lang="de-DE" sz="3200" dirty="0" err="1"/>
              <a:t>comes</a:t>
            </a:r>
            <a:r>
              <a:rPr lang="de-DE" sz="3200" dirty="0"/>
              <a:t> </a:t>
            </a:r>
            <a:r>
              <a:rPr lang="de-DE" sz="3200" dirty="0" err="1"/>
              <a:t>from</a:t>
            </a:r>
            <a:r>
              <a:rPr lang="de-DE" sz="3200" dirty="0"/>
              <a:t> </a:t>
            </a:r>
            <a:r>
              <a:rPr lang="de-DE" sz="3200" dirty="0" err="1"/>
              <a:t>brazilwood</a:t>
            </a:r>
            <a:r>
              <a:rPr lang="de-DE" sz="3200" dirty="0"/>
              <a:t> </a:t>
            </a:r>
            <a:r>
              <a:rPr lang="de-DE" sz="3200" dirty="0" err="1"/>
              <a:t>tree</a:t>
            </a:r>
            <a:r>
              <a:rPr lang="de-DE" sz="3200" dirty="0"/>
              <a:t>, </a:t>
            </a:r>
            <a:r>
              <a:rPr lang="de-DE" sz="3200" dirty="0" err="1"/>
              <a:t>used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produce</a:t>
            </a:r>
            <a:r>
              <a:rPr lang="de-DE" sz="3200" dirty="0"/>
              <a:t> </a:t>
            </a:r>
            <a:r>
              <a:rPr lang="de-DE" sz="3200" dirty="0" err="1"/>
              <a:t>red</a:t>
            </a:r>
            <a:r>
              <a:rPr lang="de-DE" sz="3200" dirty="0"/>
              <a:t> </a:t>
            </a:r>
            <a:r>
              <a:rPr lang="de-DE" sz="3200" dirty="0" err="1"/>
              <a:t>dye</a:t>
            </a:r>
            <a:endParaRPr lang="de-DE" sz="32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/>
              <a:t>Export </a:t>
            </a:r>
            <a:r>
              <a:rPr lang="de-DE" sz="3200" dirty="0" err="1"/>
              <a:t>goods</a:t>
            </a:r>
            <a:r>
              <a:rPr lang="de-DE" sz="3200" dirty="0"/>
              <a:t>: → </a:t>
            </a:r>
            <a:r>
              <a:rPr lang="de-DE" sz="3200" dirty="0" err="1"/>
              <a:t>coffee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iron</a:t>
            </a:r>
            <a:r>
              <a:rPr lang="de-DE" sz="3200" dirty="0"/>
              <a:t> </a:t>
            </a:r>
            <a:r>
              <a:rPr lang="de-DE" sz="3200" dirty="0" err="1"/>
              <a:t>ore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crude</a:t>
            </a:r>
            <a:r>
              <a:rPr lang="de-DE" sz="3200" dirty="0"/>
              <a:t> </a:t>
            </a:r>
            <a:r>
              <a:rPr lang="de-DE" sz="3200" dirty="0" err="1"/>
              <a:t>petroleum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soybeans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raw</a:t>
            </a:r>
            <a:r>
              <a:rPr lang="de-DE" sz="3200" dirty="0"/>
              <a:t> </a:t>
            </a:r>
            <a:r>
              <a:rPr lang="de-DE" sz="3200" dirty="0" err="1"/>
              <a:t>sugar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poultry</a:t>
            </a:r>
            <a:r>
              <a:rPr lang="de-DE" sz="3200" dirty="0"/>
              <a:t> </a:t>
            </a:r>
            <a:r>
              <a:rPr lang="de-DE" sz="3200" dirty="0" err="1"/>
              <a:t>meat</a:t>
            </a:r>
            <a:r>
              <a:rPr lang="de-DE" sz="3200" dirty="0"/>
              <a:t> </a:t>
            </a:r>
          </a:p>
          <a:p>
            <a:endParaRPr lang="de-DE" sz="32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 err="1"/>
              <a:t>Brazil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</a:t>
            </a:r>
            <a:r>
              <a:rPr lang="de-DE" sz="3200" dirty="0" err="1"/>
              <a:t>member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BRICS- countries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07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soportba foglalás 3"/>
          <p:cNvGrpSpPr/>
          <p:nvPr/>
        </p:nvGrpSpPr>
        <p:grpSpPr>
          <a:xfrm>
            <a:off x="0" y="294520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4" name="Sávnyíl 4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schemeClr val="tx1"/>
                  </a:solidFill>
                </a:rPr>
                <a:t>Strength</a:t>
              </a:r>
              <a:r>
                <a:rPr lang="de-DE" sz="1700" dirty="0">
                  <a:solidFill>
                    <a:schemeClr val="tx1"/>
                  </a:solidFill>
                </a:rPr>
                <a:t>s</a:t>
              </a:r>
            </a:p>
          </p:txBody>
        </p:sp>
      </p:grpSp>
      <p:grpSp>
        <p:nvGrpSpPr>
          <p:cNvPr id="6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7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9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0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3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6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Rechteck 17"/>
          <p:cNvSpPr/>
          <p:nvPr/>
        </p:nvSpPr>
        <p:spPr>
          <a:xfrm>
            <a:off x="539552" y="1556792"/>
            <a:ext cx="777686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Creative, multicultural and consumption-friendly population</a:t>
            </a: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Never before has the world’s attention been this focused on Brazil after the World Cup and before the Olympics</a:t>
            </a: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traditional destination for German investment (Volkswagen, Continental, Daimler, Commerzbank, Allianz)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More private activity in the infrastructure (airports, new roads, more intermodal transports)</a:t>
            </a:r>
          </a:p>
        </p:txBody>
      </p:sp>
    </p:spTree>
    <p:extLst>
      <p:ext uri="{BB962C8B-B14F-4D97-AF65-F5344CB8AC3E}">
        <p14:creationId xmlns:p14="http://schemas.microsoft.com/office/powerpoint/2010/main" val="405627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467128" y="1128597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Regional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differences</a:t>
            </a:r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Southeast is </a:t>
            </a:r>
            <a:r>
              <a:rPr lang="hu-HU" sz="2200" dirty="0" err="1">
                <a:solidFill>
                  <a:prstClr val="black"/>
                </a:solidFill>
              </a:rPr>
              <a:t>the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industrial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core</a:t>
            </a:r>
            <a:r>
              <a:rPr lang="hu-HU" sz="2200" dirty="0">
                <a:solidFill>
                  <a:prstClr val="black"/>
                </a:solidFill>
              </a:rPr>
              <a:t>, </a:t>
            </a:r>
            <a:r>
              <a:rPr lang="hu-HU" sz="2200" dirty="0" err="1">
                <a:solidFill>
                  <a:prstClr val="black"/>
                </a:solidFill>
              </a:rPr>
              <a:t>the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other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parts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are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really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poor</a:t>
            </a:r>
            <a:endParaRPr lang="hu-HU" sz="22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</p:txBody>
      </p:sp>
      <p:sp>
        <p:nvSpPr>
          <p:cNvPr id="5" name="Sávnyíl 4"/>
          <p:cNvSpPr/>
          <p:nvPr/>
        </p:nvSpPr>
        <p:spPr>
          <a:xfrm>
            <a:off x="-28842" y="294520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 err="1"/>
              <a:t>Strenghts</a:t>
            </a:r>
            <a:endParaRPr lang="de-DE" dirty="0"/>
          </a:p>
        </p:txBody>
      </p:sp>
      <p:grpSp>
        <p:nvGrpSpPr>
          <p:cNvPr id="7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schemeClr val="tx1"/>
                  </a:solidFill>
                </a:rPr>
                <a:t>Weakness</a:t>
              </a:r>
              <a:r>
                <a:rPr lang="de-DE" sz="1700" dirty="0">
                  <a:solidFill>
                    <a:schemeClr val="tx1"/>
                  </a:solidFill>
                </a:rPr>
                <a:t>es</a:t>
              </a:r>
            </a:p>
          </p:txBody>
        </p:sp>
      </p:grpSp>
      <p:grpSp>
        <p:nvGrpSpPr>
          <p:cNvPr id="10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1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4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7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9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288" y="2276872"/>
            <a:ext cx="6192560" cy="414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1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7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schemeClr val="tx1"/>
                  </a:solidFill>
                </a:rPr>
                <a:t>Weakness</a:t>
              </a:r>
              <a:r>
                <a:rPr lang="de-DE" sz="1700" dirty="0">
                  <a:solidFill>
                    <a:schemeClr val="tx1"/>
                  </a:solidFill>
                </a:rPr>
                <a:t>es</a:t>
              </a:r>
            </a:p>
          </p:txBody>
        </p:sp>
      </p:grpSp>
      <p:grpSp>
        <p:nvGrpSpPr>
          <p:cNvPr id="9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0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3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6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467544" y="1484784"/>
            <a:ext cx="7683028" cy="461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The boom is over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Inflation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High interest rates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Corruption scandals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Difficult access to good education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Projects are really slow because of the administration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prstClr val="black"/>
                </a:solidFill>
              </a:rPr>
              <a:t>Most time-</a:t>
            </a:r>
            <a:r>
              <a:rPr lang="de-DE" sz="2200" dirty="0" err="1">
                <a:solidFill>
                  <a:prstClr val="black"/>
                </a:solidFill>
              </a:rPr>
              <a:t>consuming</a:t>
            </a:r>
            <a:r>
              <a:rPr lang="de-DE" sz="2200" dirty="0">
                <a:solidFill>
                  <a:prstClr val="black"/>
                </a:solidFill>
              </a:rPr>
              <a:t> </a:t>
            </a:r>
            <a:r>
              <a:rPr lang="de-DE" sz="2200" dirty="0" err="1">
                <a:solidFill>
                  <a:prstClr val="black"/>
                </a:solidFill>
              </a:rPr>
              <a:t>tax</a:t>
            </a:r>
            <a:r>
              <a:rPr lang="de-DE" sz="2200" dirty="0">
                <a:solidFill>
                  <a:prstClr val="black"/>
                </a:solidFill>
              </a:rPr>
              <a:t> </a:t>
            </a:r>
            <a:r>
              <a:rPr lang="de-DE" sz="2200" dirty="0" err="1">
                <a:solidFill>
                  <a:prstClr val="black"/>
                </a:solidFill>
              </a:rPr>
              <a:t>regime</a:t>
            </a:r>
            <a:r>
              <a:rPr lang="de-DE" sz="2200" dirty="0">
                <a:solidFill>
                  <a:prstClr val="black"/>
                </a:solidFill>
              </a:rPr>
              <a:t> in </a:t>
            </a:r>
            <a:r>
              <a:rPr lang="de-DE" sz="2200" dirty="0" err="1">
                <a:solidFill>
                  <a:prstClr val="black"/>
                </a:solidFill>
              </a:rPr>
              <a:t>the</a:t>
            </a:r>
            <a:r>
              <a:rPr lang="de-DE" sz="2200" dirty="0">
                <a:solidFill>
                  <a:prstClr val="black"/>
                </a:solidFill>
              </a:rPr>
              <a:t> </a:t>
            </a:r>
            <a:r>
              <a:rPr lang="de-DE" sz="2200" dirty="0" err="1">
                <a:solidFill>
                  <a:prstClr val="black"/>
                </a:solidFill>
              </a:rPr>
              <a:t>world</a:t>
            </a:r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Language (</a:t>
            </a:r>
            <a:r>
              <a:rPr lang="de-DE" sz="2200" dirty="0">
                <a:solidFill>
                  <a:prstClr val="black"/>
                </a:solidFill>
              </a:rPr>
              <a:t>P</a:t>
            </a:r>
            <a:r>
              <a:rPr lang="hu-HU" sz="2200" dirty="0">
                <a:solidFill>
                  <a:prstClr val="black"/>
                </a:solidFill>
              </a:rPr>
              <a:t>ortug</a:t>
            </a:r>
            <a:r>
              <a:rPr lang="de-DE" sz="2200" dirty="0">
                <a:solidFill>
                  <a:prstClr val="black"/>
                </a:solidFill>
              </a:rPr>
              <a:t>u</a:t>
            </a:r>
            <a:r>
              <a:rPr lang="hu-HU" sz="2200" dirty="0">
                <a:solidFill>
                  <a:prstClr val="black"/>
                </a:solidFill>
              </a:rPr>
              <a:t>ese vs</a:t>
            </a:r>
            <a:r>
              <a:rPr lang="de-DE" sz="2200" dirty="0">
                <a:solidFill>
                  <a:prstClr val="black"/>
                </a:solidFill>
              </a:rPr>
              <a:t>.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de-DE" sz="2200" dirty="0">
                <a:solidFill>
                  <a:prstClr val="black"/>
                </a:solidFill>
              </a:rPr>
              <a:t>E</a:t>
            </a:r>
            <a:r>
              <a:rPr lang="hu-HU" sz="2200" dirty="0">
                <a:solidFill>
                  <a:prstClr val="black"/>
                </a:solidFill>
              </a:rPr>
              <a:t>nglish)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Crime</a:t>
            </a:r>
          </a:p>
        </p:txBody>
      </p:sp>
    </p:spTree>
    <p:extLst>
      <p:ext uri="{BB962C8B-B14F-4D97-AF65-F5344CB8AC3E}">
        <p14:creationId xmlns:p14="http://schemas.microsoft.com/office/powerpoint/2010/main" val="24306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539552" y="1412776"/>
            <a:ext cx="7911498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Investors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see</a:t>
            </a:r>
            <a:r>
              <a:rPr lang="hu-HU" sz="2200" dirty="0">
                <a:solidFill>
                  <a:prstClr val="black"/>
                </a:solidFill>
              </a:rPr>
              <a:t> a </a:t>
            </a:r>
            <a:r>
              <a:rPr lang="hu-HU" sz="2200" dirty="0" err="1">
                <a:solidFill>
                  <a:prstClr val="black"/>
                </a:solidFill>
              </a:rPr>
              <a:t>changing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political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climate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following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the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death</a:t>
            </a:r>
            <a:r>
              <a:rPr lang="hu-HU" sz="2200" dirty="0">
                <a:solidFill>
                  <a:prstClr val="black"/>
                </a:solidFill>
              </a:rPr>
              <a:t> of </a:t>
            </a:r>
            <a:r>
              <a:rPr lang="hu-HU" sz="2200" dirty="0" err="1">
                <a:solidFill>
                  <a:prstClr val="black"/>
                </a:solidFill>
              </a:rPr>
              <a:t>Socialist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Party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presidental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candidate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Eduardo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Campos</a:t>
            </a:r>
            <a:r>
              <a:rPr lang="hu-HU" sz="2200" dirty="0">
                <a:solidFill>
                  <a:prstClr val="black"/>
                </a:solidFill>
              </a:rPr>
              <a:t>, </a:t>
            </a:r>
            <a:r>
              <a:rPr lang="hu-HU" sz="2200" dirty="0" err="1">
                <a:solidFill>
                  <a:prstClr val="black"/>
                </a:solidFill>
              </a:rPr>
              <a:t>who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was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killed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last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summer</a:t>
            </a:r>
            <a:r>
              <a:rPr lang="hu-HU" sz="2200" dirty="0">
                <a:solidFill>
                  <a:prstClr val="black"/>
                </a:solidFill>
              </a:rPr>
              <a:t>. </a:t>
            </a:r>
            <a:r>
              <a:rPr lang="hu-HU" sz="2200" dirty="0" err="1">
                <a:solidFill>
                  <a:prstClr val="black"/>
                </a:solidFill>
              </a:rPr>
              <a:t>Since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that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point</a:t>
            </a:r>
            <a:r>
              <a:rPr lang="hu-HU" sz="2200" dirty="0">
                <a:solidFill>
                  <a:prstClr val="black"/>
                </a:solidFill>
              </a:rPr>
              <a:t>, </a:t>
            </a:r>
            <a:r>
              <a:rPr lang="hu-HU" sz="2200" dirty="0" err="1">
                <a:solidFill>
                  <a:prstClr val="black"/>
                </a:solidFill>
              </a:rPr>
              <a:t>nearly</a:t>
            </a:r>
            <a:r>
              <a:rPr lang="hu-HU" sz="2200" dirty="0">
                <a:solidFill>
                  <a:prstClr val="black"/>
                </a:solidFill>
              </a:rPr>
              <a:t> $300 </a:t>
            </a:r>
            <a:r>
              <a:rPr lang="hu-HU" sz="2200" dirty="0" err="1">
                <a:solidFill>
                  <a:prstClr val="black"/>
                </a:solidFill>
              </a:rPr>
              <a:t>million</a:t>
            </a:r>
            <a:r>
              <a:rPr lang="hu-HU" sz="2200" dirty="0">
                <a:solidFill>
                  <a:prstClr val="black"/>
                </a:solidFill>
              </a:rPr>
              <a:t> has </a:t>
            </a:r>
            <a:r>
              <a:rPr lang="hu-HU" sz="2200" dirty="0" err="1">
                <a:solidFill>
                  <a:prstClr val="black"/>
                </a:solidFill>
              </a:rPr>
              <a:t>gone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into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funds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that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buy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brazilian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stocks</a:t>
            </a:r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Independent </a:t>
            </a:r>
            <a:r>
              <a:rPr lang="hu-HU" sz="2200" dirty="0" err="1">
                <a:solidFill>
                  <a:prstClr val="black"/>
                </a:solidFill>
              </a:rPr>
              <a:t>on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oil</a:t>
            </a:r>
            <a:r>
              <a:rPr lang="hu-HU" sz="2200" dirty="0">
                <a:solidFill>
                  <a:prstClr val="black"/>
                </a:solidFill>
              </a:rPr>
              <a:t> (</a:t>
            </a:r>
            <a:r>
              <a:rPr lang="hu-HU" sz="2200" dirty="0" err="1">
                <a:solidFill>
                  <a:prstClr val="black"/>
                </a:solidFill>
              </a:rPr>
              <a:t>self-sufficient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on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oil</a:t>
            </a:r>
            <a:r>
              <a:rPr lang="hu-HU" sz="2200" dirty="0">
                <a:solidFill>
                  <a:prstClr val="black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Ethanol</a:t>
            </a:r>
            <a:r>
              <a:rPr lang="hu-HU" sz="2200" dirty="0">
                <a:solidFill>
                  <a:prstClr val="black"/>
                </a:solidFill>
              </a:rPr>
              <a:t> (</a:t>
            </a:r>
            <a:r>
              <a:rPr lang="hu-HU" sz="2200" dirty="0" err="1">
                <a:solidFill>
                  <a:prstClr val="black"/>
                </a:solidFill>
              </a:rPr>
              <a:t>produces</a:t>
            </a:r>
            <a:r>
              <a:rPr lang="hu-HU" sz="2200" dirty="0">
                <a:solidFill>
                  <a:prstClr val="black"/>
                </a:solidFill>
              </a:rPr>
              <a:t> more </a:t>
            </a:r>
            <a:r>
              <a:rPr lang="hu-HU" sz="2200" dirty="0" err="1">
                <a:solidFill>
                  <a:prstClr val="black"/>
                </a:solidFill>
              </a:rPr>
              <a:t>than</a:t>
            </a:r>
            <a:r>
              <a:rPr lang="hu-HU" sz="2200" dirty="0">
                <a:solidFill>
                  <a:prstClr val="black"/>
                </a:solidFill>
              </a:rPr>
              <a:t> Europe and </a:t>
            </a:r>
            <a:r>
              <a:rPr lang="hu-HU" sz="2200" dirty="0" err="1">
                <a:solidFill>
                  <a:prstClr val="black"/>
                </a:solidFill>
              </a:rPr>
              <a:t>Asia</a:t>
            </a:r>
            <a:r>
              <a:rPr lang="hu-HU" sz="2200" dirty="0">
                <a:solidFill>
                  <a:prstClr val="black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Foreign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Direct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Investment</a:t>
            </a:r>
            <a:r>
              <a:rPr lang="hu-HU" sz="2200" dirty="0">
                <a:solidFill>
                  <a:prstClr val="black"/>
                </a:solidFill>
              </a:rPr>
              <a:t> (</a:t>
            </a:r>
            <a:r>
              <a:rPr lang="hu-HU" sz="2200" dirty="0" err="1">
                <a:solidFill>
                  <a:prstClr val="black"/>
                </a:solidFill>
              </a:rPr>
              <a:t>popular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nowadays</a:t>
            </a:r>
            <a:r>
              <a:rPr lang="hu-HU" sz="2200" dirty="0">
                <a:solidFill>
                  <a:prstClr val="black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Summer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Olympic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Games</a:t>
            </a:r>
            <a:r>
              <a:rPr lang="hu-HU" sz="2200" dirty="0">
                <a:solidFill>
                  <a:prstClr val="black"/>
                </a:solidFill>
              </a:rPr>
              <a:t> 2016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Agriculture</a:t>
            </a:r>
            <a:endParaRPr lang="hu-HU" sz="22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10" name="Csoportba foglalás 12"/>
          <p:cNvGrpSpPr/>
          <p:nvPr/>
        </p:nvGrpSpPr>
        <p:grpSpPr>
          <a:xfrm>
            <a:off x="5545182" y="308955"/>
            <a:ext cx="1986855" cy="794742"/>
            <a:chOff x="7" y="936849"/>
            <a:chExt cx="1986855" cy="794742"/>
          </a:xfrm>
        </p:grpSpPr>
        <p:sp>
          <p:nvSpPr>
            <p:cNvPr id="11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4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Sávnyíl 19"/>
          <p:cNvSpPr/>
          <p:nvPr/>
        </p:nvSpPr>
        <p:spPr>
          <a:xfrm>
            <a:off x="3570096" y="295835"/>
            <a:ext cx="2298048" cy="794742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400" dirty="0"/>
          </a:p>
          <a:p>
            <a:r>
              <a:rPr lang="de-DE" dirty="0" err="1">
                <a:solidFill>
                  <a:schemeClr val="tx1"/>
                </a:solidFill>
              </a:rPr>
              <a:t>Opportunities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9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187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395536" y="404664"/>
            <a:ext cx="360040" cy="576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>
              <a:solidFill>
                <a:prstClr val="black"/>
              </a:solidFill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242574" y="1340768"/>
            <a:ext cx="8503342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Brazil’s economy </a:t>
            </a:r>
            <a:r>
              <a:rPr lang="de-DE" sz="2200" dirty="0">
                <a:solidFill>
                  <a:prstClr val="black"/>
                </a:solidFill>
              </a:rPr>
              <a:t>was </a:t>
            </a:r>
            <a:r>
              <a:rPr lang="hu-HU" sz="2200" dirty="0">
                <a:solidFill>
                  <a:prstClr val="black"/>
                </a:solidFill>
              </a:rPr>
              <a:t> growing </a:t>
            </a:r>
            <a:r>
              <a:rPr lang="de-DE" sz="2200" dirty="0">
                <a:solidFill>
                  <a:prstClr val="black"/>
                </a:solidFill>
              </a:rPr>
              <a:t>in </a:t>
            </a:r>
            <a:r>
              <a:rPr lang="hu-HU" sz="2200" dirty="0">
                <a:solidFill>
                  <a:prstClr val="black"/>
                </a:solidFill>
              </a:rPr>
              <a:t>at around a sluggish </a:t>
            </a:r>
            <a:r>
              <a:rPr lang="de-DE" sz="2200" dirty="0">
                <a:solidFill>
                  <a:prstClr val="black"/>
                </a:solidFill>
              </a:rPr>
              <a:t>0,5</a:t>
            </a:r>
            <a:r>
              <a:rPr lang="hu-HU" sz="2200" dirty="0">
                <a:solidFill>
                  <a:prstClr val="black"/>
                </a:solidFill>
              </a:rPr>
              <a:t>% due to low productivity, a result of lack of investment in areas such as infrastructure and housing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In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recent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years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investors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have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been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hard</a:t>
            </a:r>
            <a:r>
              <a:rPr lang="hu-HU" sz="2200" dirty="0">
                <a:solidFill>
                  <a:prstClr val="black"/>
                </a:solidFill>
              </a:rPr>
              <a:t> hit </a:t>
            </a:r>
            <a:r>
              <a:rPr lang="hu-HU" sz="2200" dirty="0" err="1">
                <a:solidFill>
                  <a:prstClr val="black"/>
                </a:solidFill>
              </a:rPr>
              <a:t>by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exchange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rates</a:t>
            </a:r>
            <a:r>
              <a:rPr lang="hu-HU" sz="2200" dirty="0">
                <a:solidFill>
                  <a:prstClr val="black"/>
                </a:solidFill>
              </a:rPr>
              <a:t> and </a:t>
            </a:r>
            <a:r>
              <a:rPr lang="hu-HU" sz="2200" dirty="0" err="1">
                <a:solidFill>
                  <a:prstClr val="black"/>
                </a:solidFill>
              </a:rPr>
              <a:t>asset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prices</a:t>
            </a:r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Export </a:t>
            </a:r>
            <a:r>
              <a:rPr lang="hu-HU" sz="2200" dirty="0" err="1">
                <a:solidFill>
                  <a:prstClr val="black"/>
                </a:solidFill>
              </a:rPr>
              <a:t>driven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economy</a:t>
            </a:r>
            <a:r>
              <a:rPr lang="hu-HU" sz="2200" dirty="0">
                <a:solidFill>
                  <a:prstClr val="black"/>
                </a:solidFill>
              </a:rPr>
              <a:t> (</a:t>
            </a:r>
            <a:r>
              <a:rPr lang="en-US" sz="2200" dirty="0">
                <a:solidFill>
                  <a:prstClr val="black"/>
                </a:solidFill>
              </a:rPr>
              <a:t>Exports helped to expand Brazil's economy, but they can rapidly change direction and slow Brazil's economy</a:t>
            </a:r>
            <a:r>
              <a:rPr lang="hu-HU" sz="2200" dirty="0">
                <a:solidFill>
                  <a:prstClr val="black"/>
                </a:solidFill>
              </a:rPr>
              <a:t>)</a:t>
            </a:r>
          </a:p>
          <a:p>
            <a:endParaRPr lang="hu-HU" dirty="0">
              <a:solidFill>
                <a:prstClr val="black"/>
              </a:solidFill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10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11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schemeClr val="tx1"/>
                  </a:solidFill>
                </a:rPr>
                <a:t>Threats</a:t>
              </a:r>
              <a:endParaRPr lang="de-DE" sz="1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4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7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136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395536" y="404664"/>
            <a:ext cx="360040" cy="576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>
              <a:solidFill>
                <a:prstClr val="black"/>
              </a:solidFill>
            </a:endParaRPr>
          </a:p>
        </p:txBody>
      </p:sp>
      <p:sp>
        <p:nvSpPr>
          <p:cNvPr id="3" name="Szövegdoboz 2"/>
          <p:cNvSpPr txBox="1"/>
          <p:nvPr/>
        </p:nvSpPr>
        <p:spPr>
          <a:xfrm>
            <a:off x="243287" y="1002401"/>
            <a:ext cx="850334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Currency</a:t>
            </a: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de-DE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hu-HU" sz="22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Terrorism</a:t>
            </a:r>
            <a:r>
              <a:rPr lang="hu-HU" sz="2200" dirty="0">
                <a:solidFill>
                  <a:prstClr val="black"/>
                </a:solidFill>
              </a:rPr>
              <a:t> (</a:t>
            </a:r>
            <a:r>
              <a:rPr lang="hu-HU" sz="2200" dirty="0" err="1">
                <a:solidFill>
                  <a:prstClr val="black"/>
                </a:solidFill>
              </a:rPr>
              <a:t>in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the</a:t>
            </a:r>
            <a:r>
              <a:rPr lang="hu-HU" sz="2200" dirty="0">
                <a:solidFill>
                  <a:prstClr val="black"/>
                </a:solidFill>
              </a:rPr>
              <a:t> Amazonian </a:t>
            </a:r>
            <a:r>
              <a:rPr lang="hu-HU" sz="2200" dirty="0" err="1">
                <a:solidFill>
                  <a:prstClr val="black"/>
                </a:solidFill>
              </a:rPr>
              <a:t>region</a:t>
            </a:r>
            <a:r>
              <a:rPr lang="hu-HU" sz="2200" dirty="0">
                <a:solidFill>
                  <a:prstClr val="black"/>
                </a:solidFill>
              </a:rPr>
              <a:t>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Weak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neighbouring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countries</a:t>
            </a:r>
            <a:endParaRPr lang="hu-HU" sz="22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10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11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schemeClr val="tx1"/>
                  </a:solidFill>
                </a:rPr>
                <a:t>Threats</a:t>
              </a:r>
              <a:endParaRPr lang="de-DE" sz="1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4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Summary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7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3EE4257-3279-4397-893C-D7DE4432B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484784"/>
            <a:ext cx="899160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-145032" y="681485"/>
            <a:ext cx="9289032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endParaRPr lang="hu-HU" sz="3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AR" sz="2200" dirty="0">
                <a:solidFill>
                  <a:prstClr val="black"/>
                </a:solidFill>
              </a:rPr>
              <a:t>Brazil is the country of the future... and always will be</a:t>
            </a: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S</a:t>
            </a:r>
            <a:r>
              <a:rPr lang="en-US" sz="2200" dirty="0" err="1">
                <a:solidFill>
                  <a:prstClr val="black"/>
                </a:solidFill>
              </a:rPr>
              <a:t>ame</a:t>
            </a:r>
            <a:r>
              <a:rPr lang="en-US" sz="2200" dirty="0">
                <a:solidFill>
                  <a:prstClr val="black"/>
                </a:solidFill>
              </a:rPr>
              <a:t> size as USA, almost the same population and the same economical position, but it’s always </a:t>
            </a:r>
            <a:r>
              <a:rPr lang="en-US" sz="2200" b="1" dirty="0">
                <a:solidFill>
                  <a:prstClr val="black"/>
                </a:solidFill>
              </a:rPr>
              <a:t>“the other country”</a:t>
            </a:r>
            <a:endParaRPr lang="hu-HU" sz="2200" b="1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Member of the BRIC</a:t>
            </a:r>
            <a:r>
              <a:rPr lang="de-DE" sz="2200" dirty="0">
                <a:solidFill>
                  <a:prstClr val="black"/>
                </a:solidFill>
              </a:rPr>
              <a:t>S</a:t>
            </a:r>
            <a:r>
              <a:rPr lang="hu-HU" sz="2200" dirty="0">
                <a:solidFill>
                  <a:prstClr val="black"/>
                </a:solidFill>
              </a:rPr>
              <a:t> countries</a:t>
            </a:r>
            <a:r>
              <a:rPr lang="de-DE" sz="2200" dirty="0">
                <a:solidFill>
                  <a:prstClr val="black"/>
                </a:solidFill>
              </a:rPr>
              <a:t> - </a:t>
            </a: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 err="1">
                <a:solidFill>
                  <a:prstClr val="black"/>
                </a:solidFill>
              </a:rPr>
              <a:t>Varied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history</a:t>
            </a:r>
            <a:r>
              <a:rPr lang="hu-HU" sz="2200" dirty="0">
                <a:solidFill>
                  <a:prstClr val="black"/>
                </a:solidFill>
              </a:rPr>
              <a:t>, </a:t>
            </a:r>
            <a:r>
              <a:rPr lang="hu-HU" sz="2200" dirty="0" err="1">
                <a:solidFill>
                  <a:prstClr val="black"/>
                </a:solidFill>
              </a:rPr>
              <a:t>varied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political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systems</a:t>
            </a:r>
            <a:r>
              <a:rPr lang="hu-HU" sz="2200" dirty="0">
                <a:solidFill>
                  <a:prstClr val="black"/>
                </a:solidFill>
              </a:rPr>
              <a:t>, </a:t>
            </a:r>
            <a:r>
              <a:rPr lang="hu-HU" sz="2200" dirty="0" err="1">
                <a:solidFill>
                  <a:prstClr val="black"/>
                </a:solidFill>
              </a:rPr>
              <a:t>now</a:t>
            </a:r>
            <a:r>
              <a:rPr lang="hu-HU" sz="2200" dirty="0">
                <a:solidFill>
                  <a:prstClr val="black"/>
                </a:solidFill>
              </a:rPr>
              <a:t> -&gt; </a:t>
            </a:r>
            <a:r>
              <a:rPr lang="hu-HU" sz="2200" dirty="0" err="1">
                <a:solidFill>
                  <a:prstClr val="black"/>
                </a:solidFill>
              </a:rPr>
              <a:t>stable</a:t>
            </a: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prstClr val="black"/>
                </a:solidFill>
              </a:rPr>
              <a:t>Still </a:t>
            </a:r>
            <a:r>
              <a:rPr lang="hu-HU" sz="2200" dirty="0">
                <a:solidFill>
                  <a:prstClr val="black"/>
                </a:solidFill>
              </a:rPr>
              <a:t>Favela problems</a:t>
            </a:r>
            <a:r>
              <a:rPr lang="de-DE" sz="2200" dirty="0">
                <a:solidFill>
                  <a:prstClr val="black"/>
                </a:solidFill>
              </a:rPr>
              <a:t> / </a:t>
            </a:r>
            <a:r>
              <a:rPr lang="de-DE" sz="2200" dirty="0" err="1">
                <a:solidFill>
                  <a:prstClr val="black"/>
                </a:solidFill>
              </a:rPr>
              <a:t>unequal</a:t>
            </a:r>
            <a:r>
              <a:rPr lang="de-DE" sz="2200" dirty="0">
                <a:solidFill>
                  <a:prstClr val="black"/>
                </a:solidFill>
              </a:rPr>
              <a:t> </a:t>
            </a:r>
            <a:r>
              <a:rPr lang="de-DE" sz="2200" dirty="0" err="1">
                <a:solidFill>
                  <a:prstClr val="black"/>
                </a:solidFill>
              </a:rPr>
              <a:t>income</a:t>
            </a:r>
            <a:r>
              <a:rPr lang="de-DE" sz="2200" dirty="0">
                <a:solidFill>
                  <a:prstClr val="black"/>
                </a:solidFill>
              </a:rPr>
              <a:t> </a:t>
            </a:r>
            <a:r>
              <a:rPr lang="de-DE" sz="2200" dirty="0" err="1">
                <a:solidFill>
                  <a:prstClr val="black"/>
                </a:solidFill>
              </a:rPr>
              <a:t>share</a:t>
            </a: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Public </a:t>
            </a:r>
            <a:r>
              <a:rPr lang="hu-HU" sz="2200" dirty="0" err="1">
                <a:solidFill>
                  <a:prstClr val="black"/>
                </a:solidFill>
              </a:rPr>
              <a:t>schools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are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in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really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bad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conditions</a:t>
            </a:r>
            <a:r>
              <a:rPr lang="hu-HU" sz="2200" dirty="0">
                <a:solidFill>
                  <a:prstClr val="black"/>
                </a:solidFill>
              </a:rPr>
              <a:t> -&gt; </a:t>
            </a:r>
            <a:r>
              <a:rPr lang="hu-HU" sz="2200" dirty="0" err="1">
                <a:solidFill>
                  <a:prstClr val="black"/>
                </a:solidFill>
              </a:rPr>
              <a:t>hard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to</a:t>
            </a:r>
            <a:r>
              <a:rPr lang="hu-HU" sz="2200" dirty="0">
                <a:solidFill>
                  <a:prstClr val="black"/>
                </a:solidFill>
              </a:rPr>
              <a:t> </a:t>
            </a:r>
            <a:r>
              <a:rPr lang="hu-HU" sz="2200" dirty="0" err="1">
                <a:solidFill>
                  <a:prstClr val="black"/>
                </a:solidFill>
              </a:rPr>
              <a:t>emerge</a:t>
            </a: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</a:t>
            </a:r>
            <a:r>
              <a:rPr lang="en-US" sz="2200" dirty="0">
                <a:solidFill>
                  <a:prstClr val="black"/>
                </a:solidFill>
              </a:rPr>
              <a:t>hey could get over the discrimination and it moved the country forward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The country has l</a:t>
            </a:r>
            <a:r>
              <a:rPr lang="en-US" sz="2200" dirty="0" err="1">
                <a:solidFill>
                  <a:prstClr val="black"/>
                </a:solidFill>
              </a:rPr>
              <a:t>ots</a:t>
            </a:r>
            <a:r>
              <a:rPr lang="en-US" sz="2200" dirty="0">
                <a:solidFill>
                  <a:prstClr val="black"/>
                </a:solidFill>
              </a:rPr>
              <a:t> of potential, but corruption and bad administration </a:t>
            </a:r>
            <a:r>
              <a:rPr lang="hu-HU" sz="2200" dirty="0">
                <a:solidFill>
                  <a:prstClr val="black"/>
                </a:solidFill>
              </a:rPr>
              <a:t>can easily take</a:t>
            </a:r>
            <a:r>
              <a:rPr lang="en-US" sz="2200" dirty="0">
                <a:solidFill>
                  <a:prstClr val="black"/>
                </a:solidFill>
              </a:rPr>
              <a:t> them out of the right path</a:t>
            </a:r>
            <a:endParaRPr lang="hu-HU" sz="22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2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prstClr val="black"/>
              </a:solidFill>
            </a:endParaRPr>
          </a:p>
        </p:txBody>
      </p:sp>
      <p:sp>
        <p:nvSpPr>
          <p:cNvPr id="4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  <p:grpSp>
        <p:nvGrpSpPr>
          <p:cNvPr id="6" name="Csoportba foglalás 6"/>
          <p:cNvGrpSpPr/>
          <p:nvPr/>
        </p:nvGrpSpPr>
        <p:grpSpPr>
          <a:xfrm>
            <a:off x="1785048" y="294520"/>
            <a:ext cx="1986855" cy="794742"/>
            <a:chOff x="7" y="936849"/>
            <a:chExt cx="1986855" cy="794742"/>
          </a:xfrm>
        </p:grpSpPr>
        <p:sp>
          <p:nvSpPr>
            <p:cNvPr id="7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9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0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</p:grpSpPr>
        <p:sp>
          <p:nvSpPr>
            <p:cNvPr id="13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FFFF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schemeClr val="tx1"/>
                  </a:solidFill>
                </a:rPr>
                <a:t>Summary</a:t>
              </a:r>
              <a:endParaRPr lang="de-DE" sz="1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6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722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781783" y="1628800"/>
            <a:ext cx="9179133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hu-HU" sz="2200" dirty="0">
              <a:solidFill>
                <a:prstClr val="black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The next step could be anything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hu-HU" sz="2200" dirty="0">
                <a:solidFill>
                  <a:prstClr val="black"/>
                </a:solidFill>
              </a:rPr>
              <a:t>They can florish or collapse</a:t>
            </a:r>
            <a:endParaRPr lang="de-DE" sz="2200" dirty="0">
              <a:solidFill>
                <a:prstClr val="black"/>
              </a:solidFill>
            </a:endParaRPr>
          </a:p>
          <a:p>
            <a:pPr marL="800100" lvl="2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prstClr val="black"/>
                </a:solidFill>
              </a:rPr>
              <a:t>Q</a:t>
            </a:r>
            <a:r>
              <a:rPr lang="hu-HU" sz="2200" dirty="0">
                <a:solidFill>
                  <a:prstClr val="black"/>
                </a:solidFill>
              </a:rPr>
              <a:t>uestion: Is Brazil going to be the next global player?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hu-HU" sz="2200" dirty="0">
              <a:solidFill>
                <a:prstClr val="black"/>
              </a:solidFill>
            </a:endParaRPr>
          </a:p>
          <a:p>
            <a:endParaRPr lang="hu-HU" sz="2200" dirty="0">
              <a:solidFill>
                <a:prstClr val="black"/>
              </a:solidFill>
            </a:endParaRPr>
          </a:p>
        </p:txBody>
      </p:sp>
      <p:grpSp>
        <p:nvGrpSpPr>
          <p:cNvPr id="7" name="Csoportba foglalás 6"/>
          <p:cNvGrpSpPr/>
          <p:nvPr/>
        </p:nvGrpSpPr>
        <p:grpSpPr>
          <a:xfrm>
            <a:off x="1785048" y="286105"/>
            <a:ext cx="1986855" cy="794742"/>
            <a:chOff x="7" y="936849"/>
            <a:chExt cx="1986855" cy="794742"/>
          </a:xfrm>
        </p:grpSpPr>
        <p:sp>
          <p:nvSpPr>
            <p:cNvPr id="8" name="Sávnyíl 7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>
                  <a:solidFill>
                    <a:prstClr val="white"/>
                  </a:solidFill>
                </a:rPr>
                <a:t>Weakness</a:t>
              </a:r>
              <a:r>
                <a:rPr lang="de-DE" sz="1700" dirty="0">
                  <a:solidFill>
                    <a:prstClr val="white"/>
                  </a:solidFill>
                </a:rPr>
                <a:t>es</a:t>
              </a:r>
            </a:p>
          </p:txBody>
        </p:sp>
      </p:grpSp>
      <p:grpSp>
        <p:nvGrpSpPr>
          <p:cNvPr id="10" name="Csoportba foglalás 12"/>
          <p:cNvGrpSpPr/>
          <p:nvPr/>
        </p:nvGrpSpPr>
        <p:grpSpPr>
          <a:xfrm>
            <a:off x="5371350" y="308955"/>
            <a:ext cx="1986855" cy="794742"/>
            <a:chOff x="7" y="936849"/>
            <a:chExt cx="1986855" cy="794742"/>
          </a:xfrm>
        </p:grpSpPr>
        <p:sp>
          <p:nvSpPr>
            <p:cNvPr id="11" name="Sávnyíl 13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prstClr val="white"/>
                  </a:solidFill>
                </a:rPr>
                <a:t>Threats</a:t>
              </a:r>
              <a:endParaRPr lang="de-DE" sz="17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Csoportba foglalás 15"/>
          <p:cNvGrpSpPr/>
          <p:nvPr/>
        </p:nvGrpSpPr>
        <p:grpSpPr>
          <a:xfrm>
            <a:off x="7157145" y="308955"/>
            <a:ext cx="1986855" cy="794742"/>
            <a:chOff x="7" y="936849"/>
            <a:chExt cx="1986855" cy="794742"/>
          </a:xfrm>
          <a:solidFill>
            <a:srgbClr val="FFFF00"/>
          </a:solidFill>
        </p:grpSpPr>
        <p:sp>
          <p:nvSpPr>
            <p:cNvPr id="14" name="Sávnyíl 16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Sávnyíl 4"/>
            <p:cNvSpPr/>
            <p:nvPr/>
          </p:nvSpPr>
          <p:spPr>
            <a:xfrm>
              <a:off x="397378" y="936849"/>
              <a:ext cx="1192113" cy="7947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700" dirty="0" err="1">
                  <a:solidFill>
                    <a:schemeClr val="tx1"/>
                  </a:solidFill>
                </a:rPr>
                <a:t>Summary</a:t>
              </a:r>
              <a:endParaRPr lang="de-DE" sz="17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Csoportba foglalás 18"/>
          <p:cNvGrpSpPr/>
          <p:nvPr/>
        </p:nvGrpSpPr>
        <p:grpSpPr>
          <a:xfrm>
            <a:off x="3570096" y="295835"/>
            <a:ext cx="1986855" cy="794742"/>
            <a:chOff x="7" y="936849"/>
            <a:chExt cx="1986855" cy="794742"/>
          </a:xfrm>
        </p:grpSpPr>
        <p:sp>
          <p:nvSpPr>
            <p:cNvPr id="17" name="Sávnyíl 19"/>
            <p:cNvSpPr/>
            <p:nvPr/>
          </p:nvSpPr>
          <p:spPr>
            <a:xfrm>
              <a:off x="7" y="936849"/>
              <a:ext cx="1986855" cy="794742"/>
            </a:xfrm>
            <a:prstGeom prst="chevron">
              <a:avLst/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ávnyíl 4"/>
            <p:cNvSpPr/>
            <p:nvPr/>
          </p:nvSpPr>
          <p:spPr>
            <a:xfrm>
              <a:off x="397378" y="936849"/>
              <a:ext cx="1387677" cy="7947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009" tIns="22670" rIns="22670" bIns="2267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hu-HU" sz="1600" dirty="0" err="1">
                  <a:solidFill>
                    <a:prstClr val="white"/>
                  </a:solidFill>
                </a:rPr>
                <a:t>Opportunities</a:t>
              </a:r>
              <a:endParaRPr lang="de-DE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19" name="Sávnyíl 4"/>
          <p:cNvSpPr/>
          <p:nvPr/>
        </p:nvSpPr>
        <p:spPr>
          <a:xfrm>
            <a:off x="0" y="300362"/>
            <a:ext cx="1986855" cy="79474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 sz="1200" dirty="0"/>
          </a:p>
          <a:p>
            <a:r>
              <a:rPr lang="de-DE" dirty="0"/>
              <a:t>  </a:t>
            </a:r>
            <a:r>
              <a:rPr lang="de-DE" dirty="0" err="1"/>
              <a:t>Strengths</a:t>
            </a:r>
            <a:endParaRPr lang="de-DE" dirty="0"/>
          </a:p>
        </p:txBody>
      </p:sp>
      <p:pic>
        <p:nvPicPr>
          <p:cNvPr id="1026" name="Picture 2" descr="D:\brazil_busin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56" y="4149079"/>
            <a:ext cx="6818933" cy="18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7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51520" y="332656"/>
            <a:ext cx="806489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err="1">
                <a:solidFill>
                  <a:prstClr val="black"/>
                </a:solidFill>
              </a:rPr>
              <a:t>Sources</a:t>
            </a:r>
            <a:endParaRPr lang="hu-HU" sz="3200" dirty="0">
              <a:solidFill>
                <a:prstClr val="black"/>
              </a:solidFill>
            </a:endParaRPr>
          </a:p>
          <a:p>
            <a:endParaRPr lang="hu-HU" sz="3200" dirty="0">
              <a:solidFill>
                <a:prstClr val="black"/>
              </a:solidFill>
            </a:endParaRPr>
          </a:p>
          <a:p>
            <a:r>
              <a:rPr lang="hu-HU" dirty="0">
                <a:solidFill>
                  <a:prstClr val="black"/>
                </a:solidFill>
                <a:hlinkClick r:id="rId2"/>
              </a:rPr>
              <a:t>https://www.mindomo.com/mindmap/swot-analysis-brazil-750fb784ed5a4d398683fd113d289a31</a:t>
            </a:r>
            <a:r>
              <a:rPr lang="hu-HU" dirty="0">
                <a:solidFill>
                  <a:prstClr val="black"/>
                </a:solidFill>
              </a:rPr>
              <a:t> </a:t>
            </a:r>
          </a:p>
          <a:p>
            <a:endParaRPr lang="hu-HU" dirty="0">
              <a:solidFill>
                <a:prstClr val="black"/>
              </a:solidFill>
            </a:endParaRPr>
          </a:p>
          <a:p>
            <a:r>
              <a:rPr lang="hu-HU" dirty="0">
                <a:solidFill>
                  <a:prstClr val="black"/>
                </a:solidFill>
                <a:hlinkClick r:id="rId3"/>
              </a:rPr>
              <a:t>http://business.financialpost.com/investing/global-investor/infographic-a-swot-analysis-for-investing-in-brazil</a:t>
            </a:r>
            <a:endParaRPr lang="hu-HU" dirty="0">
              <a:solidFill>
                <a:prstClr val="black"/>
              </a:solidFill>
            </a:endParaRPr>
          </a:p>
          <a:p>
            <a:endParaRPr lang="hu-HU" dirty="0">
              <a:solidFill>
                <a:prstClr val="black"/>
              </a:solidFill>
            </a:endParaRPr>
          </a:p>
          <a:p>
            <a:r>
              <a:rPr lang="hu-HU" dirty="0">
                <a:solidFill>
                  <a:prstClr val="black"/>
                </a:solidFill>
                <a:hlinkClick r:id="rId4"/>
              </a:rPr>
              <a:t>http://www.ecommerce-digest.com/brazil-forecasts.html</a:t>
            </a:r>
            <a:endParaRPr lang="hu-HU" dirty="0">
              <a:solidFill>
                <a:prstClr val="black"/>
              </a:solidFill>
            </a:endParaRPr>
          </a:p>
          <a:p>
            <a:endParaRPr lang="hu-HU" dirty="0">
              <a:solidFill>
                <a:prstClr val="black"/>
              </a:solidFill>
            </a:endParaRPr>
          </a:p>
          <a:p>
            <a:endParaRPr lang="hu-HU" dirty="0">
              <a:solidFill>
                <a:prstClr val="black"/>
              </a:solidFill>
            </a:endParaRPr>
          </a:p>
          <a:p>
            <a:r>
              <a:rPr lang="hu-HU">
                <a:solidFill>
                  <a:prstClr val="black"/>
                </a:solidFill>
                <a:hlinkClick r:id="rId5"/>
              </a:rPr>
              <a:t>http://www.slideshare.net/fernandobez1/brazil-presentation-2-revisited</a:t>
            </a:r>
            <a:r>
              <a:rPr lang="hu-HU">
                <a:solidFill>
                  <a:prstClr val="black"/>
                </a:solidFill>
              </a:rPr>
              <a:t> </a:t>
            </a:r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8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51520" y="1340768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/>
              <a:t>The </a:t>
            </a:r>
            <a:r>
              <a:rPr lang="de-DE" sz="3200" dirty="0" err="1"/>
              <a:t>name</a:t>
            </a:r>
            <a:r>
              <a:rPr lang="de-DE" sz="3200" dirty="0"/>
              <a:t> </a:t>
            </a:r>
            <a:r>
              <a:rPr lang="de-DE" sz="3200" dirty="0" err="1"/>
              <a:t>comes</a:t>
            </a:r>
            <a:r>
              <a:rPr lang="de-DE" sz="3200" dirty="0"/>
              <a:t> </a:t>
            </a:r>
            <a:r>
              <a:rPr lang="de-DE" sz="3200" dirty="0" err="1"/>
              <a:t>from</a:t>
            </a:r>
            <a:r>
              <a:rPr lang="de-DE" sz="3200" dirty="0"/>
              <a:t> </a:t>
            </a:r>
            <a:r>
              <a:rPr lang="de-DE" sz="3200" dirty="0" err="1"/>
              <a:t>brazilwood</a:t>
            </a:r>
            <a:r>
              <a:rPr lang="de-DE" sz="3200" dirty="0"/>
              <a:t> </a:t>
            </a:r>
            <a:r>
              <a:rPr lang="de-DE" sz="3200" dirty="0" err="1"/>
              <a:t>tree</a:t>
            </a:r>
            <a:r>
              <a:rPr lang="de-DE" sz="3200" dirty="0"/>
              <a:t>, </a:t>
            </a:r>
            <a:r>
              <a:rPr lang="de-DE" sz="3200" dirty="0" err="1"/>
              <a:t>used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produce</a:t>
            </a:r>
            <a:r>
              <a:rPr lang="de-DE" sz="3200" dirty="0"/>
              <a:t> </a:t>
            </a:r>
            <a:r>
              <a:rPr lang="de-DE" sz="3200" dirty="0" err="1"/>
              <a:t>red</a:t>
            </a:r>
            <a:r>
              <a:rPr lang="de-DE" sz="3200" dirty="0"/>
              <a:t> </a:t>
            </a:r>
            <a:r>
              <a:rPr lang="de-DE" sz="3200" dirty="0" err="1"/>
              <a:t>dye</a:t>
            </a:r>
            <a:endParaRPr lang="de-DE" sz="32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/>
              <a:t>Export </a:t>
            </a:r>
            <a:r>
              <a:rPr lang="de-DE" sz="3200" dirty="0" err="1"/>
              <a:t>goods</a:t>
            </a:r>
            <a:r>
              <a:rPr lang="de-DE" sz="3200" dirty="0"/>
              <a:t>: → </a:t>
            </a:r>
            <a:r>
              <a:rPr lang="de-DE" sz="3200" dirty="0" err="1"/>
              <a:t>coffee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iron</a:t>
            </a:r>
            <a:r>
              <a:rPr lang="de-DE" sz="3200" dirty="0"/>
              <a:t> </a:t>
            </a:r>
            <a:r>
              <a:rPr lang="de-DE" sz="3200" dirty="0" err="1"/>
              <a:t>ore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crude</a:t>
            </a:r>
            <a:r>
              <a:rPr lang="de-DE" sz="3200" dirty="0"/>
              <a:t> </a:t>
            </a:r>
            <a:r>
              <a:rPr lang="de-DE" sz="3200" dirty="0" err="1"/>
              <a:t>petroleum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soybeans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raw</a:t>
            </a:r>
            <a:r>
              <a:rPr lang="de-DE" sz="3200" dirty="0"/>
              <a:t> </a:t>
            </a:r>
            <a:r>
              <a:rPr lang="de-DE" sz="3200" dirty="0" err="1"/>
              <a:t>sugar</a:t>
            </a:r>
            <a:endParaRPr lang="de-DE" sz="3200" dirty="0"/>
          </a:p>
          <a:p>
            <a:r>
              <a:rPr lang="de-DE" sz="3200" dirty="0"/>
              <a:t>	                   → </a:t>
            </a:r>
            <a:r>
              <a:rPr lang="de-DE" sz="3200" dirty="0" err="1"/>
              <a:t>poultry</a:t>
            </a:r>
            <a:r>
              <a:rPr lang="de-DE" sz="3200" dirty="0"/>
              <a:t> </a:t>
            </a:r>
            <a:r>
              <a:rPr lang="de-DE" sz="3200" dirty="0" err="1"/>
              <a:t>meat</a:t>
            </a:r>
            <a:r>
              <a:rPr lang="de-DE" sz="3200" dirty="0"/>
              <a:t> </a:t>
            </a:r>
          </a:p>
          <a:p>
            <a:endParaRPr lang="de-DE" sz="32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de-DE" sz="3200" dirty="0" err="1"/>
              <a:t>Brazil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</a:t>
            </a:r>
            <a:r>
              <a:rPr lang="de-DE" sz="3200" dirty="0" err="1"/>
              <a:t>member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BRICS- countries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981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>
              <p:ext uri="{D42A27DB-BD31-4B8C-83A1-F6EECF244321}">
                <p14:modId xmlns:p14="http://schemas.microsoft.com/office/powerpoint/2010/main" val="2259696053"/>
              </p:ext>
            </p:extLst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51520" y="1340768"/>
            <a:ext cx="864096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Prosperity</a:t>
            </a:r>
            <a:r>
              <a:rPr lang="de-DE" sz="2800" dirty="0"/>
              <a:t> in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early</a:t>
            </a:r>
            <a:r>
              <a:rPr lang="de-DE" sz="2800" dirty="0"/>
              <a:t> 20th </a:t>
            </a:r>
            <a:r>
              <a:rPr lang="de-DE" sz="2800" dirty="0" err="1"/>
              <a:t>century</a:t>
            </a:r>
            <a:r>
              <a:rPr lang="de-DE" sz="2800" dirty="0"/>
              <a:t>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Depression in 1929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Revolution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months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violence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483100" algn="l"/>
              </a:tabLst>
            </a:pPr>
            <a:r>
              <a:rPr lang="de-DE" sz="2800" dirty="0"/>
              <a:t>1937 Getulio Vargas </a:t>
            </a:r>
            <a:r>
              <a:rPr lang="de-DE" sz="2800" dirty="0" err="1"/>
              <a:t>installed</a:t>
            </a:r>
            <a:r>
              <a:rPr lang="de-DE" sz="2800" dirty="0"/>
              <a:t> </a:t>
            </a:r>
            <a:r>
              <a:rPr lang="de-DE" sz="2800" dirty="0" err="1"/>
              <a:t>as</a:t>
            </a:r>
            <a:r>
              <a:rPr lang="de-DE" sz="2800" dirty="0"/>
              <a:t> </a:t>
            </a:r>
            <a:r>
              <a:rPr lang="de-DE" sz="2800" dirty="0" err="1"/>
              <a:t>president</a:t>
            </a:r>
            <a:r>
              <a:rPr lang="de-DE" sz="2800" dirty="0"/>
              <a:t>: </a:t>
            </a:r>
          </a:p>
          <a:p>
            <a:pPr>
              <a:lnSpc>
                <a:spcPct val="150000"/>
              </a:lnSpc>
              <a:tabLst>
                <a:tab pos="901700" algn="l"/>
              </a:tabLst>
            </a:pPr>
            <a:r>
              <a:rPr lang="de-DE" sz="2800" dirty="0"/>
              <a:t>	-&gt; </a:t>
            </a:r>
            <a:r>
              <a:rPr lang="de-DE" sz="2800" dirty="0" err="1"/>
              <a:t>oil</a:t>
            </a:r>
            <a:r>
              <a:rPr lang="de-DE" sz="2800" dirty="0"/>
              <a:t>-/</a:t>
            </a:r>
            <a:r>
              <a:rPr lang="de-DE" sz="2800" dirty="0" err="1"/>
              <a:t>steel</a:t>
            </a:r>
            <a:r>
              <a:rPr lang="de-DE" sz="2800" dirty="0"/>
              <a:t>-/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electricity</a:t>
            </a:r>
            <a:r>
              <a:rPr lang="de-DE" sz="2800" dirty="0"/>
              <a:t> </a:t>
            </a:r>
            <a:r>
              <a:rPr lang="de-DE" sz="2800" dirty="0" err="1"/>
              <a:t>industries</a:t>
            </a:r>
            <a:r>
              <a:rPr lang="de-DE" sz="2800" dirty="0"/>
              <a:t> </a:t>
            </a:r>
            <a:r>
              <a:rPr lang="de-DE" sz="2800" dirty="0" err="1"/>
              <a:t>were</a:t>
            </a:r>
            <a:r>
              <a:rPr lang="de-DE" sz="2800" dirty="0"/>
              <a:t> 	 	 		    </a:t>
            </a:r>
            <a:r>
              <a:rPr lang="de-DE" sz="2800" dirty="0" err="1"/>
              <a:t>nationalized</a:t>
            </a:r>
            <a:r>
              <a:rPr lang="de-DE" sz="2800" dirty="0"/>
              <a:t>   </a:t>
            </a:r>
          </a:p>
          <a:p>
            <a:pPr>
              <a:lnSpc>
                <a:spcPct val="150000"/>
              </a:lnSpc>
              <a:tabLst>
                <a:tab pos="901700" algn="l"/>
              </a:tabLst>
            </a:pPr>
            <a:r>
              <a:rPr lang="de-DE" sz="2800" dirty="0"/>
              <a:t>	-&gt; a </a:t>
            </a:r>
            <a:r>
              <a:rPr lang="de-DE" sz="2800" dirty="0" err="1"/>
              <a:t>welfare</a:t>
            </a:r>
            <a:r>
              <a:rPr lang="de-DE" sz="2800" dirty="0"/>
              <a:t> </a:t>
            </a:r>
            <a:r>
              <a:rPr lang="de-DE" sz="2800" dirty="0" err="1"/>
              <a:t>state</a:t>
            </a:r>
            <a:r>
              <a:rPr lang="de-DE" sz="2800" dirty="0"/>
              <a:t> was </a:t>
            </a:r>
            <a:r>
              <a:rPr lang="de-DE" sz="2800" dirty="0" err="1"/>
              <a:t>created</a:t>
            </a:r>
            <a:endParaRPr lang="de-DE" sz="2800" dirty="0"/>
          </a:p>
          <a:p>
            <a:pPr>
              <a:lnSpc>
                <a:spcPct val="150000"/>
              </a:lnSpc>
              <a:tabLst>
                <a:tab pos="901700" algn="l"/>
              </a:tabLst>
            </a:pPr>
            <a:r>
              <a:rPr lang="de-DE" sz="2800" dirty="0"/>
              <a:t>	-&gt; he </a:t>
            </a:r>
            <a:r>
              <a:rPr lang="de-DE" sz="2800" dirty="0" err="1"/>
              <a:t>promoted</a:t>
            </a:r>
            <a:r>
              <a:rPr lang="de-DE" sz="2800" dirty="0"/>
              <a:t> </a:t>
            </a:r>
            <a:r>
              <a:rPr lang="de-DE" sz="2800" dirty="0" err="1"/>
              <a:t>industrial</a:t>
            </a:r>
            <a:r>
              <a:rPr lang="de-DE" sz="2800" dirty="0"/>
              <a:t> </a:t>
            </a:r>
            <a:r>
              <a:rPr lang="de-DE" sz="2800" dirty="0" err="1"/>
              <a:t>growth</a:t>
            </a:r>
            <a:endParaRPr lang="de-DE" sz="2800" dirty="0"/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052736"/>
            <a:ext cx="2193032" cy="214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5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hteck 2"/>
          <p:cNvSpPr/>
          <p:nvPr/>
        </p:nvSpPr>
        <p:spPr>
          <a:xfrm>
            <a:off x="179512" y="980728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216400" algn="l"/>
              </a:tabLst>
            </a:pPr>
            <a:r>
              <a:rPr lang="de-DE" sz="2800" dirty="0"/>
              <a:t>1945 Vargas </a:t>
            </a:r>
            <a:r>
              <a:rPr lang="de-DE" sz="2800" dirty="0" err="1"/>
              <a:t>resigned</a:t>
            </a:r>
            <a:r>
              <a:rPr lang="de-DE" sz="2800" dirty="0"/>
              <a:t>, but was </a:t>
            </a:r>
            <a:r>
              <a:rPr lang="de-DE" sz="2800" dirty="0" err="1"/>
              <a:t>elected</a:t>
            </a:r>
            <a:r>
              <a:rPr lang="de-DE" sz="2800" dirty="0"/>
              <a:t> </a:t>
            </a:r>
            <a:r>
              <a:rPr lang="de-DE" sz="2800" dirty="0" err="1"/>
              <a:t>again</a:t>
            </a:r>
            <a:r>
              <a:rPr lang="de-DE" sz="2800" dirty="0"/>
              <a:t> in 1950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216400" algn="l"/>
              </a:tabLst>
            </a:pPr>
            <a:r>
              <a:rPr lang="de-DE" sz="2800" dirty="0"/>
              <a:t>1954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army</a:t>
            </a:r>
            <a:r>
              <a:rPr lang="de-DE" sz="2800" dirty="0"/>
              <a:t> </a:t>
            </a:r>
            <a:r>
              <a:rPr lang="de-DE" sz="2800" dirty="0" err="1"/>
              <a:t>demanded</a:t>
            </a:r>
            <a:r>
              <a:rPr lang="de-DE" sz="2800" dirty="0"/>
              <a:t> Vargas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resign</a:t>
            </a:r>
            <a:r>
              <a:rPr lang="de-DE" sz="2800" dirty="0"/>
              <a:t>, but </a:t>
            </a:r>
            <a:r>
              <a:rPr lang="de-DE" sz="2800" dirty="0" err="1"/>
              <a:t>instead</a:t>
            </a:r>
            <a:r>
              <a:rPr lang="de-DE" sz="2800" dirty="0"/>
              <a:t> he </a:t>
            </a:r>
            <a:r>
              <a:rPr lang="de-DE" sz="2800" dirty="0" err="1"/>
              <a:t>shot</a:t>
            </a:r>
            <a:r>
              <a:rPr lang="de-DE" sz="2800" dirty="0"/>
              <a:t> </a:t>
            </a:r>
            <a:r>
              <a:rPr lang="de-DE" sz="2800" dirty="0" err="1"/>
              <a:t>himself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216400" algn="l"/>
              </a:tabLst>
            </a:pPr>
            <a:r>
              <a:rPr lang="de-DE" sz="2800" dirty="0"/>
              <a:t>1956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capital</a:t>
            </a:r>
            <a:r>
              <a:rPr lang="de-DE" sz="2800" dirty="0"/>
              <a:t> was </a:t>
            </a:r>
            <a:r>
              <a:rPr lang="de-DE" sz="2800" dirty="0" err="1"/>
              <a:t>changed</a:t>
            </a:r>
            <a:r>
              <a:rPr lang="de-DE" sz="2800" dirty="0"/>
              <a:t> </a:t>
            </a:r>
            <a:r>
              <a:rPr lang="de-DE" sz="2800" dirty="0" err="1"/>
              <a:t>from</a:t>
            </a:r>
            <a:r>
              <a:rPr lang="de-DE" sz="2800" dirty="0"/>
              <a:t> Rio de Janeiro </a:t>
            </a:r>
            <a:r>
              <a:rPr lang="de-DE" sz="2800" dirty="0" err="1"/>
              <a:t>to</a:t>
            </a:r>
            <a:r>
              <a:rPr lang="de-DE" sz="2800" dirty="0"/>
              <a:t> Brasilia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216400" algn="l"/>
              </a:tabLst>
            </a:pPr>
            <a:r>
              <a:rPr lang="de-DE" sz="2800" dirty="0"/>
              <a:t>A </a:t>
            </a:r>
            <a:r>
              <a:rPr lang="de-DE" sz="2800" dirty="0" err="1"/>
              <a:t>military</a:t>
            </a:r>
            <a:r>
              <a:rPr lang="de-DE" sz="2800" dirty="0"/>
              <a:t> </a:t>
            </a:r>
            <a:r>
              <a:rPr lang="de-DE" sz="2800" dirty="0" err="1"/>
              <a:t>coup</a:t>
            </a:r>
            <a:r>
              <a:rPr lang="de-DE" sz="2800" dirty="0"/>
              <a:t> 1964 was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result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economic</a:t>
            </a:r>
            <a:r>
              <a:rPr lang="de-DE" sz="2800" dirty="0"/>
              <a:t> </a:t>
            </a:r>
            <a:r>
              <a:rPr lang="de-DE" sz="2800" dirty="0" err="1"/>
              <a:t>problems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  <a:tabLst>
                <a:tab pos="4216400" algn="l"/>
              </a:tabLst>
            </a:pPr>
            <a:r>
              <a:rPr lang="de-DE" sz="2800" dirty="0"/>
              <a:t>16 </a:t>
            </a:r>
            <a:r>
              <a:rPr lang="de-DE" sz="2800" dirty="0" err="1"/>
              <a:t>years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military</a:t>
            </a:r>
            <a:r>
              <a:rPr lang="de-DE" sz="2800" dirty="0"/>
              <a:t> </a:t>
            </a:r>
            <a:r>
              <a:rPr lang="de-DE" sz="2800" dirty="0" err="1"/>
              <a:t>rule</a:t>
            </a:r>
            <a:r>
              <a:rPr lang="de-DE" sz="2800" dirty="0"/>
              <a:t> </a:t>
            </a:r>
            <a:r>
              <a:rPr lang="de-DE" sz="2800" dirty="0" err="1"/>
              <a:t>followed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81927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/>
          <p:cNvGraphicFramePr/>
          <p:nvPr>
            <p:extLst/>
          </p:nvPr>
        </p:nvGraphicFramePr>
        <p:xfrm>
          <a:off x="0" y="188640"/>
          <a:ext cx="91440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hteck 2"/>
          <p:cNvSpPr/>
          <p:nvPr/>
        </p:nvSpPr>
        <p:spPr>
          <a:xfrm>
            <a:off x="185044" y="764704"/>
            <a:ext cx="892899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„</a:t>
            </a:r>
            <a:r>
              <a:rPr lang="de-DE" sz="2800" dirty="0" err="1"/>
              <a:t>Brazilian</a:t>
            </a:r>
            <a:r>
              <a:rPr lang="de-DE" sz="2800" dirty="0"/>
              <a:t> </a:t>
            </a:r>
            <a:r>
              <a:rPr lang="de-DE" sz="2800" dirty="0" err="1"/>
              <a:t>economic</a:t>
            </a:r>
            <a:r>
              <a:rPr lang="de-DE" sz="2800" dirty="0"/>
              <a:t> </a:t>
            </a:r>
            <a:r>
              <a:rPr lang="de-DE" sz="2800" dirty="0" err="1"/>
              <a:t>miracle</a:t>
            </a:r>
            <a:r>
              <a:rPr lang="de-DE" sz="2800" dirty="0"/>
              <a:t>“ in 1970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 err="1"/>
              <a:t>Luiz</a:t>
            </a:r>
            <a:r>
              <a:rPr lang="de-DE" sz="2800" dirty="0"/>
              <a:t> </a:t>
            </a:r>
            <a:r>
              <a:rPr lang="de-DE" sz="2800" dirty="0" err="1"/>
              <a:t>Inacio</a:t>
            </a:r>
            <a:r>
              <a:rPr lang="de-DE" sz="2800" dirty="0"/>
              <a:t> Lula de Silva was </a:t>
            </a:r>
            <a:r>
              <a:rPr lang="de-DE" sz="2800" dirty="0" err="1"/>
              <a:t>elected</a:t>
            </a:r>
            <a:endParaRPr lang="de-DE" sz="2800" dirty="0"/>
          </a:p>
          <a:p>
            <a:pPr>
              <a:lnSpc>
                <a:spcPct val="150000"/>
              </a:lnSpc>
            </a:pPr>
            <a:r>
              <a:rPr lang="de-DE" sz="2800" dirty="0"/>
              <a:t> </a:t>
            </a:r>
            <a:r>
              <a:rPr lang="de-DE" sz="1400" dirty="0"/>
              <a:t> </a:t>
            </a:r>
            <a:r>
              <a:rPr lang="de-DE" sz="2800" dirty="0"/>
              <a:t>    </a:t>
            </a:r>
            <a:r>
              <a:rPr lang="de-DE" sz="2800" dirty="0" err="1"/>
              <a:t>president</a:t>
            </a:r>
            <a:r>
              <a:rPr lang="de-DE" sz="2800" dirty="0"/>
              <a:t> in 2002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He </a:t>
            </a:r>
            <a:r>
              <a:rPr lang="de-DE" sz="2800" dirty="0" err="1"/>
              <a:t>combined</a:t>
            </a:r>
            <a:r>
              <a:rPr lang="de-DE" sz="2800" dirty="0"/>
              <a:t> </a:t>
            </a:r>
            <a:r>
              <a:rPr lang="de-DE" sz="2800" dirty="0" err="1"/>
              <a:t>conservative</a:t>
            </a:r>
            <a:r>
              <a:rPr lang="de-DE" sz="2800" dirty="0"/>
              <a:t> </a:t>
            </a:r>
            <a:r>
              <a:rPr lang="de-DE" sz="2800" dirty="0" err="1"/>
              <a:t>fiscal</a:t>
            </a:r>
            <a:r>
              <a:rPr lang="de-DE" sz="2800" dirty="0"/>
              <a:t> </a:t>
            </a:r>
            <a:r>
              <a:rPr lang="de-DE" sz="2800" dirty="0" err="1"/>
              <a:t>policies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</a:t>
            </a:r>
            <a:r>
              <a:rPr lang="de-DE" sz="2800" dirty="0" err="1"/>
              <a:t>antipoverty</a:t>
            </a:r>
            <a:r>
              <a:rPr lang="de-DE" sz="2800" dirty="0"/>
              <a:t> </a:t>
            </a:r>
            <a:r>
              <a:rPr lang="de-DE" sz="2800" dirty="0" err="1"/>
              <a:t>programs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He </a:t>
            </a:r>
            <a:r>
              <a:rPr lang="de-DE" sz="2800" dirty="0" err="1"/>
              <a:t>raised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minimum</a:t>
            </a:r>
            <a:r>
              <a:rPr lang="de-DE" sz="2800" dirty="0"/>
              <a:t> wage </a:t>
            </a:r>
            <a:r>
              <a:rPr lang="de-DE" sz="2800" dirty="0" err="1"/>
              <a:t>by</a:t>
            </a:r>
            <a:r>
              <a:rPr lang="de-DE" sz="2800" dirty="0"/>
              <a:t> 25%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The </a:t>
            </a:r>
            <a:r>
              <a:rPr lang="de-DE" sz="2800" dirty="0" err="1"/>
              <a:t>welfare</a:t>
            </a:r>
            <a:r>
              <a:rPr lang="de-DE" sz="2800" dirty="0"/>
              <a:t> </a:t>
            </a:r>
            <a:r>
              <a:rPr lang="de-DE" sz="2800" dirty="0" err="1"/>
              <a:t>program</a:t>
            </a:r>
            <a:r>
              <a:rPr lang="de-DE" sz="2800" dirty="0"/>
              <a:t> „</a:t>
            </a:r>
            <a:r>
              <a:rPr lang="de-DE" sz="2800" dirty="0" err="1"/>
              <a:t>Bolsa</a:t>
            </a:r>
            <a:r>
              <a:rPr lang="de-DE" sz="2800" dirty="0"/>
              <a:t> Familia“ </a:t>
            </a:r>
            <a:r>
              <a:rPr lang="de-DE" sz="2800" dirty="0" err="1"/>
              <a:t>pulled</a:t>
            </a:r>
            <a:r>
              <a:rPr lang="de-DE" sz="2800" dirty="0"/>
              <a:t> </a:t>
            </a:r>
            <a:r>
              <a:rPr lang="de-DE" sz="2800" dirty="0" err="1"/>
              <a:t>more</a:t>
            </a:r>
            <a:r>
              <a:rPr lang="de-DE" sz="2800" dirty="0"/>
              <a:t> </a:t>
            </a:r>
            <a:r>
              <a:rPr lang="de-DE" sz="2800" dirty="0" err="1"/>
              <a:t>than</a:t>
            </a:r>
            <a:r>
              <a:rPr lang="de-DE" sz="2800" dirty="0"/>
              <a:t> 20%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population</a:t>
            </a:r>
            <a:r>
              <a:rPr lang="de-DE" sz="2800" dirty="0"/>
              <a:t> out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poverty</a:t>
            </a:r>
            <a:endParaRPr lang="de-DE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sz="2800" dirty="0"/>
              <a:t>Over 14 </a:t>
            </a:r>
            <a:r>
              <a:rPr lang="de-DE" sz="2800" dirty="0" err="1"/>
              <a:t>million</a:t>
            </a:r>
            <a:r>
              <a:rPr lang="de-DE" sz="2800" dirty="0"/>
              <a:t> </a:t>
            </a:r>
            <a:r>
              <a:rPr lang="de-DE" sz="2800" dirty="0" err="1"/>
              <a:t>jobs</a:t>
            </a:r>
            <a:r>
              <a:rPr lang="de-DE" sz="2800" dirty="0"/>
              <a:t> </a:t>
            </a:r>
            <a:r>
              <a:rPr lang="de-DE" sz="2800" dirty="0" err="1"/>
              <a:t>were</a:t>
            </a:r>
            <a:r>
              <a:rPr lang="de-DE" sz="2800" dirty="0"/>
              <a:t> </a:t>
            </a:r>
            <a:r>
              <a:rPr lang="de-DE" sz="2800" dirty="0" err="1"/>
              <a:t>created</a:t>
            </a:r>
            <a:endParaRPr lang="de-DE" sz="28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908720"/>
            <a:ext cx="2568285" cy="192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2557</Words>
  <Application>Microsoft Office PowerPoint</Application>
  <PresentationFormat>Bildschirmpräsentation (4:3)</PresentationFormat>
  <Paragraphs>570</Paragraphs>
  <Slides>58</Slides>
  <Notes>0</Notes>
  <HiddenSlides>4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58</vt:i4>
      </vt:variant>
    </vt:vector>
  </HeadingPairs>
  <TitlesOfParts>
    <vt:vector size="65" baseType="lpstr">
      <vt:lpstr>Arial</vt:lpstr>
      <vt:lpstr>Calibri</vt:lpstr>
      <vt:lpstr>Symbol</vt:lpstr>
      <vt:lpstr>Wingdings</vt:lpstr>
      <vt:lpstr>1_Larissa</vt:lpstr>
      <vt:lpstr>2_Larissa</vt:lpstr>
      <vt:lpstr>3_Larissa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shanty town in or near a city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Sources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Jule</dc:creator>
  <cp:lastModifiedBy>Ivan Botskor</cp:lastModifiedBy>
  <cp:revision>43</cp:revision>
  <dcterms:created xsi:type="dcterms:W3CDTF">2015-05-18T13:18:58Z</dcterms:created>
  <dcterms:modified xsi:type="dcterms:W3CDTF">2017-11-15T11:06:39Z</dcterms:modified>
</cp:coreProperties>
</file>