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9" r:id="rId2"/>
    <p:sldId id="260" r:id="rId3"/>
    <p:sldId id="261" r:id="rId4"/>
    <p:sldId id="262" r:id="rId5"/>
    <p:sldId id="263" r:id="rId6"/>
    <p:sldId id="270" r:id="rId7"/>
    <p:sldId id="265" r:id="rId8"/>
    <p:sldId id="267" r:id="rId9"/>
    <p:sldId id="268" r:id="rId10"/>
    <p:sldId id="269" r:id="rId11"/>
    <p:sldId id="266" r:id="rId12"/>
  </p:sldIdLst>
  <p:sldSz cx="9144000" cy="6858000" type="screen4x3"/>
  <p:notesSz cx="6858000" cy="9144000"/>
  <p:custDataLst>
    <p:tags r:id="rId14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36" autoAdjust="0"/>
    <p:restoredTop sz="94660"/>
  </p:normalViewPr>
  <p:slideViewPr>
    <p:cSldViewPr>
      <p:cViewPr varScale="1">
        <p:scale>
          <a:sx n="94" d="100"/>
          <a:sy n="94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B9A88-BDF2-4172-848B-5DF1C0FF436F}" type="datetimeFigureOut">
              <a:rPr lang="de-DE" smtClean="0"/>
              <a:pPr/>
              <a:t>04.12.2013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A86C12-51F8-4941-8D4B-A13E6CDD8737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9960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86C12-51F8-4941-8D4B-A13E6CDD8737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52E79-1833-40D9-888E-BE04916A0598}" type="datetimeFigureOut">
              <a:rPr lang="de-DE" smtClean="0"/>
              <a:pPr/>
              <a:t>04.12.2013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9E6F7-BD88-4E49-BC7C-F9CEBEC5DD7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52E79-1833-40D9-888E-BE04916A0598}" type="datetimeFigureOut">
              <a:rPr lang="de-DE" smtClean="0"/>
              <a:pPr/>
              <a:t>04.12.2013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9E6F7-BD88-4E49-BC7C-F9CEBEC5DD7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52E79-1833-40D9-888E-BE04916A0598}" type="datetimeFigureOut">
              <a:rPr lang="de-DE" smtClean="0"/>
              <a:pPr/>
              <a:t>04.12.2013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9E6F7-BD88-4E49-BC7C-F9CEBEC5DD7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52E79-1833-40D9-888E-BE04916A0598}" type="datetimeFigureOut">
              <a:rPr lang="de-DE" smtClean="0"/>
              <a:pPr/>
              <a:t>04.12.2013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9E6F7-BD88-4E49-BC7C-F9CEBEC5DD7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52E79-1833-40D9-888E-BE04916A0598}" type="datetimeFigureOut">
              <a:rPr lang="de-DE" smtClean="0"/>
              <a:pPr/>
              <a:t>04.12.2013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9E6F7-BD88-4E49-BC7C-F9CEBEC5DD7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52E79-1833-40D9-888E-BE04916A0598}" type="datetimeFigureOut">
              <a:rPr lang="de-DE" smtClean="0"/>
              <a:pPr/>
              <a:t>04.12.2013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9E6F7-BD88-4E49-BC7C-F9CEBEC5DD7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52E79-1833-40D9-888E-BE04916A0598}" type="datetimeFigureOut">
              <a:rPr lang="de-DE" smtClean="0"/>
              <a:pPr/>
              <a:t>04.12.2013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9E6F7-BD88-4E49-BC7C-F9CEBEC5DD7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52E79-1833-40D9-888E-BE04916A0598}" type="datetimeFigureOut">
              <a:rPr lang="de-DE" smtClean="0"/>
              <a:pPr/>
              <a:t>04.12.2013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9E6F7-BD88-4E49-BC7C-F9CEBEC5DD7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52E79-1833-40D9-888E-BE04916A0598}" type="datetimeFigureOut">
              <a:rPr lang="de-DE" smtClean="0"/>
              <a:pPr/>
              <a:t>04.12.2013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9E6F7-BD88-4E49-BC7C-F9CEBEC5DD7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52E79-1833-40D9-888E-BE04916A0598}" type="datetimeFigureOut">
              <a:rPr lang="de-DE" smtClean="0"/>
              <a:pPr/>
              <a:t>04.12.2013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9E6F7-BD88-4E49-BC7C-F9CEBEC5DD7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52E79-1833-40D9-888E-BE04916A0598}" type="datetimeFigureOut">
              <a:rPr lang="de-DE" smtClean="0"/>
              <a:pPr/>
              <a:t>04.12.2013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9E6F7-BD88-4E49-BC7C-F9CEBEC5DD7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52E79-1833-40D9-888E-BE04916A0598}" type="datetimeFigureOut">
              <a:rPr lang="de-DE" smtClean="0"/>
              <a:pPr/>
              <a:t>04.12.2013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9E6F7-BD88-4E49-BC7C-F9CEBEC5DD7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China: </a:t>
            </a:r>
            <a:r>
              <a:rPr lang="de-DE" dirty="0" err="1" smtClean="0"/>
              <a:t>friend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foe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85860"/>
            <a:ext cx="4686304" cy="4840303"/>
          </a:xfrm>
        </p:spPr>
        <p:txBody>
          <a:bodyPr>
            <a:normAutofit fontScale="92500" lnSpcReduction="10000"/>
          </a:bodyPr>
          <a:lstStyle/>
          <a:p>
            <a:r>
              <a:rPr lang="de-DE" i="1" dirty="0" smtClean="0"/>
              <a:t>492 BC: Tale </a:t>
            </a:r>
            <a:r>
              <a:rPr lang="de-DE" i="1" dirty="0" err="1" smtClean="0"/>
              <a:t>of</a:t>
            </a:r>
            <a:r>
              <a:rPr lang="de-DE" i="1" dirty="0" smtClean="0"/>
              <a:t> </a:t>
            </a:r>
            <a:r>
              <a:rPr lang="de-DE" i="1" dirty="0" err="1" smtClean="0"/>
              <a:t>Goujian</a:t>
            </a:r>
            <a:r>
              <a:rPr lang="de-DE" i="1" dirty="0" smtClean="0"/>
              <a:t> (</a:t>
            </a:r>
            <a:r>
              <a:rPr lang="de-DE" i="1" dirty="0" err="1" smtClean="0"/>
              <a:t>king</a:t>
            </a:r>
            <a:r>
              <a:rPr lang="de-DE" i="1" dirty="0" smtClean="0"/>
              <a:t> </a:t>
            </a:r>
            <a:r>
              <a:rPr lang="de-DE" i="1" dirty="0" err="1" smtClean="0"/>
              <a:t>of</a:t>
            </a:r>
            <a:r>
              <a:rPr lang="de-DE" i="1" dirty="0" smtClean="0"/>
              <a:t> Yue) </a:t>
            </a:r>
            <a:r>
              <a:rPr lang="de-DE" i="1" dirty="0" err="1" smtClean="0"/>
              <a:t>and</a:t>
            </a:r>
            <a:r>
              <a:rPr lang="de-DE" i="1" dirty="0" smtClean="0"/>
              <a:t> </a:t>
            </a:r>
            <a:r>
              <a:rPr lang="de-DE" i="1" dirty="0" err="1" smtClean="0"/>
              <a:t>Fuchai</a:t>
            </a:r>
            <a:r>
              <a:rPr lang="de-DE" i="1" dirty="0"/>
              <a:t> </a:t>
            </a:r>
            <a:r>
              <a:rPr lang="de-DE" i="1" dirty="0" smtClean="0"/>
              <a:t> (</a:t>
            </a:r>
            <a:r>
              <a:rPr lang="de-DE" i="1" dirty="0" err="1" smtClean="0"/>
              <a:t>king</a:t>
            </a:r>
            <a:r>
              <a:rPr lang="de-DE" i="1" dirty="0" smtClean="0"/>
              <a:t> </a:t>
            </a:r>
            <a:r>
              <a:rPr lang="de-DE" i="1" dirty="0" err="1" smtClean="0"/>
              <a:t>of</a:t>
            </a:r>
            <a:r>
              <a:rPr lang="de-DE" i="1" dirty="0" smtClean="0"/>
              <a:t> Wu)</a:t>
            </a:r>
          </a:p>
          <a:p>
            <a:pPr>
              <a:buNone/>
            </a:pPr>
            <a:r>
              <a:rPr lang="de-DE" i="1" dirty="0"/>
              <a:t> </a:t>
            </a:r>
            <a:r>
              <a:rPr lang="de-DE" i="1" dirty="0" smtClean="0"/>
              <a:t>   </a:t>
            </a:r>
          </a:p>
          <a:p>
            <a:pPr>
              <a:buNone/>
            </a:pPr>
            <a:r>
              <a:rPr lang="de-DE" i="1" dirty="0"/>
              <a:t> </a:t>
            </a:r>
            <a:r>
              <a:rPr lang="de-DE" i="1" dirty="0" smtClean="0"/>
              <a:t>    „</a:t>
            </a:r>
            <a:r>
              <a:rPr lang="de-DE" i="1" dirty="0" err="1" smtClean="0"/>
              <a:t>sleeping</a:t>
            </a:r>
            <a:r>
              <a:rPr lang="de-DE" i="1" dirty="0" smtClean="0"/>
              <a:t> on </a:t>
            </a:r>
            <a:r>
              <a:rPr lang="de-DE" i="1" dirty="0" err="1" smtClean="0"/>
              <a:t>straw</a:t>
            </a:r>
            <a:r>
              <a:rPr lang="de-DE" i="1" dirty="0" smtClean="0"/>
              <a:t> </a:t>
            </a:r>
            <a:r>
              <a:rPr lang="de-DE" i="1" dirty="0" err="1" smtClean="0"/>
              <a:t>and</a:t>
            </a:r>
            <a:r>
              <a:rPr lang="de-DE" i="1" dirty="0" smtClean="0"/>
              <a:t> </a:t>
            </a:r>
            <a:r>
              <a:rPr lang="de-DE" i="1" dirty="0" err="1" smtClean="0"/>
              <a:t>licking</a:t>
            </a:r>
            <a:r>
              <a:rPr lang="de-DE" i="1" dirty="0" smtClean="0"/>
              <a:t> </a:t>
            </a:r>
            <a:r>
              <a:rPr lang="de-DE" i="1" dirty="0" err="1" smtClean="0"/>
              <a:t>gall</a:t>
            </a:r>
            <a:r>
              <a:rPr lang="de-DE" i="1" dirty="0" smtClean="0"/>
              <a:t>“</a:t>
            </a:r>
          </a:p>
          <a:p>
            <a:pPr>
              <a:buNone/>
            </a:pPr>
            <a:endParaRPr lang="de-DE" i="1" dirty="0" smtClean="0"/>
          </a:p>
          <a:p>
            <a:pPr>
              <a:buNone/>
            </a:pPr>
            <a:r>
              <a:rPr lang="de-DE" i="1" dirty="0"/>
              <a:t> </a:t>
            </a:r>
            <a:r>
              <a:rPr lang="de-DE" i="1" dirty="0" smtClean="0"/>
              <a:t>   </a:t>
            </a:r>
            <a:r>
              <a:rPr lang="de-DE" i="1" dirty="0" err="1" smtClean="0"/>
              <a:t>Revenge</a:t>
            </a:r>
            <a:r>
              <a:rPr lang="de-DE" i="1" dirty="0" smtClean="0"/>
              <a:t> </a:t>
            </a:r>
            <a:r>
              <a:rPr lang="de-DE" i="1" dirty="0" err="1" smtClean="0"/>
              <a:t>or</a:t>
            </a:r>
            <a:r>
              <a:rPr lang="de-DE" i="1" dirty="0" smtClean="0"/>
              <a:t> sense </a:t>
            </a:r>
            <a:r>
              <a:rPr lang="de-DE" i="1" dirty="0" err="1" smtClean="0"/>
              <a:t>of</a:t>
            </a:r>
            <a:r>
              <a:rPr lang="de-DE" i="1" dirty="0" smtClean="0"/>
              <a:t> </a:t>
            </a:r>
            <a:r>
              <a:rPr lang="de-DE" i="1" dirty="0" err="1" smtClean="0"/>
              <a:t>purpose</a:t>
            </a:r>
            <a:r>
              <a:rPr lang="de-DE" i="1" dirty="0" smtClean="0"/>
              <a:t>?</a:t>
            </a:r>
          </a:p>
          <a:p>
            <a:pPr>
              <a:buNone/>
            </a:pPr>
            <a:r>
              <a:rPr lang="de-DE" i="1" dirty="0" smtClean="0"/>
              <a:t>    </a:t>
            </a:r>
            <a:endParaRPr lang="de-DE" i="1" dirty="0"/>
          </a:p>
        </p:txBody>
      </p:sp>
      <p:pic>
        <p:nvPicPr>
          <p:cNvPr id="1026" name="Picture 2" descr="H:\Dokumente und Einstellungen\Japaninfo\Favoriten\Eigene Dateien\Eigene Bilder\220px-Wuwangfuchaima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357298"/>
            <a:ext cx="3435532" cy="4575504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China                       WS-2013-2014                                            </a:t>
            </a:r>
            <a:r>
              <a:rPr lang="de-DE" sz="1400" i="1" dirty="0" err="1" smtClean="0"/>
              <a:t>Botskor</a:t>
            </a:r>
            <a:r>
              <a:rPr lang="de-DE" sz="1400" i="1" dirty="0" smtClean="0"/>
              <a:t>                                                         </a:t>
            </a:r>
            <a:r>
              <a:rPr lang="de-DE" sz="1400" i="1" dirty="0" smtClean="0"/>
              <a:t>7-1 </a:t>
            </a:r>
            <a:endParaRPr lang="de-DE" sz="14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Senkaku</a:t>
            </a:r>
            <a:r>
              <a:rPr lang="de-DE" dirty="0" smtClean="0"/>
              <a:t> Islands – just </a:t>
            </a:r>
            <a:r>
              <a:rPr lang="de-DE" dirty="0" err="1" smtClean="0"/>
              <a:t>goats</a:t>
            </a:r>
            <a:r>
              <a:rPr lang="de-DE" dirty="0" smtClean="0"/>
              <a:t>?</a:t>
            </a:r>
            <a:endParaRPr lang="de-DE" dirty="0"/>
          </a:p>
        </p:txBody>
      </p:sp>
      <p:pic>
        <p:nvPicPr>
          <p:cNvPr id="1026" name="Picture 2" descr="C:\Users\botskor\Pictures\Senkaku-islands-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72" y="1271432"/>
            <a:ext cx="7704856" cy="4622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71393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i="1" dirty="0" smtClean="0"/>
              <a:t>China                       WS-2013-2014                                            </a:t>
            </a:r>
            <a:r>
              <a:rPr lang="de-DE" sz="1400" i="1" dirty="0" err="1" smtClean="0"/>
              <a:t>Botskor</a:t>
            </a:r>
            <a:r>
              <a:rPr lang="de-DE" sz="1400" i="1" dirty="0" smtClean="0"/>
              <a:t>                                                         </a:t>
            </a:r>
            <a:r>
              <a:rPr lang="de-DE" sz="1400" i="1" dirty="0" smtClean="0"/>
              <a:t>7-10 </a:t>
            </a:r>
            <a:endParaRPr lang="de-DE" sz="1400" i="1" dirty="0"/>
          </a:p>
        </p:txBody>
      </p:sp>
    </p:spTree>
    <p:extLst>
      <p:ext uri="{BB962C8B-B14F-4D97-AF65-F5344CB8AC3E}">
        <p14:creationId xmlns:p14="http://schemas.microsoft.com/office/powerpoint/2010/main" val="3016169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Asian </a:t>
            </a:r>
            <a:r>
              <a:rPr lang="de-DE" dirty="0" err="1" smtClean="0"/>
              <a:t>neighbours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find a </a:t>
            </a:r>
            <a:r>
              <a:rPr lang="de-DE" dirty="0" err="1" smtClean="0"/>
              <a:t>compromise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Chinese Business </a:t>
            </a:r>
            <a:r>
              <a:rPr lang="de-DE" dirty="0" err="1" smtClean="0"/>
              <a:t>and</a:t>
            </a:r>
            <a:r>
              <a:rPr lang="de-DE" dirty="0" smtClean="0"/>
              <a:t> American Security </a:t>
            </a:r>
          </a:p>
          <a:p>
            <a:r>
              <a:rPr lang="de-DE" dirty="0" smtClean="0"/>
              <a:t>Japan – </a:t>
            </a:r>
            <a:r>
              <a:rPr lang="de-DE" dirty="0" err="1" smtClean="0"/>
              <a:t>arming</a:t>
            </a:r>
            <a:r>
              <a:rPr lang="de-DE" dirty="0" smtClean="0"/>
              <a:t> ist </a:t>
            </a:r>
            <a:r>
              <a:rPr lang="de-DE" dirty="0" err="1" smtClean="0"/>
              <a:t>coast</a:t>
            </a:r>
            <a:r>
              <a:rPr lang="de-DE" dirty="0" smtClean="0"/>
              <a:t> </a:t>
            </a:r>
            <a:r>
              <a:rPr lang="de-DE" dirty="0" err="1" smtClean="0"/>
              <a:t>guard</a:t>
            </a:r>
            <a:endParaRPr lang="de-DE" dirty="0" smtClean="0"/>
          </a:p>
          <a:p>
            <a:r>
              <a:rPr lang="de-DE" dirty="0" smtClean="0"/>
              <a:t>South Korea – </a:t>
            </a:r>
            <a:r>
              <a:rPr lang="de-DE" dirty="0" err="1" smtClean="0"/>
              <a:t>distrustful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China</a:t>
            </a:r>
          </a:p>
          <a:p>
            <a:r>
              <a:rPr lang="de-DE" dirty="0" smtClean="0"/>
              <a:t>Vietnam </a:t>
            </a:r>
            <a:r>
              <a:rPr lang="de-DE" dirty="0" err="1" smtClean="0"/>
              <a:t>fears</a:t>
            </a:r>
            <a:r>
              <a:rPr lang="de-DE" dirty="0" smtClean="0"/>
              <a:t> </a:t>
            </a:r>
            <a:r>
              <a:rPr lang="de-DE" dirty="0" err="1" smtClean="0"/>
              <a:t>losing</a:t>
            </a:r>
            <a:r>
              <a:rPr lang="de-DE" dirty="0" smtClean="0"/>
              <a:t> </a:t>
            </a:r>
            <a:r>
              <a:rPr lang="de-DE" dirty="0" err="1" smtClean="0"/>
              <a:t>oil</a:t>
            </a:r>
            <a:r>
              <a:rPr lang="de-DE" dirty="0" smtClean="0"/>
              <a:t> </a:t>
            </a:r>
            <a:r>
              <a:rPr lang="de-DE" dirty="0" err="1" smtClean="0"/>
              <a:t>reserves</a:t>
            </a:r>
            <a:r>
              <a:rPr lang="de-DE" dirty="0" smtClean="0"/>
              <a:t> (</a:t>
            </a:r>
            <a:r>
              <a:rPr lang="de-DE" dirty="0" err="1" smtClean="0"/>
              <a:t>Spraty</a:t>
            </a:r>
            <a:r>
              <a:rPr lang="de-DE" smtClean="0"/>
              <a:t> Islands)</a:t>
            </a:r>
            <a:endParaRPr lang="de-DE" dirty="0" smtClean="0"/>
          </a:p>
          <a:p>
            <a:r>
              <a:rPr lang="de-DE" dirty="0" err="1" smtClean="0"/>
              <a:t>India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territorial </a:t>
            </a:r>
            <a:r>
              <a:rPr lang="de-DE" dirty="0" err="1" smtClean="0"/>
              <a:t>problems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China</a:t>
            </a:r>
          </a:p>
          <a:p>
            <a:r>
              <a:rPr lang="de-DE" dirty="0" smtClean="0"/>
              <a:t>New US Base in </a:t>
            </a:r>
            <a:r>
              <a:rPr lang="de-DE" dirty="0" err="1" smtClean="0"/>
              <a:t>Australia</a:t>
            </a:r>
            <a:endParaRPr lang="de-DE" dirty="0" smtClean="0"/>
          </a:p>
          <a:p>
            <a:r>
              <a:rPr lang="de-DE" dirty="0" smtClean="0"/>
              <a:t>Military </a:t>
            </a:r>
            <a:r>
              <a:rPr lang="de-DE" dirty="0" err="1" smtClean="0"/>
              <a:t>manouvers</a:t>
            </a:r>
            <a:r>
              <a:rPr lang="de-DE" dirty="0" smtClean="0"/>
              <a:t> US-</a:t>
            </a:r>
            <a:r>
              <a:rPr lang="de-DE" dirty="0" err="1" smtClean="0"/>
              <a:t>Philippines</a:t>
            </a:r>
            <a:endParaRPr lang="de-DE" dirty="0" smtClean="0"/>
          </a:p>
          <a:p>
            <a:pPr>
              <a:buNone/>
            </a:pPr>
            <a:r>
              <a:rPr lang="de-DE" dirty="0"/>
              <a:t> </a:t>
            </a:r>
            <a:r>
              <a:rPr lang="de-DE" dirty="0" smtClean="0"/>
              <a:t>    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China                       WS-2013-2014                                            </a:t>
            </a:r>
            <a:r>
              <a:rPr lang="de-DE" sz="1400" i="1" dirty="0" err="1" smtClean="0"/>
              <a:t>Botskor</a:t>
            </a:r>
            <a:r>
              <a:rPr lang="de-DE" sz="1400" i="1" smtClean="0"/>
              <a:t>                                                         </a:t>
            </a:r>
            <a:r>
              <a:rPr lang="de-DE" sz="1400" i="1" smtClean="0"/>
              <a:t>7-11 </a:t>
            </a:r>
            <a:endParaRPr lang="de-DE" sz="1400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Lines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influence</a:t>
            </a:r>
            <a:r>
              <a:rPr lang="de-DE" smtClean="0"/>
              <a:t>…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2050" name="Picture 2" descr="H:\Dokumente und Einstellungen\Japaninfo\Favoriten\Eigene Dateien\Eigene Bilder\Bild 0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62066"/>
            <a:ext cx="7858180" cy="5237840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251520" y="6501955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China                       WS-2013-2014                                            </a:t>
            </a:r>
            <a:r>
              <a:rPr lang="de-DE" sz="1400" i="1" dirty="0" err="1" smtClean="0"/>
              <a:t>Botskor</a:t>
            </a:r>
            <a:r>
              <a:rPr lang="de-DE" sz="1400" i="1" dirty="0" smtClean="0"/>
              <a:t>                                                         </a:t>
            </a:r>
            <a:r>
              <a:rPr lang="de-DE" sz="1400" i="1" dirty="0" smtClean="0"/>
              <a:t>7-2 </a:t>
            </a:r>
            <a:endParaRPr lang="de-DE" sz="14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de-DE" dirty="0" err="1" smtClean="0"/>
              <a:t>Pragmatic</a:t>
            </a:r>
            <a:r>
              <a:rPr lang="de-DE" dirty="0" smtClean="0"/>
              <a:t> </a:t>
            </a:r>
            <a:r>
              <a:rPr lang="de-DE" dirty="0" err="1" smtClean="0"/>
              <a:t>policies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de-DE" dirty="0" smtClean="0"/>
              <a:t>USA: </a:t>
            </a:r>
            <a:r>
              <a:rPr lang="de-DE" dirty="0" err="1" smtClean="0"/>
              <a:t>If</a:t>
            </a:r>
            <a:r>
              <a:rPr lang="de-DE" dirty="0" smtClean="0"/>
              <a:t> China </a:t>
            </a:r>
            <a:r>
              <a:rPr lang="de-DE" dirty="0" err="1" smtClean="0"/>
              <a:t>gets</a:t>
            </a:r>
            <a:r>
              <a:rPr lang="de-DE" dirty="0" smtClean="0"/>
              <a:t> </a:t>
            </a:r>
            <a:r>
              <a:rPr lang="de-DE" dirty="0" err="1" smtClean="0"/>
              <a:t>richer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will </a:t>
            </a:r>
            <a:r>
              <a:rPr lang="de-DE" dirty="0" err="1" smtClean="0"/>
              <a:t>eventually</a:t>
            </a:r>
            <a:r>
              <a:rPr lang="de-DE" dirty="0" smtClean="0"/>
              <a:t> </a:t>
            </a:r>
            <a:r>
              <a:rPr lang="de-DE" dirty="0" err="1" smtClean="0"/>
              <a:t>support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system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allowed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rise</a:t>
            </a:r>
            <a:r>
              <a:rPr lang="de-DE" dirty="0" smtClean="0"/>
              <a:t>. The US will not </a:t>
            </a:r>
            <a:r>
              <a:rPr lang="de-DE" dirty="0" err="1" smtClean="0"/>
              <a:t>brake</a:t>
            </a:r>
            <a:r>
              <a:rPr lang="de-DE" dirty="0" smtClean="0"/>
              <a:t> Chinas </a:t>
            </a:r>
            <a:r>
              <a:rPr lang="de-DE" dirty="0" err="1" smtClean="0"/>
              <a:t>rise</a:t>
            </a:r>
            <a:r>
              <a:rPr lang="de-DE" dirty="0" smtClean="0"/>
              <a:t>.</a:t>
            </a:r>
          </a:p>
          <a:p>
            <a:r>
              <a:rPr lang="de-DE" dirty="0" smtClean="0"/>
              <a:t>China: </a:t>
            </a:r>
            <a:r>
              <a:rPr lang="de-DE" dirty="0" err="1" smtClean="0"/>
              <a:t>It</a:t>
            </a:r>
            <a:r>
              <a:rPr lang="de-DE" dirty="0" smtClean="0"/>
              <a:t> will </a:t>
            </a:r>
            <a:r>
              <a:rPr lang="de-DE" dirty="0" err="1" smtClean="0"/>
              <a:t>accept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present</a:t>
            </a:r>
            <a:r>
              <a:rPr lang="de-DE" dirty="0" smtClean="0"/>
              <a:t> </a:t>
            </a:r>
            <a:r>
              <a:rPr lang="de-DE" dirty="0" err="1" smtClean="0"/>
              <a:t>world</a:t>
            </a:r>
            <a:r>
              <a:rPr lang="de-DE" dirty="0" smtClean="0"/>
              <a:t> order</a:t>
            </a:r>
          </a:p>
          <a:p>
            <a:pPr>
              <a:buNone/>
            </a:pPr>
            <a:r>
              <a:rPr lang="de-DE" dirty="0" smtClean="0"/>
              <a:t>   (United </a:t>
            </a:r>
            <a:r>
              <a:rPr lang="de-DE" dirty="0" err="1" smtClean="0"/>
              <a:t>Nations</a:t>
            </a:r>
            <a:r>
              <a:rPr lang="de-DE" dirty="0" smtClean="0"/>
              <a:t>, World Trade </a:t>
            </a:r>
            <a:r>
              <a:rPr lang="de-DE" dirty="0" err="1" smtClean="0"/>
              <a:t>Organization</a:t>
            </a:r>
            <a:r>
              <a:rPr lang="de-DE" dirty="0" smtClean="0"/>
              <a:t>, Corporate </a:t>
            </a:r>
            <a:r>
              <a:rPr lang="de-DE" dirty="0" err="1" smtClean="0"/>
              <a:t>rules</a:t>
            </a:r>
            <a:r>
              <a:rPr lang="de-DE" dirty="0" smtClean="0"/>
              <a:t>, </a:t>
            </a:r>
            <a:r>
              <a:rPr lang="de-DE" dirty="0" err="1" smtClean="0"/>
              <a:t>etc</a:t>
            </a:r>
            <a:r>
              <a:rPr lang="de-DE" dirty="0" smtClean="0"/>
              <a:t>) </a:t>
            </a:r>
            <a:r>
              <a:rPr lang="de-DE" dirty="0" err="1" smtClean="0"/>
              <a:t>hoping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interest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world</a:t>
            </a:r>
            <a:r>
              <a:rPr lang="de-DE" dirty="0" smtClean="0"/>
              <a:t> on </a:t>
            </a:r>
            <a:r>
              <a:rPr lang="de-DE" dirty="0" err="1" smtClean="0"/>
              <a:t>its</a:t>
            </a:r>
            <a:r>
              <a:rPr lang="de-DE" dirty="0" smtClean="0"/>
              <a:t> </a:t>
            </a:r>
            <a:r>
              <a:rPr lang="de-DE" dirty="0" err="1" smtClean="0"/>
              <a:t>own</a:t>
            </a:r>
            <a:r>
              <a:rPr lang="de-DE" dirty="0" smtClean="0"/>
              <a:t> </a:t>
            </a:r>
            <a:r>
              <a:rPr lang="de-DE" dirty="0" err="1" smtClean="0"/>
              <a:t>markets</a:t>
            </a:r>
            <a:r>
              <a:rPr lang="de-DE" dirty="0" smtClean="0"/>
              <a:t> will not </a:t>
            </a:r>
            <a:r>
              <a:rPr lang="de-DE" dirty="0" err="1" smtClean="0"/>
              <a:t>antagonize</a:t>
            </a:r>
            <a:r>
              <a:rPr lang="de-DE" dirty="0" smtClean="0"/>
              <a:t> China.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China                       WS-2013-2014                                            </a:t>
            </a:r>
            <a:r>
              <a:rPr lang="de-DE" sz="1400" i="1" dirty="0" err="1" smtClean="0"/>
              <a:t>Botskor</a:t>
            </a:r>
            <a:r>
              <a:rPr lang="de-DE" sz="1400" i="1" dirty="0" smtClean="0"/>
              <a:t>                                                         </a:t>
            </a:r>
            <a:r>
              <a:rPr lang="de-DE" sz="1400" i="1" dirty="0" smtClean="0"/>
              <a:t>7-3 </a:t>
            </a:r>
            <a:endParaRPr lang="de-DE" sz="14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Possible</a:t>
            </a:r>
            <a:r>
              <a:rPr lang="de-DE" dirty="0" smtClean="0"/>
              <a:t> </a:t>
            </a:r>
            <a:r>
              <a:rPr lang="de-DE" dirty="0" err="1" smtClean="0"/>
              <a:t>Antagonism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954591"/>
          </a:xfrm>
        </p:spPr>
        <p:txBody>
          <a:bodyPr>
            <a:normAutofit fontScale="92500"/>
          </a:bodyPr>
          <a:lstStyle/>
          <a:p>
            <a:r>
              <a:rPr lang="de-DE" dirty="0" err="1" smtClean="0"/>
              <a:t>Both</a:t>
            </a:r>
            <a:r>
              <a:rPr lang="de-DE" dirty="0" smtClean="0"/>
              <a:t> countries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little</a:t>
            </a:r>
            <a:r>
              <a:rPr lang="de-DE" dirty="0" smtClean="0"/>
              <a:t> </a:t>
            </a:r>
            <a:r>
              <a:rPr lang="de-DE" dirty="0" err="1" smtClean="0"/>
              <a:t>experience</a:t>
            </a:r>
            <a:r>
              <a:rPr lang="de-DE" dirty="0" smtClean="0"/>
              <a:t> in </a:t>
            </a:r>
            <a:r>
              <a:rPr lang="de-DE" dirty="0" err="1" smtClean="0"/>
              <a:t>dealing</a:t>
            </a:r>
            <a:r>
              <a:rPr lang="de-DE" dirty="0" smtClean="0"/>
              <a:t> </a:t>
            </a:r>
            <a:r>
              <a:rPr lang="de-DE" dirty="0" err="1" smtClean="0"/>
              <a:t>fairly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„power </a:t>
            </a:r>
            <a:r>
              <a:rPr lang="de-DE" dirty="0" err="1" smtClean="0"/>
              <a:t>equals</a:t>
            </a:r>
            <a:r>
              <a:rPr lang="de-DE" dirty="0" smtClean="0"/>
              <a:t>“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antagonizing</a:t>
            </a:r>
            <a:r>
              <a:rPr lang="de-DE" dirty="0" smtClean="0"/>
              <a:t>. 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political</a:t>
            </a:r>
            <a:r>
              <a:rPr lang="de-DE" dirty="0" smtClean="0"/>
              <a:t> </a:t>
            </a:r>
            <a:r>
              <a:rPr lang="de-DE" dirty="0" err="1" smtClean="0"/>
              <a:t>fundaments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US State </a:t>
            </a:r>
            <a:r>
              <a:rPr lang="de-DE" dirty="0" err="1" smtClean="0"/>
              <a:t>and</a:t>
            </a:r>
            <a:endParaRPr lang="de-DE" dirty="0" smtClean="0"/>
          </a:p>
          <a:p>
            <a:pPr>
              <a:buNone/>
            </a:pPr>
            <a:r>
              <a:rPr lang="de-DE" dirty="0"/>
              <a:t> </a:t>
            </a:r>
            <a:r>
              <a:rPr lang="de-DE" dirty="0" smtClean="0"/>
              <a:t>   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Chinas State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quite</a:t>
            </a:r>
            <a:r>
              <a:rPr lang="de-DE" dirty="0" smtClean="0"/>
              <a:t> different.</a:t>
            </a:r>
          </a:p>
          <a:p>
            <a:pPr>
              <a:buFont typeface="Arial" charset="0"/>
              <a:buChar char="•"/>
            </a:pPr>
            <a:r>
              <a:rPr lang="de-DE" dirty="0" err="1" smtClean="0"/>
              <a:t>China`s</a:t>
            </a:r>
            <a:r>
              <a:rPr lang="de-DE" dirty="0" smtClean="0"/>
              <a:t> </a:t>
            </a:r>
            <a:r>
              <a:rPr lang="de-DE" dirty="0" err="1" smtClean="0"/>
              <a:t>armed</a:t>
            </a:r>
            <a:r>
              <a:rPr lang="de-DE" dirty="0" smtClean="0"/>
              <a:t> </a:t>
            </a:r>
            <a:r>
              <a:rPr lang="de-DE" dirty="0" err="1" smtClean="0"/>
              <a:t>forces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modernising</a:t>
            </a:r>
            <a:r>
              <a:rPr lang="de-DE" dirty="0" smtClean="0"/>
              <a:t> – </a:t>
            </a:r>
            <a:r>
              <a:rPr lang="de-DE" dirty="0" err="1" smtClean="0"/>
              <a:t>nuclear</a:t>
            </a:r>
            <a:r>
              <a:rPr lang="de-DE" dirty="0" smtClean="0"/>
              <a:t>       submarines, </a:t>
            </a:r>
            <a:r>
              <a:rPr lang="de-DE" dirty="0" err="1" smtClean="0"/>
              <a:t>missiles</a:t>
            </a:r>
            <a:r>
              <a:rPr lang="de-DE" dirty="0" smtClean="0"/>
              <a:t>, electronic </a:t>
            </a:r>
            <a:r>
              <a:rPr lang="de-DE" dirty="0" err="1" smtClean="0"/>
              <a:t>warfare</a:t>
            </a:r>
            <a:r>
              <a:rPr lang="de-DE" dirty="0" smtClean="0"/>
              <a:t>,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aircraft</a:t>
            </a:r>
            <a:r>
              <a:rPr lang="de-DE" dirty="0" smtClean="0"/>
              <a:t> </a:t>
            </a:r>
            <a:r>
              <a:rPr lang="de-DE" dirty="0" err="1" smtClean="0"/>
              <a:t>carriers</a:t>
            </a:r>
            <a:r>
              <a:rPr lang="de-DE" dirty="0" smtClean="0"/>
              <a:t>, etc.</a:t>
            </a:r>
          </a:p>
          <a:p>
            <a:pPr>
              <a:buFont typeface="Arial" charset="0"/>
              <a:buChar char="•"/>
            </a:pPr>
            <a:r>
              <a:rPr lang="de-DE" dirty="0" smtClean="0"/>
              <a:t>  </a:t>
            </a:r>
            <a:r>
              <a:rPr lang="de-DE" dirty="0" err="1" smtClean="0"/>
              <a:t>Analogies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Great </a:t>
            </a:r>
            <a:r>
              <a:rPr lang="de-DE" dirty="0" err="1" smtClean="0"/>
              <a:t>Britain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Germany 1906</a:t>
            </a:r>
          </a:p>
          <a:p>
            <a:pPr>
              <a:buFont typeface="Arial" charset="0"/>
              <a:buChar char="•"/>
            </a:pPr>
            <a:r>
              <a:rPr lang="de-DE" dirty="0" smtClean="0"/>
              <a:t>Chinas </a:t>
            </a:r>
            <a:r>
              <a:rPr lang="de-DE" dirty="0" err="1" smtClean="0"/>
              <a:t>space</a:t>
            </a:r>
            <a:r>
              <a:rPr lang="de-DE" dirty="0" smtClean="0"/>
              <a:t> </a:t>
            </a:r>
            <a:r>
              <a:rPr lang="de-DE" dirty="0" err="1" smtClean="0"/>
              <a:t>effort</a:t>
            </a: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China                       WS-2013-2014                                            </a:t>
            </a:r>
            <a:r>
              <a:rPr lang="de-DE" sz="1400" i="1" dirty="0" err="1" smtClean="0"/>
              <a:t>Botskor</a:t>
            </a:r>
            <a:r>
              <a:rPr lang="de-DE" sz="1400" i="1" dirty="0" smtClean="0"/>
              <a:t>                                                         </a:t>
            </a:r>
            <a:r>
              <a:rPr lang="de-DE" sz="1400" i="1" dirty="0" smtClean="0"/>
              <a:t>7-4 </a:t>
            </a:r>
            <a:endParaRPr lang="de-DE" sz="14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de-DE" dirty="0" smtClean="0"/>
              <a:t>Who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strongest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3074" name="Picture 2" descr="H:\Dokumente und Einstellungen\Japaninfo\Favoriten\Eigene Dateien\Eigene Bilder\Bild 0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5017" y="1643050"/>
            <a:ext cx="8268949" cy="4572032"/>
          </a:xfrm>
          <a:prstGeom prst="rect">
            <a:avLst/>
          </a:prstGeom>
          <a:noFill/>
        </p:spPr>
      </p:pic>
      <p:sp>
        <p:nvSpPr>
          <p:cNvPr id="5" name="Rechteck 4"/>
          <p:cNvSpPr/>
          <p:nvPr/>
        </p:nvSpPr>
        <p:spPr>
          <a:xfrm>
            <a:off x="428596" y="1500174"/>
            <a:ext cx="8358246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China                       WS-2013-2014                                            </a:t>
            </a:r>
            <a:r>
              <a:rPr lang="de-DE" sz="1400" i="1" dirty="0" err="1" smtClean="0"/>
              <a:t>Botskor</a:t>
            </a:r>
            <a:r>
              <a:rPr lang="de-DE" sz="1400" i="1" dirty="0" smtClean="0"/>
              <a:t>                                                         </a:t>
            </a:r>
            <a:r>
              <a:rPr lang="de-DE" sz="1400" i="1" dirty="0" smtClean="0"/>
              <a:t>7-5 </a:t>
            </a:r>
            <a:endParaRPr lang="de-DE" sz="14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Chinese </a:t>
            </a:r>
            <a:r>
              <a:rPr lang="de-DE" dirty="0" err="1"/>
              <a:t>a</a:t>
            </a:r>
            <a:r>
              <a:rPr lang="de-DE" dirty="0" err="1" smtClean="0"/>
              <a:t>ircraft</a:t>
            </a:r>
            <a:r>
              <a:rPr lang="de-DE" dirty="0" smtClean="0"/>
              <a:t> </a:t>
            </a:r>
            <a:r>
              <a:rPr lang="de-DE" dirty="0" err="1" smtClean="0"/>
              <a:t>carrier</a:t>
            </a:r>
            <a:endParaRPr lang="de-DE" dirty="0"/>
          </a:p>
        </p:txBody>
      </p:sp>
      <p:pic>
        <p:nvPicPr>
          <p:cNvPr id="2050" name="Picture 2" descr="C:\Users\Public\Pictures\Beispielbilder\China-AircraftCarrier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6768752" cy="5152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50001" y="6381328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i="1" dirty="0" smtClean="0"/>
              <a:t>China                       WS-2013-2014                                            </a:t>
            </a:r>
            <a:r>
              <a:rPr lang="de-DE" sz="1400" i="1" dirty="0" err="1" smtClean="0"/>
              <a:t>Botskor</a:t>
            </a:r>
            <a:r>
              <a:rPr lang="de-DE" sz="1400" i="1" dirty="0" smtClean="0"/>
              <a:t>                                                         </a:t>
            </a:r>
            <a:r>
              <a:rPr lang="de-DE" sz="1400" i="1" dirty="0" smtClean="0"/>
              <a:t>7-6 </a:t>
            </a:r>
            <a:endParaRPr lang="de-DE" sz="1400" i="1" dirty="0"/>
          </a:p>
        </p:txBody>
      </p:sp>
    </p:spTree>
    <p:extLst>
      <p:ext uri="{BB962C8B-B14F-4D97-AF65-F5344CB8AC3E}">
        <p14:creationId xmlns:p14="http://schemas.microsoft.com/office/powerpoint/2010/main" val="1744959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 </a:t>
            </a:r>
            <a:r>
              <a:rPr lang="de-DE" dirty="0" err="1" smtClean="0"/>
              <a:t>generation</a:t>
            </a:r>
            <a:r>
              <a:rPr lang="de-DE" dirty="0" smtClean="0"/>
              <a:t> </a:t>
            </a:r>
            <a:r>
              <a:rPr lang="de-DE" dirty="0" err="1" smtClean="0"/>
              <a:t>educated</a:t>
            </a:r>
            <a:r>
              <a:rPr lang="de-DE" dirty="0" smtClean="0"/>
              <a:t> in </a:t>
            </a:r>
            <a:r>
              <a:rPr lang="de-DE" dirty="0" err="1" smtClean="0"/>
              <a:t>nationalism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929222"/>
          </a:xfrm>
        </p:spPr>
        <p:txBody>
          <a:bodyPr/>
          <a:lstStyle/>
          <a:p>
            <a:r>
              <a:rPr lang="de-DE" dirty="0" smtClean="0"/>
              <a:t>After Tiananmen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government</a:t>
            </a:r>
            <a:r>
              <a:rPr lang="de-DE" dirty="0" smtClean="0"/>
              <a:t> </a:t>
            </a:r>
            <a:r>
              <a:rPr lang="de-DE" dirty="0" err="1" smtClean="0"/>
              <a:t>wanted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increase</a:t>
            </a:r>
            <a:r>
              <a:rPr lang="de-DE" dirty="0" smtClean="0"/>
              <a:t> </a:t>
            </a:r>
            <a:r>
              <a:rPr lang="de-DE" dirty="0" err="1" smtClean="0"/>
              <a:t>it`s</a:t>
            </a:r>
            <a:r>
              <a:rPr lang="de-DE" dirty="0" smtClean="0"/>
              <a:t> </a:t>
            </a:r>
            <a:r>
              <a:rPr lang="de-DE" dirty="0" err="1" smtClean="0"/>
              <a:t>legitimacy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presenting</a:t>
            </a:r>
            <a:r>
              <a:rPr lang="de-DE" dirty="0" smtClean="0"/>
              <a:t> </a:t>
            </a:r>
            <a:r>
              <a:rPr lang="de-DE" dirty="0" err="1" smtClean="0"/>
              <a:t>itself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patriotic</a:t>
            </a:r>
            <a:r>
              <a:rPr lang="de-DE" dirty="0"/>
              <a:t>:</a:t>
            </a:r>
            <a:endParaRPr lang="de-DE" dirty="0" smtClean="0"/>
          </a:p>
          <a:p>
            <a:r>
              <a:rPr lang="de-DE" dirty="0" err="1" smtClean="0"/>
              <a:t>Flag</a:t>
            </a:r>
            <a:r>
              <a:rPr lang="de-DE" dirty="0" smtClean="0"/>
              <a:t> </a:t>
            </a:r>
            <a:r>
              <a:rPr lang="de-DE" dirty="0" err="1" smtClean="0"/>
              <a:t>raising</a:t>
            </a:r>
            <a:r>
              <a:rPr lang="de-DE" dirty="0" smtClean="0"/>
              <a:t> </a:t>
            </a:r>
            <a:r>
              <a:rPr lang="de-DE" dirty="0" err="1" smtClean="0"/>
              <a:t>every</a:t>
            </a:r>
            <a:r>
              <a:rPr lang="de-DE" dirty="0" smtClean="0"/>
              <a:t> </a:t>
            </a:r>
            <a:r>
              <a:rPr lang="de-DE" dirty="0" err="1" smtClean="0"/>
              <a:t>week</a:t>
            </a:r>
            <a:r>
              <a:rPr lang="de-DE" dirty="0" smtClean="0"/>
              <a:t> in </a:t>
            </a:r>
            <a:r>
              <a:rPr lang="de-DE" dirty="0" err="1" smtClean="0"/>
              <a:t>schools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great</a:t>
            </a:r>
            <a:r>
              <a:rPr lang="de-DE" dirty="0" smtClean="0"/>
              <a:t> </a:t>
            </a:r>
            <a:r>
              <a:rPr lang="de-DE" dirty="0" err="1" smtClean="0"/>
              <a:t>speeches</a:t>
            </a:r>
            <a:r>
              <a:rPr lang="de-DE" dirty="0" smtClean="0"/>
              <a:t>.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generation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 30 </a:t>
            </a:r>
            <a:r>
              <a:rPr lang="de-DE" dirty="0" err="1" smtClean="0"/>
              <a:t>years</a:t>
            </a:r>
            <a:r>
              <a:rPr lang="de-DE" dirty="0" smtClean="0"/>
              <a:t> </a:t>
            </a:r>
            <a:r>
              <a:rPr lang="de-DE" dirty="0" err="1" smtClean="0"/>
              <a:t>old</a:t>
            </a:r>
            <a:r>
              <a:rPr lang="de-DE" dirty="0" smtClean="0"/>
              <a:t>.</a:t>
            </a:r>
          </a:p>
          <a:p>
            <a:r>
              <a:rPr lang="de-DE" dirty="0" smtClean="0"/>
              <a:t>Newspapers  </a:t>
            </a:r>
            <a:r>
              <a:rPr lang="de-DE" dirty="0" err="1" smtClean="0"/>
              <a:t>write</a:t>
            </a:r>
            <a:r>
              <a:rPr lang="de-DE" dirty="0" smtClean="0"/>
              <a:t> </a:t>
            </a:r>
            <a:r>
              <a:rPr lang="de-DE" dirty="0" err="1" smtClean="0"/>
              <a:t>often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increased</a:t>
            </a:r>
            <a:r>
              <a:rPr lang="de-DE" dirty="0" smtClean="0"/>
              <a:t> „</a:t>
            </a:r>
            <a:r>
              <a:rPr lang="de-DE" dirty="0" err="1" smtClean="0"/>
              <a:t>containment</a:t>
            </a:r>
            <a:r>
              <a:rPr lang="de-DE" dirty="0" smtClean="0"/>
              <a:t>“ </a:t>
            </a:r>
            <a:r>
              <a:rPr lang="de-DE" dirty="0" err="1" smtClean="0"/>
              <a:t>of</a:t>
            </a:r>
            <a:r>
              <a:rPr lang="de-DE" dirty="0" smtClean="0"/>
              <a:t> China </a:t>
            </a:r>
            <a:r>
              <a:rPr lang="de-DE" dirty="0" err="1" smtClean="0"/>
              <a:t>through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USA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Asian </a:t>
            </a:r>
            <a:r>
              <a:rPr lang="de-DE" dirty="0" err="1" smtClean="0"/>
              <a:t>neighbors</a:t>
            </a:r>
            <a:r>
              <a:rPr lang="de-DE" dirty="0" smtClean="0"/>
              <a:t>. Japan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often</a:t>
            </a:r>
            <a:r>
              <a:rPr lang="de-DE" dirty="0"/>
              <a:t> </a:t>
            </a:r>
            <a:r>
              <a:rPr lang="de-DE" dirty="0" err="1" smtClean="0"/>
              <a:t>criticized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China                       WS-2013-2014                                            </a:t>
            </a:r>
            <a:r>
              <a:rPr lang="de-DE" sz="1400" i="1" dirty="0" err="1" smtClean="0"/>
              <a:t>Botskor</a:t>
            </a:r>
            <a:r>
              <a:rPr lang="de-DE" sz="1400" i="1" dirty="0" smtClean="0"/>
              <a:t>                                                         </a:t>
            </a:r>
            <a:r>
              <a:rPr lang="de-DE" sz="1400" i="1" dirty="0" smtClean="0"/>
              <a:t>7-7 </a:t>
            </a:r>
            <a:endParaRPr lang="de-DE" sz="1400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de-DE" dirty="0" err="1" smtClean="0"/>
              <a:t>Nationalism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channel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4098" name="Picture 2" descr="H:\Dokumente und Einstellungen\Japaninfo\Favoriten\Eigene Dateien\Eigene Bilder\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928670"/>
            <a:ext cx="6918197" cy="5164626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251520" y="6237312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China                       WS-2013-2014                                            </a:t>
            </a:r>
            <a:r>
              <a:rPr lang="de-DE" sz="1400" i="1" dirty="0" err="1" smtClean="0"/>
              <a:t>Botskor</a:t>
            </a:r>
            <a:r>
              <a:rPr lang="de-DE" sz="1400" i="1" dirty="0" smtClean="0"/>
              <a:t>                                                         </a:t>
            </a:r>
            <a:r>
              <a:rPr lang="de-DE" sz="1400" i="1" dirty="0" smtClean="0"/>
              <a:t>7-8 </a:t>
            </a:r>
            <a:endParaRPr lang="de-DE" sz="1400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/>
              <a:t>Fact: A war </a:t>
            </a:r>
            <a:r>
              <a:rPr lang="de-DE" sz="3200" dirty="0" err="1" smtClean="0"/>
              <a:t>for</a:t>
            </a:r>
            <a:r>
              <a:rPr lang="de-DE" sz="3200" dirty="0" smtClean="0"/>
              <a:t> </a:t>
            </a:r>
            <a:r>
              <a:rPr lang="de-DE" sz="3200" dirty="0" err="1" smtClean="0"/>
              <a:t>some</a:t>
            </a:r>
            <a:r>
              <a:rPr lang="de-DE" sz="3200" dirty="0" smtClean="0"/>
              <a:t> </a:t>
            </a:r>
            <a:r>
              <a:rPr lang="de-DE" sz="3200" dirty="0" err="1" smtClean="0"/>
              <a:t>useless</a:t>
            </a:r>
            <a:r>
              <a:rPr lang="de-DE" sz="3200" dirty="0" smtClean="0"/>
              <a:t> </a:t>
            </a:r>
            <a:r>
              <a:rPr lang="de-DE" sz="3200" dirty="0" err="1" smtClean="0"/>
              <a:t>island</a:t>
            </a:r>
            <a:r>
              <a:rPr lang="de-DE" sz="3200" dirty="0" smtClean="0"/>
              <a:t> ?</a:t>
            </a:r>
            <a:endParaRPr lang="de-DE" sz="3200" dirty="0"/>
          </a:p>
        </p:txBody>
      </p:sp>
      <p:pic>
        <p:nvPicPr>
          <p:cNvPr id="5122" name="Picture 2" descr="H:\Dokumente und Einstellungen\Japaninfo\Favoriten\Eigene Dateien\Eigene Bilder\20101025-anti-jap-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428736"/>
            <a:ext cx="5929354" cy="4870541"/>
          </a:xfrm>
          <a:prstGeom prst="rect">
            <a:avLst/>
          </a:prstGeom>
          <a:noFill/>
        </p:spPr>
      </p:pic>
      <p:sp>
        <p:nvSpPr>
          <p:cNvPr id="4" name="Textfeld 4"/>
          <p:cNvSpPr txBox="1"/>
          <p:nvPr/>
        </p:nvSpPr>
        <p:spPr>
          <a:xfrm>
            <a:off x="179512" y="6381328"/>
            <a:ext cx="8643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i="1" dirty="0" smtClean="0"/>
              <a:t>China                       WS-2013-2014                                            </a:t>
            </a:r>
            <a:r>
              <a:rPr lang="de-DE" sz="1400" i="1" dirty="0" err="1" smtClean="0"/>
              <a:t>Botskor</a:t>
            </a:r>
            <a:r>
              <a:rPr lang="de-DE" sz="1400" i="1" dirty="0" smtClean="0"/>
              <a:t>                                                         </a:t>
            </a:r>
            <a:r>
              <a:rPr lang="de-DE" sz="1400" i="1" dirty="0" smtClean="0"/>
              <a:t>7-9 </a:t>
            </a:r>
            <a:endParaRPr lang="de-DE" sz="1400" i="1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2"/>
  <p:tag name="MMPROD_UIDATA" val="&lt;database version=&quot;7.0&quot;&gt;&lt;object type=&quot;1&quot; unique_id=&quot;10001&quot;&gt;&lt;object type=&quot;8&quot; unique_id=&quot;10118&quot;&gt;&lt;/object&gt;&lt;object type=&quot;2&quot; unique_id=&quot;10119&quot;&gt;&lt;object type=&quot;3&quot; unique_id=&quot;10124&quot;&gt;&lt;property id=&quot;20148&quot; value=&quot;5&quot;/&gt;&lt;property id=&quot;20300&quot; value=&quot;Folie 1 - &amp;quot;China: friend or foe?&amp;quot;&quot;/&gt;&lt;property id=&quot;20307&quot; value=&quot;259&quot;/&gt;&lt;/object&gt;&lt;object type=&quot;3&quot; unique_id=&quot;10125&quot;&gt;&lt;property id=&quot;20148&quot; value=&quot;5&quot;/&gt;&lt;property id=&quot;20300&quot; value=&quot;Folie 2 - &amp;quot;Lines of influence…&amp;quot;&quot;/&gt;&lt;property id=&quot;20307&quot; value=&quot;260&quot;/&gt;&lt;/object&gt;&lt;object type=&quot;3&quot; unique_id=&quot;10126&quot;&gt;&lt;property id=&quot;20148&quot; value=&quot;5&quot;/&gt;&lt;property id=&quot;20300&quot; value=&quot;Folie 3 - &amp;quot;Pragmatic policies&amp;quot;&quot;/&gt;&lt;property id=&quot;20307&quot; value=&quot;261&quot;/&gt;&lt;/object&gt;&lt;object type=&quot;3&quot; unique_id=&quot;10127&quot;&gt;&lt;property id=&quot;20148&quot; value=&quot;5&quot;/&gt;&lt;property id=&quot;20300&quot; value=&quot;Folie 4 - &amp;quot;Possible Antagonism&amp;quot;&quot;/&gt;&lt;property id=&quot;20307&quot; value=&quot;262&quot;/&gt;&lt;/object&gt;&lt;object type=&quot;3&quot; unique_id=&quot;10128&quot;&gt;&lt;property id=&quot;20148&quot; value=&quot;5&quot;/&gt;&lt;property id=&quot;20300&quot; value=&quot;Folie 5 - &amp;quot;Who is the strongest?&amp;quot;&quot;/&gt;&lt;property id=&quot;20307&quot; value=&quot;263&quot;/&gt;&lt;/object&gt;&lt;object type=&quot;3&quot; unique_id=&quot;10130&quot;&gt;&lt;property id=&quot;20148&quot; value=&quot;5&quot;/&gt;&lt;property id=&quot;20300&quot; value=&quot;Folie 6 - &amp;quot;A generation educated in nationalism&amp;quot;&quot;/&gt;&lt;property id=&quot;20307&quot; value=&quot;265&quot;/&gt;&lt;/object&gt;&lt;object type=&quot;3&quot; unique_id=&quot;10131&quot;&gt;&lt;property id=&quot;20148&quot; value=&quot;5&quot;/&gt;&lt;property id=&quot;20300&quot; value=&quot;Folie 7 - &amp;quot;Nationalism is used as channel &amp;quot;&quot;/&gt;&lt;property id=&quot;20307&quot; value=&quot;267&quot;/&gt;&lt;/object&gt;&lt;object type=&quot;3&quot; unique_id=&quot;10132&quot;&gt;&lt;property id=&quot;20148&quot; value=&quot;5&quot;/&gt;&lt;property id=&quot;20300&quot; value=&quot;Folie 8 - &amp;quot;Fact: A war for some useless island ?&amp;quot;&quot;/&gt;&lt;property id=&quot;20307&quot; value=&quot;268&quot;/&gt;&lt;/object&gt;&lt;object type=&quot;3&quot; unique_id=&quot;10133&quot;&gt;&lt;property id=&quot;20148&quot; value=&quot;5&quot;/&gt;&lt;property id=&quot;20300&quot; value=&quot;Folie 9 - &amp;quot;Asian neighbours&amp;quot;&quot;/&gt;&lt;property id=&quot;20307&quot; value=&quot;26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367</Words>
  <Application>Microsoft Office PowerPoint</Application>
  <PresentationFormat>Bildschirmpräsentation (4:3)</PresentationFormat>
  <Paragraphs>50</Paragraphs>
  <Slides>11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Larissa-Design</vt:lpstr>
      <vt:lpstr>China: friend or foe?</vt:lpstr>
      <vt:lpstr>Lines of influence…</vt:lpstr>
      <vt:lpstr>Pragmatic policies</vt:lpstr>
      <vt:lpstr>Possible Antagonism</vt:lpstr>
      <vt:lpstr>Who is the strongest?</vt:lpstr>
      <vt:lpstr>Chinese aircraft carrier</vt:lpstr>
      <vt:lpstr>A generation educated in nationalism</vt:lpstr>
      <vt:lpstr>Nationalism is used as channel </vt:lpstr>
      <vt:lpstr>Fact: A war for some useless island ?</vt:lpstr>
      <vt:lpstr>Senkaku Islands – just goats?</vt:lpstr>
      <vt:lpstr>Asian neighbours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Japaninfo</dc:creator>
  <cp:lastModifiedBy>Botskor, Ivan</cp:lastModifiedBy>
  <cp:revision>60</cp:revision>
  <dcterms:created xsi:type="dcterms:W3CDTF">2011-12-22T09:02:01Z</dcterms:created>
  <dcterms:modified xsi:type="dcterms:W3CDTF">2013-12-04T12:42:24Z</dcterms:modified>
</cp:coreProperties>
</file>