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2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56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52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42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859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3530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45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17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20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34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6916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85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5EC66-FB80-4F35-A785-1091D810D69D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FC189-A409-415D-BB50-B5556CE3FC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149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ingbusiness.org/ranking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3145077" cy="3142163"/>
          </a:xfrm>
        </p:spPr>
        <p:txBody>
          <a:bodyPr/>
          <a:lstStyle/>
          <a:p>
            <a:r>
              <a:rPr lang="de-DE" dirty="0" err="1"/>
              <a:t>Narendra</a:t>
            </a:r>
            <a:br>
              <a:rPr lang="de-DE" dirty="0"/>
            </a:br>
            <a:r>
              <a:rPr lang="de-DE" dirty="0"/>
              <a:t>Modi </a:t>
            </a:r>
            <a:br>
              <a:rPr lang="de-DE" dirty="0"/>
            </a:br>
            <a:r>
              <a:rPr lang="de-DE" dirty="0" err="1"/>
              <a:t>Bharatiya</a:t>
            </a:r>
            <a:br>
              <a:rPr lang="de-DE" dirty="0"/>
            </a:br>
            <a:r>
              <a:rPr lang="de-DE" dirty="0" err="1"/>
              <a:t>Janata</a:t>
            </a:r>
            <a:br>
              <a:rPr lang="de-DE" dirty="0"/>
            </a:br>
            <a:r>
              <a:rPr lang="de-DE" dirty="0"/>
              <a:t>Party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136" y="283464"/>
            <a:ext cx="7217664" cy="657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70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985" y="158751"/>
            <a:ext cx="6638795" cy="648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9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50937" y="3382027"/>
            <a:ext cx="53110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/>
              <a:t>Population </a:t>
            </a:r>
            <a:r>
              <a:rPr lang="de-DE" sz="4800" dirty="0" err="1"/>
              <a:t>should</a:t>
            </a:r>
            <a:r>
              <a:rPr lang="de-DE" sz="4800" dirty="0"/>
              <a:t> </a:t>
            </a:r>
            <a:r>
              <a:rPr lang="de-DE" sz="4800" dirty="0" err="1"/>
              <a:t>peak</a:t>
            </a:r>
            <a:r>
              <a:rPr lang="de-DE" sz="4800" dirty="0"/>
              <a:t> at 1,64 Billion in  2065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50937" y="475989"/>
            <a:ext cx="7164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In </a:t>
            </a:r>
            <a:r>
              <a:rPr lang="de-DE" sz="4000" dirty="0" err="1"/>
              <a:t>the</a:t>
            </a:r>
            <a:r>
              <a:rPr lang="de-DE" sz="4000" dirty="0"/>
              <a:t> west </a:t>
            </a:r>
            <a:r>
              <a:rPr lang="de-DE" sz="4000" dirty="0" err="1"/>
              <a:t>coast</a:t>
            </a:r>
            <a:r>
              <a:rPr lang="de-DE" sz="4000" dirty="0"/>
              <a:t> </a:t>
            </a:r>
            <a:r>
              <a:rPr lang="de-DE" sz="4000" dirty="0" err="1"/>
              <a:t>and</a:t>
            </a:r>
            <a:r>
              <a:rPr lang="de-DE" sz="4000" dirty="0"/>
              <a:t> southern </a:t>
            </a:r>
            <a:r>
              <a:rPr lang="de-DE" sz="4000" dirty="0" err="1"/>
              <a:t>India</a:t>
            </a:r>
            <a:r>
              <a:rPr lang="de-DE" sz="4000" dirty="0"/>
              <a:t> </a:t>
            </a:r>
            <a:r>
              <a:rPr lang="de-DE" sz="4000" dirty="0" err="1"/>
              <a:t>they</a:t>
            </a:r>
            <a:r>
              <a:rPr lang="de-DE" sz="4000" dirty="0"/>
              <a:t> </a:t>
            </a:r>
            <a:r>
              <a:rPr lang="de-DE" sz="4000" dirty="0" err="1"/>
              <a:t>have</a:t>
            </a:r>
            <a:r>
              <a:rPr lang="de-DE" sz="4000" dirty="0"/>
              <a:t> </a:t>
            </a:r>
            <a:r>
              <a:rPr lang="de-DE" sz="4000" dirty="0" err="1"/>
              <a:t>less</a:t>
            </a:r>
            <a:r>
              <a:rPr lang="de-DE" sz="4000" dirty="0"/>
              <a:t> </a:t>
            </a:r>
            <a:r>
              <a:rPr lang="de-DE" sz="4000" dirty="0" err="1"/>
              <a:t>children</a:t>
            </a:r>
            <a:endParaRPr lang="de-DE" sz="4000" dirty="0"/>
          </a:p>
        </p:txBody>
      </p:sp>
      <p:sp>
        <p:nvSpPr>
          <p:cNvPr id="5" name="Textfeld 4"/>
          <p:cNvSpPr txBox="1"/>
          <p:nvPr/>
        </p:nvSpPr>
        <p:spPr>
          <a:xfrm>
            <a:off x="450937" y="1966586"/>
            <a:ext cx="8166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Every </a:t>
            </a:r>
            <a:r>
              <a:rPr lang="de-DE" sz="4000" dirty="0" err="1"/>
              <a:t>year</a:t>
            </a:r>
            <a:r>
              <a:rPr lang="de-DE" sz="4000" dirty="0"/>
              <a:t> 11 </a:t>
            </a:r>
            <a:r>
              <a:rPr lang="de-DE" sz="4000" dirty="0" err="1"/>
              <a:t>million</a:t>
            </a:r>
            <a:r>
              <a:rPr lang="de-DE" sz="4000" dirty="0"/>
              <a:t> </a:t>
            </a:r>
            <a:r>
              <a:rPr lang="de-DE" sz="4000" dirty="0" err="1"/>
              <a:t>go</a:t>
            </a:r>
            <a:r>
              <a:rPr lang="de-DE" sz="4000" dirty="0"/>
              <a:t> </a:t>
            </a:r>
            <a:r>
              <a:rPr lang="de-DE" sz="4000" dirty="0" err="1"/>
              <a:t>to</a:t>
            </a:r>
            <a:r>
              <a:rPr lang="de-DE" sz="4000" dirty="0"/>
              <a:t> </a:t>
            </a:r>
            <a:r>
              <a:rPr lang="de-DE" sz="4000" dirty="0" err="1"/>
              <a:t>the</a:t>
            </a:r>
            <a:r>
              <a:rPr lang="de-DE" sz="4000" dirty="0"/>
              <a:t> </a:t>
            </a:r>
            <a:r>
              <a:rPr lang="de-DE" sz="4000" dirty="0" err="1"/>
              <a:t>cities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704616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9468">
            <a:off x="1792026" y="413414"/>
            <a:ext cx="9544833" cy="6449679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 flipH="1">
            <a:off x="1317817" y="34258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175364" y="0"/>
            <a:ext cx="12016636" cy="4759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75364" y="6187858"/>
            <a:ext cx="11133242" cy="9018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0772384" y="388307"/>
            <a:ext cx="1419616" cy="6150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002082" y="109600"/>
            <a:ext cx="1002082" cy="655424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426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86" y="0"/>
            <a:ext cx="10400011" cy="729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8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858" y="94839"/>
            <a:ext cx="9181578" cy="683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9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028193" y="1880672"/>
            <a:ext cx="7681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>
                <a:hlinkClick r:id="rId2"/>
              </a:rPr>
              <a:t>http://www.doingbusiness.org/rankings</a:t>
            </a:r>
            <a:endParaRPr lang="de-DE" sz="3600" dirty="0"/>
          </a:p>
        </p:txBody>
      </p:sp>
      <p:sp>
        <p:nvSpPr>
          <p:cNvPr id="5" name="Textfeld 4"/>
          <p:cNvSpPr txBox="1"/>
          <p:nvPr/>
        </p:nvSpPr>
        <p:spPr>
          <a:xfrm>
            <a:off x="2016690" y="275573"/>
            <a:ext cx="9319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World Bank Ranking</a:t>
            </a:r>
          </a:p>
        </p:txBody>
      </p:sp>
    </p:spTree>
    <p:extLst>
      <p:ext uri="{BB962C8B-B14F-4D97-AF65-F5344CB8AC3E}">
        <p14:creationId xmlns:p14="http://schemas.microsoft.com/office/powerpoint/2010/main" val="161250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Narendra Modi  Bharatiya Janata Party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Ivan Botskor</dc:creator>
  <cp:lastModifiedBy>Ivan Botskor</cp:lastModifiedBy>
  <cp:revision>7</cp:revision>
  <dcterms:created xsi:type="dcterms:W3CDTF">2015-11-09T08:19:45Z</dcterms:created>
  <dcterms:modified xsi:type="dcterms:W3CDTF">2017-11-15T18:36:57Z</dcterms:modified>
</cp:coreProperties>
</file>