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57" r:id="rId4"/>
    <p:sldId id="258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9" autoAdjust="0"/>
    <p:restoredTop sz="94660"/>
  </p:normalViewPr>
  <p:slideViewPr>
    <p:cSldViewPr snapToGrid="0">
      <p:cViewPr varScale="1">
        <p:scale>
          <a:sx n="58" d="100"/>
          <a:sy n="58" d="100"/>
        </p:scale>
        <p:origin x="132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714D3-F19B-4A36-A0D1-872ECD0F3EB8}" type="datetimeFigureOut">
              <a:rPr lang="de-DE" smtClean="0"/>
              <a:t>03.05.2015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82F1F-D5EC-4E85-A24D-351BB0E9A7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0633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714D3-F19B-4A36-A0D1-872ECD0F3EB8}" type="datetimeFigureOut">
              <a:rPr lang="de-DE" smtClean="0"/>
              <a:t>03.05.2015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82F1F-D5EC-4E85-A24D-351BB0E9A7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424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714D3-F19B-4A36-A0D1-872ECD0F3EB8}" type="datetimeFigureOut">
              <a:rPr lang="de-DE" smtClean="0"/>
              <a:t>03.05.2015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82F1F-D5EC-4E85-A24D-351BB0E9A7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4617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714D3-F19B-4A36-A0D1-872ECD0F3EB8}" type="datetimeFigureOut">
              <a:rPr lang="de-DE" smtClean="0"/>
              <a:t>03.05.2015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82F1F-D5EC-4E85-A24D-351BB0E9A7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8575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714D3-F19B-4A36-A0D1-872ECD0F3EB8}" type="datetimeFigureOut">
              <a:rPr lang="de-DE" smtClean="0"/>
              <a:t>03.05.2015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82F1F-D5EC-4E85-A24D-351BB0E9A7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078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714D3-F19B-4A36-A0D1-872ECD0F3EB8}" type="datetimeFigureOut">
              <a:rPr lang="de-DE" smtClean="0"/>
              <a:t>03.05.2015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82F1F-D5EC-4E85-A24D-351BB0E9A7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8949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714D3-F19B-4A36-A0D1-872ECD0F3EB8}" type="datetimeFigureOut">
              <a:rPr lang="de-DE" smtClean="0"/>
              <a:t>03.05.2015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82F1F-D5EC-4E85-A24D-351BB0E9A7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9547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714D3-F19B-4A36-A0D1-872ECD0F3EB8}" type="datetimeFigureOut">
              <a:rPr lang="de-DE" smtClean="0"/>
              <a:t>03.05.2015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82F1F-D5EC-4E85-A24D-351BB0E9A7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3890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714D3-F19B-4A36-A0D1-872ECD0F3EB8}" type="datetimeFigureOut">
              <a:rPr lang="de-DE" smtClean="0"/>
              <a:t>03.05.2015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82F1F-D5EC-4E85-A24D-351BB0E9A7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7239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714D3-F19B-4A36-A0D1-872ECD0F3EB8}" type="datetimeFigureOut">
              <a:rPr lang="de-DE" smtClean="0"/>
              <a:t>03.05.2015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82F1F-D5EC-4E85-A24D-351BB0E9A7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6192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714D3-F19B-4A36-A0D1-872ECD0F3EB8}" type="datetimeFigureOut">
              <a:rPr lang="de-DE" smtClean="0"/>
              <a:t>03.05.2015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82F1F-D5EC-4E85-A24D-351BB0E9A7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179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9714D3-F19B-4A36-A0D1-872ECD0F3EB8}" type="datetimeFigureOut">
              <a:rPr lang="de-DE" smtClean="0"/>
              <a:t>03.05.2015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782F1F-D5EC-4E85-A24D-351BB0E9A7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5552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www.youtube.com/watch?v=TxNs_A9hT9Q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09157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Chinas </a:t>
            </a:r>
            <a:r>
              <a:rPr lang="de-DE" dirty="0" err="1" smtClean="0">
                <a:solidFill>
                  <a:srgbClr val="C00000"/>
                </a:solidFill>
              </a:rPr>
              <a:t>Demographics</a:t>
            </a:r>
            <a:endParaRPr lang="de-DE" dirty="0">
              <a:solidFill>
                <a:srgbClr val="C0000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174282"/>
            <a:ext cx="10515600" cy="5002681"/>
          </a:xfrm>
        </p:spPr>
        <p:txBody>
          <a:bodyPr>
            <a:normAutofit fontScale="92500"/>
          </a:bodyPr>
          <a:lstStyle/>
          <a:p>
            <a:r>
              <a:rPr lang="de-DE" sz="4400" dirty="0" smtClean="0"/>
              <a:t>After 1949    </a:t>
            </a:r>
            <a:r>
              <a:rPr lang="de-DE" sz="4400" dirty="0" err="1" smtClean="0"/>
              <a:t>One</a:t>
            </a:r>
            <a:r>
              <a:rPr lang="de-DE" sz="4400" dirty="0" smtClean="0"/>
              <a:t>-Child </a:t>
            </a:r>
            <a:r>
              <a:rPr lang="de-DE" sz="4400" dirty="0" err="1" smtClean="0"/>
              <a:t>Policy</a:t>
            </a:r>
            <a:r>
              <a:rPr lang="de-DE" sz="4400" dirty="0" smtClean="0"/>
              <a:t>   - </a:t>
            </a:r>
            <a:r>
              <a:rPr lang="de-DE" sz="4400" dirty="0" err="1" smtClean="0"/>
              <a:t>mostly</a:t>
            </a:r>
            <a:r>
              <a:rPr lang="de-DE" sz="4400" dirty="0" smtClean="0"/>
              <a:t> </a:t>
            </a:r>
            <a:r>
              <a:rPr lang="de-DE" sz="4400" dirty="0" err="1" smtClean="0"/>
              <a:t>for</a:t>
            </a:r>
            <a:r>
              <a:rPr lang="de-DE" sz="4400" dirty="0" smtClean="0"/>
              <a:t> Urban </a:t>
            </a:r>
            <a:r>
              <a:rPr lang="de-DE" sz="4400" dirty="0" err="1" smtClean="0"/>
              <a:t>population</a:t>
            </a:r>
            <a:endParaRPr lang="de-DE" sz="4400" dirty="0" smtClean="0"/>
          </a:p>
          <a:p>
            <a:r>
              <a:rPr lang="de-DE" sz="4400" dirty="0" smtClean="0"/>
              <a:t>After 1980 </a:t>
            </a:r>
            <a:r>
              <a:rPr lang="de-DE" sz="4400" dirty="0" err="1" smtClean="0"/>
              <a:t>female</a:t>
            </a:r>
            <a:r>
              <a:rPr lang="de-DE" sz="4400" dirty="0" smtClean="0"/>
              <a:t> </a:t>
            </a:r>
            <a:r>
              <a:rPr lang="de-DE" sz="4400" dirty="0" err="1" smtClean="0"/>
              <a:t>genocide</a:t>
            </a:r>
            <a:r>
              <a:rPr lang="de-DE" sz="4400" dirty="0" smtClean="0"/>
              <a:t> </a:t>
            </a:r>
            <a:r>
              <a:rPr lang="de-DE" sz="4400" dirty="0" err="1" smtClean="0"/>
              <a:t>increased</a:t>
            </a:r>
            <a:endParaRPr lang="de-DE" sz="4400" dirty="0" smtClean="0"/>
          </a:p>
          <a:p>
            <a:r>
              <a:rPr lang="de-DE" sz="4400" dirty="0" smtClean="0"/>
              <a:t>Today 2015 </a:t>
            </a:r>
            <a:r>
              <a:rPr lang="de-DE" sz="4400" dirty="0" err="1" smtClean="0"/>
              <a:t>about</a:t>
            </a:r>
            <a:r>
              <a:rPr lang="de-DE" sz="4400" dirty="0" smtClean="0"/>
              <a:t> 30 </a:t>
            </a:r>
            <a:r>
              <a:rPr lang="de-DE" sz="4400" dirty="0" err="1" smtClean="0"/>
              <a:t>mio</a:t>
            </a:r>
            <a:r>
              <a:rPr lang="de-DE" sz="4400" dirty="0" smtClean="0"/>
              <a:t> Chinese </a:t>
            </a:r>
            <a:r>
              <a:rPr lang="de-DE" sz="4400" dirty="0" err="1" smtClean="0"/>
              <a:t>males</a:t>
            </a:r>
            <a:r>
              <a:rPr lang="de-DE" sz="4400" dirty="0" smtClean="0"/>
              <a:t> </a:t>
            </a:r>
            <a:r>
              <a:rPr lang="de-DE" sz="4400" dirty="0" err="1" smtClean="0"/>
              <a:t>without</a:t>
            </a:r>
            <a:r>
              <a:rPr lang="de-DE" sz="4400" dirty="0" smtClean="0"/>
              <a:t> a </a:t>
            </a:r>
            <a:r>
              <a:rPr lang="de-DE" sz="4400" dirty="0" err="1" smtClean="0"/>
              <a:t>partner</a:t>
            </a:r>
            <a:r>
              <a:rPr lang="de-DE" sz="4400" dirty="0" smtClean="0"/>
              <a:t> – </a:t>
            </a:r>
            <a:r>
              <a:rPr lang="de-DE" sz="4400" dirty="0" err="1" smtClean="0"/>
              <a:t>the</a:t>
            </a:r>
            <a:r>
              <a:rPr lang="de-DE" sz="4400" dirty="0" smtClean="0"/>
              <a:t> </a:t>
            </a:r>
            <a:r>
              <a:rPr lang="de-DE" sz="4400" dirty="0" err="1" smtClean="0"/>
              <a:t>number</a:t>
            </a:r>
            <a:r>
              <a:rPr lang="de-DE" sz="4400" dirty="0" smtClean="0"/>
              <a:t> </a:t>
            </a:r>
            <a:r>
              <a:rPr lang="de-DE" sz="4400" dirty="0" err="1" smtClean="0"/>
              <a:t>is</a:t>
            </a:r>
            <a:r>
              <a:rPr lang="de-DE" sz="4400" dirty="0" smtClean="0"/>
              <a:t> </a:t>
            </a:r>
            <a:r>
              <a:rPr lang="de-DE" sz="4400" dirty="0" err="1" smtClean="0"/>
              <a:t>increasing</a:t>
            </a:r>
            <a:endParaRPr lang="de-DE" sz="4400" dirty="0" smtClean="0"/>
          </a:p>
          <a:p>
            <a:r>
              <a:rPr lang="de-DE" sz="4400" dirty="0" err="1" smtClean="0"/>
              <a:t>Babies</a:t>
            </a:r>
            <a:r>
              <a:rPr lang="de-DE" sz="4400" dirty="0" smtClean="0"/>
              <a:t> </a:t>
            </a:r>
            <a:r>
              <a:rPr lang="de-DE" sz="4400" dirty="0" err="1" smtClean="0"/>
              <a:t>are</a:t>
            </a:r>
            <a:r>
              <a:rPr lang="de-DE" sz="4400" dirty="0" smtClean="0"/>
              <a:t> </a:t>
            </a:r>
            <a:r>
              <a:rPr lang="de-DE" sz="4400" dirty="0" err="1" smtClean="0"/>
              <a:t>stolen</a:t>
            </a:r>
            <a:r>
              <a:rPr lang="de-DE" sz="4400" dirty="0" smtClean="0"/>
              <a:t> </a:t>
            </a:r>
            <a:r>
              <a:rPr lang="de-DE" sz="4400" dirty="0" err="1" smtClean="0"/>
              <a:t>and</a:t>
            </a:r>
            <a:r>
              <a:rPr lang="de-DE" sz="4400" dirty="0" smtClean="0"/>
              <a:t> </a:t>
            </a:r>
            <a:r>
              <a:rPr lang="de-DE" sz="4400" dirty="0" err="1" smtClean="0"/>
              <a:t>sold</a:t>
            </a:r>
            <a:endParaRPr lang="de-DE" sz="4400" dirty="0" smtClean="0"/>
          </a:p>
          <a:p>
            <a:r>
              <a:rPr lang="de-DE" sz="4400" dirty="0" smtClean="0"/>
              <a:t>Women </a:t>
            </a:r>
            <a:r>
              <a:rPr lang="de-DE" sz="4400" dirty="0" err="1" smtClean="0"/>
              <a:t>are</a:t>
            </a:r>
            <a:r>
              <a:rPr lang="de-DE" sz="4400" dirty="0" smtClean="0"/>
              <a:t> </a:t>
            </a:r>
            <a:r>
              <a:rPr lang="de-DE" sz="4400" dirty="0" err="1" smtClean="0"/>
              <a:t>abducted</a:t>
            </a:r>
            <a:r>
              <a:rPr lang="de-DE" sz="4400" dirty="0" smtClean="0"/>
              <a:t> </a:t>
            </a:r>
            <a:r>
              <a:rPr lang="de-DE" sz="4400" dirty="0" err="1" smtClean="0"/>
              <a:t>from</a:t>
            </a:r>
            <a:r>
              <a:rPr lang="de-DE" sz="4400" dirty="0" smtClean="0"/>
              <a:t> Vietnam </a:t>
            </a:r>
            <a:r>
              <a:rPr lang="de-DE" sz="4400" dirty="0" err="1" smtClean="0"/>
              <a:t>and</a:t>
            </a:r>
            <a:r>
              <a:rPr lang="de-DE" sz="4400" dirty="0" smtClean="0"/>
              <a:t> Laos</a:t>
            </a:r>
          </a:p>
          <a:p>
            <a:endParaRPr lang="de-DE" sz="4400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16590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404814"/>
            <a:ext cx="8147050" cy="1012825"/>
          </a:xfrm>
        </p:spPr>
        <p:txBody>
          <a:bodyPr>
            <a:normAutofit fontScale="90000"/>
          </a:bodyPr>
          <a:lstStyle/>
          <a:p>
            <a:r>
              <a:rPr lang="de-DE" altLang="de-DE" sz="3600"/>
              <a:t>China is and </a:t>
            </a:r>
            <a:r>
              <a:rPr lang="de-DE" altLang="de-DE" sz="3600">
                <a:solidFill>
                  <a:srgbClr val="CC3300"/>
                </a:solidFill>
              </a:rPr>
              <a:t>will not</a:t>
            </a:r>
            <a:r>
              <a:rPr lang="de-DE" altLang="de-DE" sz="3600"/>
              <a:t> be in balance for quite a long time</a:t>
            </a:r>
          </a:p>
        </p:txBody>
      </p:sp>
      <p:pic>
        <p:nvPicPr>
          <p:cNvPr id="23555" name="Picture 5" descr="303859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0" y="1700214"/>
            <a:ext cx="3811588" cy="468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7" descr="2213855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25" y="2143125"/>
            <a:ext cx="3333750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7" name="Textfeld 4"/>
          <p:cNvSpPr txBox="1">
            <a:spLocks noChangeArrowheads="1"/>
          </p:cNvSpPr>
          <p:nvPr/>
        </p:nvSpPr>
        <p:spPr bwMode="auto">
          <a:xfrm>
            <a:off x="6310313" y="5000625"/>
            <a:ext cx="4000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/>
              <a:t>Female genocide?</a:t>
            </a:r>
          </a:p>
        </p:txBody>
      </p:sp>
    </p:spTree>
    <p:extLst>
      <p:ext uri="{BB962C8B-B14F-4D97-AF65-F5344CB8AC3E}">
        <p14:creationId xmlns:p14="http://schemas.microsoft.com/office/powerpoint/2010/main" val="100367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3092229"/>
              </p:ext>
            </p:extLst>
          </p:nvPr>
        </p:nvGraphicFramePr>
        <p:xfrm>
          <a:off x="1187624" y="1576305"/>
          <a:ext cx="6475413" cy="483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Chart" r:id="rId3" imgW="4962385" imgH="3562210" progId="Excel.Chart.8">
                  <p:embed/>
                </p:oleObj>
              </mc:Choice>
              <mc:Fallback>
                <p:oleObj name="Chart" r:id="rId3" imgW="4962385" imgH="3562210" progId="Excel.Chart.8">
                  <p:embed/>
                  <p:pic>
                    <p:nvPicPr>
                      <p:cNvPr id="0" name=""/>
                      <p:cNvPicPr>
                        <a:picLocks noRot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1576305"/>
                        <a:ext cx="6475413" cy="4835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00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6809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638" y="-252248"/>
            <a:ext cx="5498086" cy="6842233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9724" y="-252248"/>
            <a:ext cx="6968359" cy="6842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1120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1" y="157655"/>
            <a:ext cx="10515598" cy="870251"/>
          </a:xfrm>
        </p:spPr>
        <p:txBody>
          <a:bodyPr>
            <a:normAutofit/>
          </a:bodyPr>
          <a:lstStyle/>
          <a:p>
            <a:r>
              <a:rPr lang="de-DE" dirty="0" smtClean="0"/>
              <a:t>Parent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stolen</a:t>
            </a:r>
            <a:r>
              <a:rPr lang="de-DE" dirty="0" smtClean="0"/>
              <a:t> </a:t>
            </a:r>
            <a:r>
              <a:rPr lang="de-DE" dirty="0" err="1" smtClean="0"/>
              <a:t>Babies</a:t>
            </a:r>
            <a:r>
              <a:rPr lang="de-DE" dirty="0" smtClean="0"/>
              <a:t> in Jinan Shandong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1027905"/>
            <a:ext cx="10515599" cy="5672439"/>
          </a:xfrm>
        </p:spPr>
      </p:pic>
    </p:spTree>
    <p:extLst>
      <p:ext uri="{BB962C8B-B14F-4D97-AF65-F5344CB8AC3E}">
        <p14:creationId xmlns:p14="http://schemas.microsoft.com/office/powerpoint/2010/main" val="30046236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01523"/>
          </a:xfrm>
        </p:spPr>
        <p:txBody>
          <a:bodyPr/>
          <a:lstStyle/>
          <a:p>
            <a:r>
              <a:rPr lang="de-DE" dirty="0" smtClean="0"/>
              <a:t>                          </a:t>
            </a:r>
            <a:r>
              <a:rPr lang="de-DE" dirty="0" err="1" smtClean="0"/>
              <a:t>Childrens</a:t>
            </a:r>
            <a:r>
              <a:rPr lang="de-DE" dirty="0" smtClean="0"/>
              <a:t> Market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024759"/>
            <a:ext cx="10515600" cy="5612524"/>
          </a:xfrm>
        </p:spPr>
        <p:txBody>
          <a:bodyPr>
            <a:normAutofit lnSpcReduction="10000"/>
          </a:bodyPr>
          <a:lstStyle/>
          <a:p>
            <a:r>
              <a:rPr lang="de-DE" dirty="0" smtClean="0"/>
              <a:t>Boys </a:t>
            </a:r>
            <a:r>
              <a:rPr lang="de-DE" dirty="0" err="1" smtClean="0"/>
              <a:t>for</a:t>
            </a:r>
            <a:r>
              <a:rPr lang="de-DE" dirty="0" smtClean="0"/>
              <a:t> 9000 €</a:t>
            </a:r>
          </a:p>
          <a:p>
            <a:r>
              <a:rPr lang="de-DE" dirty="0" smtClean="0"/>
              <a:t>Girls </a:t>
            </a:r>
            <a:r>
              <a:rPr lang="de-DE" dirty="0" err="1" smtClean="0"/>
              <a:t>for</a:t>
            </a:r>
            <a:r>
              <a:rPr lang="de-DE" dirty="0" smtClean="0"/>
              <a:t> 7000 €</a:t>
            </a:r>
          </a:p>
          <a:p>
            <a:endParaRPr lang="de-DE" dirty="0"/>
          </a:p>
          <a:p>
            <a:r>
              <a:rPr lang="de-DE" dirty="0" smtClean="0"/>
              <a:t>The </a:t>
            </a:r>
            <a:r>
              <a:rPr lang="de-DE" dirty="0" err="1" smtClean="0"/>
              <a:t>children</a:t>
            </a:r>
            <a:r>
              <a:rPr lang="de-DE" dirty="0" smtClean="0"/>
              <a:t> </a:t>
            </a:r>
            <a:r>
              <a:rPr lang="de-DE" dirty="0" err="1" smtClean="0"/>
              <a:t>disappear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Schools, </a:t>
            </a:r>
            <a:r>
              <a:rPr lang="de-DE" dirty="0" err="1" smtClean="0"/>
              <a:t>Playgrounds</a:t>
            </a:r>
            <a:r>
              <a:rPr lang="de-DE" dirty="0" smtClean="0"/>
              <a:t>, </a:t>
            </a:r>
            <a:r>
              <a:rPr lang="de-DE" dirty="0" err="1" smtClean="0"/>
              <a:t>even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Homes</a:t>
            </a:r>
            <a:r>
              <a:rPr lang="de-DE" dirty="0" smtClean="0"/>
              <a:t>, </a:t>
            </a:r>
            <a:r>
              <a:rPr lang="de-DE" dirty="0" err="1" smtClean="0"/>
              <a:t>Railway</a:t>
            </a:r>
            <a:r>
              <a:rPr lang="de-DE" dirty="0" smtClean="0"/>
              <a:t> </a:t>
            </a:r>
            <a:r>
              <a:rPr lang="de-DE" dirty="0" err="1" smtClean="0"/>
              <a:t>Stations,etc</a:t>
            </a:r>
            <a:endParaRPr lang="de-DE" dirty="0" smtClean="0"/>
          </a:p>
          <a:p>
            <a:endParaRPr lang="de-DE" dirty="0"/>
          </a:p>
          <a:p>
            <a:r>
              <a:rPr lang="de-DE" dirty="0" smtClean="0"/>
              <a:t>An App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loaded</a:t>
            </a:r>
            <a:r>
              <a:rPr lang="de-DE" dirty="0" smtClean="0"/>
              <a:t> „</a:t>
            </a:r>
            <a:r>
              <a:rPr lang="de-DE" dirty="0" err="1" smtClean="0"/>
              <a:t>Where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our</a:t>
            </a:r>
            <a:r>
              <a:rPr lang="de-DE" dirty="0" smtClean="0"/>
              <a:t> Baby?“ in </a:t>
            </a:r>
            <a:r>
              <a:rPr lang="de-DE" dirty="0" err="1" smtClean="0"/>
              <a:t>WeChat</a:t>
            </a:r>
            <a:endParaRPr lang="de-DE" dirty="0" smtClean="0"/>
          </a:p>
          <a:p>
            <a:r>
              <a:rPr lang="de-DE" dirty="0" smtClean="0"/>
              <a:t>Groups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parents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missing</a:t>
            </a:r>
            <a:r>
              <a:rPr lang="de-DE" dirty="0" smtClean="0"/>
              <a:t> </a:t>
            </a:r>
            <a:r>
              <a:rPr lang="de-DE" dirty="0" err="1" smtClean="0"/>
              <a:t>Children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helpingb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advising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r>
              <a:rPr lang="de-DE" dirty="0" smtClean="0"/>
              <a:t>.</a:t>
            </a:r>
          </a:p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The </a:t>
            </a:r>
            <a:r>
              <a:rPr lang="de-DE" dirty="0" err="1" smtClean="0"/>
              <a:t>police</a:t>
            </a:r>
            <a:r>
              <a:rPr lang="de-DE" dirty="0" smtClean="0"/>
              <a:t> </a:t>
            </a:r>
            <a:r>
              <a:rPr lang="de-DE" dirty="0" err="1" smtClean="0"/>
              <a:t>does</a:t>
            </a:r>
            <a:r>
              <a:rPr lang="de-DE" dirty="0" smtClean="0"/>
              <a:t> not </a:t>
            </a:r>
            <a:r>
              <a:rPr lang="de-DE" dirty="0" err="1" smtClean="0"/>
              <a:t>accept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complaint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parents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does</a:t>
            </a:r>
            <a:r>
              <a:rPr lang="de-DE" dirty="0" smtClean="0"/>
              <a:t> </a:t>
            </a:r>
          </a:p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</a:t>
            </a:r>
            <a:r>
              <a:rPr lang="de-DE" dirty="0" err="1" smtClean="0"/>
              <a:t>often</a:t>
            </a:r>
            <a:r>
              <a:rPr lang="de-DE" dirty="0" smtClean="0"/>
              <a:t>  </a:t>
            </a:r>
            <a:r>
              <a:rPr lang="de-DE" dirty="0" err="1" smtClean="0"/>
              <a:t>nothing</a:t>
            </a:r>
            <a:r>
              <a:rPr lang="de-DE" dirty="0"/>
              <a:t> </a:t>
            </a:r>
            <a:r>
              <a:rPr lang="de-DE" dirty="0" smtClean="0"/>
              <a:t>but </a:t>
            </a:r>
            <a:r>
              <a:rPr lang="de-DE" dirty="0" err="1" smtClean="0"/>
              <a:t>advice</a:t>
            </a:r>
            <a:r>
              <a:rPr lang="de-DE" dirty="0" smtClean="0"/>
              <a:t>: „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should</a:t>
            </a:r>
            <a:r>
              <a:rPr lang="de-DE" dirty="0" smtClean="0"/>
              <a:t>  </a:t>
            </a:r>
            <a:r>
              <a:rPr lang="de-DE" dirty="0" err="1" smtClean="0"/>
              <a:t>take</a:t>
            </a:r>
            <a:r>
              <a:rPr lang="de-DE" dirty="0" smtClean="0"/>
              <a:t> care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your</a:t>
            </a:r>
            <a:r>
              <a:rPr lang="de-DE" dirty="0" smtClean="0"/>
              <a:t> </a:t>
            </a:r>
            <a:r>
              <a:rPr lang="de-DE" dirty="0" err="1" smtClean="0"/>
              <a:t>child</a:t>
            </a:r>
            <a:r>
              <a:rPr lang="de-DE" dirty="0" smtClean="0"/>
              <a:t>“</a:t>
            </a:r>
          </a:p>
          <a:p>
            <a:pPr marL="0" indent="0">
              <a:buNone/>
            </a:pPr>
            <a:r>
              <a:rPr lang="de-DE" dirty="0" smtClean="0"/>
              <a:t>   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564385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464676" y="5104852"/>
            <a:ext cx="14525141" cy="9506924"/>
          </a:xfrm>
        </p:spPr>
        <p:txBody>
          <a:bodyPr/>
          <a:lstStyle/>
          <a:p>
            <a:r>
              <a:rPr lang="de-DE" dirty="0" smtClean="0">
                <a:hlinkClick r:id="rId2"/>
              </a:rPr>
              <a:t>https://www.youtube.com/watch?v=pcvJurXjGf0</a:t>
            </a:r>
          </a:p>
          <a:p>
            <a:r>
              <a:rPr lang="de-DE" dirty="0" smtClean="0">
                <a:hlinkClick r:id="rId2"/>
              </a:rPr>
              <a:t>https://www.youtube.com/watch?v=TxNs_A9hT9Q</a:t>
            </a:r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pic>
        <p:nvPicPr>
          <p:cNvPr id="2049" name="Picture 1" descr="http://static.ddmcdn.com/gif/china-birth-rate-single-men-676352-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072" y="120391"/>
            <a:ext cx="4824201" cy="4682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102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152</Words>
  <Application>Microsoft Office PowerPoint</Application>
  <PresentationFormat>Breitbild</PresentationFormat>
  <Paragraphs>23</Paragraphs>
  <Slides>7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Microsoft Office Excel Chart</vt:lpstr>
      <vt:lpstr>Chinas Demographics</vt:lpstr>
      <vt:lpstr>China is and will not be in balance for quite a long time</vt:lpstr>
      <vt:lpstr>PowerPoint-Präsentation</vt:lpstr>
      <vt:lpstr>PowerPoint-Präsentation</vt:lpstr>
      <vt:lpstr>Parent of stolen Babies in Jinan Shandong</vt:lpstr>
      <vt:lpstr>                          Childrens Market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Chinas demographics</dc:title>
  <dc:creator>Ivan Botskor</dc:creator>
  <cp:lastModifiedBy>Ivan Botskor</cp:lastModifiedBy>
  <cp:revision>7</cp:revision>
  <dcterms:created xsi:type="dcterms:W3CDTF">2015-05-03T10:37:57Z</dcterms:created>
  <dcterms:modified xsi:type="dcterms:W3CDTF">2015-05-03T11:23:24Z</dcterms:modified>
</cp:coreProperties>
</file>