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9" r:id="rId12"/>
    <p:sldId id="270" r:id="rId13"/>
    <p:sldId id="271" r:id="rId14"/>
    <p:sldId id="274" r:id="rId15"/>
    <p:sldId id="275" r:id="rId16"/>
    <p:sldId id="276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26" autoAdjust="0"/>
    <p:restoredTop sz="94660"/>
  </p:normalViewPr>
  <p:slideViewPr>
    <p:cSldViewPr snapToGrid="0">
      <p:cViewPr varScale="1">
        <p:scale>
          <a:sx n="56" d="100"/>
          <a:sy n="56" d="100"/>
        </p:scale>
        <p:origin x="84" y="9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F9F5F-31EF-4546-8672-D614FCAC017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90353-D2D0-4684-8E14-DFC1E6C65B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968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F9F5F-31EF-4546-8672-D614FCAC017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90353-D2D0-4684-8E14-DFC1E6C65B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9524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F9F5F-31EF-4546-8672-D614FCAC017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90353-D2D0-4684-8E14-DFC1E6C65B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4605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F9F5F-31EF-4546-8672-D614FCAC017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90353-D2D0-4684-8E14-DFC1E6C65B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6883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F9F5F-31EF-4546-8672-D614FCAC017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90353-D2D0-4684-8E14-DFC1E6C65B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0278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F9F5F-31EF-4546-8672-D614FCAC017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90353-D2D0-4684-8E14-DFC1E6C65B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6049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F9F5F-31EF-4546-8672-D614FCAC017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90353-D2D0-4684-8E14-DFC1E6C65B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7879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F9F5F-31EF-4546-8672-D614FCAC017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90353-D2D0-4684-8E14-DFC1E6C65B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4791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F9F5F-31EF-4546-8672-D614FCAC017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90353-D2D0-4684-8E14-DFC1E6C65B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5248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F9F5F-31EF-4546-8672-D614FCAC017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90353-D2D0-4684-8E14-DFC1E6C65B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7888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F9F5F-31EF-4546-8672-D614FCAC017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90353-D2D0-4684-8E14-DFC1E6C65B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4510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F9F5F-31EF-4546-8672-D614FCAC017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90353-D2D0-4684-8E14-DFC1E6C65B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5019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data.worldbank.org/indicator/NY.GDP.MKTP.KD.ZG?end=2015&amp;locations=BR&amp;start=1961&amp;view=chart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148164" cy="622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823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999" y="98999"/>
            <a:ext cx="10674001" cy="666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134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132" y="575733"/>
            <a:ext cx="12269442" cy="571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718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43" y="764771"/>
            <a:ext cx="11201053" cy="521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53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647" y="969192"/>
            <a:ext cx="11252968" cy="5241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385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A demonstrators holds an inflatable doll depicting Brazilian President Dilma Rousseff as he takes part in a protest against the appointment of Brazil's former President Luiz Inacio Lula da Silva as her chief of staff, at Paulista avenue in Sao Paulo, Brazil, March 17, 2016. REUTERS/Paulo Whitak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254"/>
            <a:ext cx="12069396" cy="6793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53843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647700" y="444500"/>
            <a:ext cx="110617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</a:rPr>
              <a:t>Why is the investigation called </a:t>
            </a:r>
            <a:r>
              <a:rPr lang="en-US" sz="3200" b="1" dirty="0">
                <a:latin typeface="Times New Roman" panose="02020603050405020304" pitchFamily="18" charset="0"/>
              </a:rPr>
              <a:t>Lava </a:t>
            </a:r>
            <a:r>
              <a:rPr lang="en-US" sz="3200" b="1" dirty="0" err="1">
                <a:latin typeface="Times New Roman" panose="02020603050405020304" pitchFamily="18" charset="0"/>
              </a:rPr>
              <a:t>Jato</a:t>
            </a:r>
            <a:r>
              <a:rPr lang="en-US" sz="3200" dirty="0">
                <a:latin typeface="Times New Roman" panose="02020603050405020304" pitchFamily="18" charset="0"/>
              </a:rPr>
              <a:t>, or Car Wash?</a:t>
            </a:r>
          </a:p>
          <a:p>
            <a:endParaRPr lang="de-DE" sz="3200" dirty="0">
              <a:latin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</a:rPr>
              <a:t>Police first began tracking the black market money dealers, or </a:t>
            </a:r>
            <a:r>
              <a:rPr lang="en-US" sz="3200" dirty="0" err="1">
                <a:latin typeface="Times New Roman" panose="02020603050405020304" pitchFamily="18" charset="0"/>
              </a:rPr>
              <a:t>doleiros</a:t>
            </a:r>
            <a:r>
              <a:rPr lang="en-US" sz="3200" dirty="0">
                <a:latin typeface="Times New Roman" panose="02020603050405020304" pitchFamily="18" charset="0"/>
              </a:rPr>
              <a:t>, at the </a:t>
            </a:r>
            <a:r>
              <a:rPr lang="en-US" sz="3200" dirty="0" err="1">
                <a:latin typeface="Times New Roman" panose="02020603050405020304" pitchFamily="18" charset="0"/>
              </a:rPr>
              <a:t>Posto</a:t>
            </a:r>
            <a:r>
              <a:rPr lang="en-US" sz="3200" dirty="0">
                <a:latin typeface="Times New Roman" panose="02020603050405020304" pitchFamily="18" charset="0"/>
              </a:rPr>
              <a:t> da Torre, a petrol station in Brasília which also had a money exchange business. The </a:t>
            </a:r>
            <a:r>
              <a:rPr lang="en-US" sz="3200" dirty="0" err="1">
                <a:latin typeface="Times New Roman" panose="02020603050405020304" pitchFamily="18" charset="0"/>
              </a:rPr>
              <a:t>doleiros</a:t>
            </a:r>
            <a:r>
              <a:rPr lang="en-US" sz="3200" dirty="0">
                <a:latin typeface="Times New Roman" panose="02020603050405020304" pitchFamily="18" charset="0"/>
              </a:rPr>
              <a:t> eventually led investigators to Paulo Roberto Costa, enabling them to discover the corruption at Petrobras. That was two years ago. Since then, investigators have uncovered R$6.2bn in bribes paid and total losses to the state estimated at between R$29bn and R$42bn. They have charged 179 people with criminal offences and secured 93 convictions. Added together, the sentences equal nearly 1,000 years in jail.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8780247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1027295" y="1047439"/>
            <a:ext cx="6096001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dirty="0">
                <a:hlinkClick r:id="rId2"/>
              </a:rPr>
              <a:t>http://data.worldbank.org/indicator/NY.GDP.MKTP.KD.ZG?end=2015&amp;locations=BR&amp;start=1961&amp;view=chart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108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466" y="388308"/>
            <a:ext cx="10978973" cy="352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025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85" y="663514"/>
            <a:ext cx="11080630" cy="591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478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23544" y="-1005001"/>
            <a:ext cx="15451888" cy="8258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525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84" y="71020"/>
            <a:ext cx="13484888" cy="6786980"/>
          </a:xfrm>
          <a:prstGeom prst="rect">
            <a:avLst/>
          </a:prstGeom>
        </p:spPr>
      </p:pic>
      <p:sp>
        <p:nvSpPr>
          <p:cNvPr id="3" name="Pfeil nach rechts 2"/>
          <p:cNvSpPr/>
          <p:nvPr/>
        </p:nvSpPr>
        <p:spPr>
          <a:xfrm rot="16200000">
            <a:off x="6341278" y="1866900"/>
            <a:ext cx="1003300" cy="330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6744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548" y="327138"/>
            <a:ext cx="10826487" cy="7230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79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804" y="0"/>
            <a:ext cx="9962401" cy="843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977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928" y="435171"/>
            <a:ext cx="10928144" cy="5987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860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585" y="86314"/>
            <a:ext cx="10724830" cy="668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950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</Words>
  <Application>Microsoft Office PowerPoint</Application>
  <PresentationFormat>Breitbild</PresentationFormat>
  <Paragraphs>4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Ivan Botskor</dc:creator>
  <cp:lastModifiedBy>Ivan Botskor</cp:lastModifiedBy>
  <cp:revision>10</cp:revision>
  <dcterms:created xsi:type="dcterms:W3CDTF">2015-10-17T15:03:43Z</dcterms:created>
  <dcterms:modified xsi:type="dcterms:W3CDTF">2017-11-15T11:13:35Z</dcterms:modified>
</cp:coreProperties>
</file>