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62" r:id="rId6"/>
    <p:sldId id="263" r:id="rId7"/>
    <p:sldId id="264" r:id="rId8"/>
    <p:sldId id="268" r:id="rId9"/>
    <p:sldId id="269" r:id="rId10"/>
    <p:sldId id="265" r:id="rId11"/>
    <p:sldId id="266" r:id="rId12"/>
    <p:sldId id="270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68" autoAdjust="0"/>
    <p:restoredTop sz="94660"/>
  </p:normalViewPr>
  <p:slideViewPr>
    <p:cSldViewPr>
      <p:cViewPr varScale="1">
        <p:scale>
          <a:sx n="102" d="100"/>
          <a:sy n="102" d="100"/>
        </p:scale>
        <p:origin x="-8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25645-C8A2-49F2-B3A0-26099BC0B2F2}" type="datetimeFigureOut">
              <a:rPr lang="de-DE" smtClean="0"/>
              <a:t>08.07.2015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2CF70-2866-40FA-85EF-846534791D7F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00034" y="285729"/>
            <a:ext cx="7772400" cy="1000132"/>
          </a:xfrm>
        </p:spPr>
        <p:txBody>
          <a:bodyPr/>
          <a:lstStyle/>
          <a:p>
            <a:r>
              <a:rPr lang="de-DE" dirty="0" smtClean="0"/>
              <a:t>Motivation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r>
              <a:rPr lang="de-DE" dirty="0" smtClean="0"/>
              <a:t> Trust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71538" y="1428736"/>
            <a:ext cx="7215238" cy="4424378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 smtClean="0">
                <a:solidFill>
                  <a:schemeClr val="tx1"/>
                </a:solidFill>
              </a:rPr>
              <a:t>Leadership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Management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linked</a:t>
            </a:r>
            <a:r>
              <a:rPr lang="de-DE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>Making </a:t>
            </a:r>
            <a:r>
              <a:rPr lang="de-DE" dirty="0" err="1" smtClean="0">
                <a:solidFill>
                  <a:schemeClr val="tx1"/>
                </a:solidFill>
              </a:rPr>
              <a:t>people</a:t>
            </a:r>
            <a:r>
              <a:rPr lang="de-DE" dirty="0" smtClean="0">
                <a:solidFill>
                  <a:schemeClr val="tx1"/>
                </a:solidFill>
              </a:rPr>
              <a:t> do </a:t>
            </a:r>
            <a:r>
              <a:rPr lang="de-DE" dirty="0" err="1" smtClean="0">
                <a:solidFill>
                  <a:schemeClr val="tx1"/>
                </a:solidFill>
              </a:rPr>
              <a:t>what</a:t>
            </a:r>
            <a:r>
              <a:rPr lang="de-DE" dirty="0" smtClean="0">
                <a:solidFill>
                  <a:schemeClr val="tx1"/>
                </a:solidFill>
              </a:rPr>
              <a:t>  </a:t>
            </a:r>
            <a:r>
              <a:rPr lang="de-DE" dirty="0" err="1" smtClean="0">
                <a:solidFill>
                  <a:schemeClr val="tx1"/>
                </a:solidFill>
              </a:rPr>
              <a:t>they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want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at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same time </a:t>
            </a:r>
            <a:r>
              <a:rPr lang="de-DE" dirty="0" err="1" smtClean="0">
                <a:solidFill>
                  <a:schemeClr val="tx1"/>
                </a:solidFill>
              </a:rPr>
              <a:t>making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them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feel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that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is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good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idea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de-DE" dirty="0" err="1" smtClean="0">
                <a:solidFill>
                  <a:schemeClr val="tx1"/>
                </a:solidFill>
              </a:rPr>
              <a:t>Difficult</a:t>
            </a:r>
            <a:r>
              <a:rPr lang="de-DE" dirty="0" smtClean="0">
                <a:solidFill>
                  <a:schemeClr val="tx1"/>
                </a:solidFill>
              </a:rPr>
              <a:t> in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own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culture</a:t>
            </a:r>
            <a:r>
              <a:rPr lang="de-DE" dirty="0" smtClean="0">
                <a:solidFill>
                  <a:schemeClr val="tx1"/>
                </a:solidFill>
              </a:rPr>
              <a:t>, but</a:t>
            </a:r>
          </a:p>
          <a:p>
            <a:pPr algn="l"/>
            <a:r>
              <a:rPr lang="de-DE" dirty="0" smtClean="0">
                <a:solidFill>
                  <a:srgbClr val="FF0000"/>
                </a:solidFill>
              </a:rPr>
              <a:t>More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difficult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with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other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cultures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de-DE" dirty="0" err="1" smtClean="0">
                <a:solidFill>
                  <a:schemeClr val="tx1"/>
                </a:solidFill>
              </a:rPr>
              <a:t>Gaining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allegiance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people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with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other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rules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values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customs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aspirations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habits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need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more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work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analysis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Multi-</a:t>
            </a:r>
            <a:r>
              <a:rPr lang="de-DE" dirty="0" err="1" smtClean="0"/>
              <a:t>actives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More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words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deeds</a:t>
            </a:r>
            <a:r>
              <a:rPr lang="de-DE" dirty="0" smtClean="0"/>
              <a:t>.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idea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globalization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twentieth</a:t>
            </a:r>
            <a:r>
              <a:rPr lang="de-DE" dirty="0" smtClean="0"/>
              <a:t> </a:t>
            </a:r>
            <a:r>
              <a:rPr lang="de-DE" dirty="0" err="1" smtClean="0"/>
              <a:t>century</a:t>
            </a:r>
            <a:r>
              <a:rPr lang="de-DE" dirty="0" smtClean="0"/>
              <a:t> was </a:t>
            </a:r>
            <a:r>
              <a:rPr lang="de-DE" dirty="0" err="1" smtClean="0"/>
              <a:t>more</a:t>
            </a:r>
            <a:r>
              <a:rPr lang="de-DE" dirty="0" smtClean="0"/>
              <a:t> a </a:t>
            </a:r>
            <a:r>
              <a:rPr lang="de-DE" dirty="0" err="1" smtClean="0"/>
              <a:t>compromise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materialistic</a:t>
            </a:r>
            <a:r>
              <a:rPr lang="de-DE" dirty="0" smtClean="0"/>
              <a:t> </a:t>
            </a:r>
            <a:r>
              <a:rPr lang="de-DE" dirty="0" err="1" smtClean="0"/>
              <a:t>goals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„softer“ human </a:t>
            </a:r>
            <a:r>
              <a:rPr lang="de-DE" dirty="0" err="1" smtClean="0"/>
              <a:t>values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Multi-</a:t>
            </a:r>
            <a:r>
              <a:rPr lang="de-DE" dirty="0" err="1" smtClean="0"/>
              <a:t>actives</a:t>
            </a:r>
            <a:r>
              <a:rPr lang="de-DE" dirty="0" smtClean="0"/>
              <a:t> </a:t>
            </a:r>
            <a:r>
              <a:rPr lang="de-DE" dirty="0" err="1" smtClean="0"/>
              <a:t>gain</a:t>
            </a:r>
            <a:r>
              <a:rPr lang="de-DE" dirty="0" smtClean="0"/>
              <a:t> </a:t>
            </a:r>
            <a:r>
              <a:rPr lang="de-DE" dirty="0" err="1" smtClean="0"/>
              <a:t>inspiration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circumstances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conductive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boosting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self</a:t>
            </a:r>
            <a:r>
              <a:rPr lang="de-DE" dirty="0" smtClean="0"/>
              <a:t> </a:t>
            </a:r>
            <a:r>
              <a:rPr lang="de-DE" dirty="0" err="1" smtClean="0"/>
              <a:t>confidence</a:t>
            </a:r>
            <a:r>
              <a:rPr lang="de-DE" dirty="0" smtClean="0"/>
              <a:t>. </a:t>
            </a:r>
            <a:r>
              <a:rPr lang="de-DE" dirty="0" err="1" smtClean="0"/>
              <a:t>Nurture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confidence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Reactives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Traditionally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reassuring</a:t>
            </a:r>
            <a:r>
              <a:rPr lang="de-DE" dirty="0" smtClean="0"/>
              <a:t> </a:t>
            </a:r>
            <a:r>
              <a:rPr lang="de-DE" dirty="0" err="1" smtClean="0"/>
              <a:t>comfort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collective</a:t>
            </a:r>
            <a:r>
              <a:rPr lang="de-DE" dirty="0" smtClean="0"/>
              <a:t> </a:t>
            </a:r>
            <a:r>
              <a:rPr lang="de-DE" dirty="0" err="1" smtClean="0"/>
              <a:t>goals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action</a:t>
            </a:r>
            <a:r>
              <a:rPr lang="de-DE" dirty="0" smtClean="0"/>
              <a:t>,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loyalty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respectable</a:t>
            </a:r>
            <a:r>
              <a:rPr lang="de-DE" dirty="0" smtClean="0"/>
              <a:t> </a:t>
            </a:r>
            <a:r>
              <a:rPr lang="de-DE" dirty="0" err="1" smtClean="0"/>
              <a:t>organisation</a:t>
            </a:r>
            <a:r>
              <a:rPr lang="de-DE" dirty="0" smtClean="0"/>
              <a:t>, 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enduring</a:t>
            </a:r>
            <a:r>
              <a:rPr lang="de-DE" dirty="0" smtClean="0"/>
              <a:t> </a:t>
            </a:r>
            <a:r>
              <a:rPr lang="de-DE" dirty="0" err="1" smtClean="0"/>
              <a:t>trust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diligence</a:t>
            </a:r>
            <a:r>
              <a:rPr lang="de-DE" dirty="0" smtClean="0"/>
              <a:t> in </a:t>
            </a:r>
            <a:r>
              <a:rPr lang="de-DE" dirty="0" err="1" smtClean="0"/>
              <a:t>preserving</a:t>
            </a:r>
            <a:r>
              <a:rPr lang="de-DE" dirty="0" smtClean="0"/>
              <a:t> </a:t>
            </a:r>
            <a:r>
              <a:rPr lang="de-DE" dirty="0" err="1" smtClean="0"/>
              <a:t>integrity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, </a:t>
            </a:r>
            <a:r>
              <a:rPr lang="de-DE" dirty="0" err="1" smtClean="0"/>
              <a:t>friends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colleagues</a:t>
            </a:r>
            <a:r>
              <a:rPr lang="de-DE" dirty="0" smtClean="0"/>
              <a:t>.  </a:t>
            </a:r>
          </a:p>
          <a:p>
            <a:r>
              <a:rPr lang="de-DE" dirty="0" err="1" smtClean="0"/>
              <a:t>Reactive</a:t>
            </a:r>
            <a:r>
              <a:rPr lang="de-DE" dirty="0" smtClean="0"/>
              <a:t> </a:t>
            </a:r>
            <a:r>
              <a:rPr lang="de-DE" dirty="0" err="1" smtClean="0"/>
              <a:t>think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huge</a:t>
            </a:r>
            <a:r>
              <a:rPr lang="de-DE" dirty="0" smtClean="0"/>
              <a:t> Asian </a:t>
            </a:r>
            <a:r>
              <a:rPr lang="de-DE" dirty="0" err="1" smtClean="0"/>
              <a:t>market</a:t>
            </a:r>
            <a:r>
              <a:rPr lang="de-DE" dirty="0" smtClean="0"/>
              <a:t> will </a:t>
            </a:r>
            <a:r>
              <a:rPr lang="de-DE" dirty="0" err="1" smtClean="0"/>
              <a:t>benefit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East-West </a:t>
            </a:r>
            <a:r>
              <a:rPr lang="de-DE" dirty="0" err="1" smtClean="0"/>
              <a:t>alliances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Motivating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also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leisure</a:t>
            </a:r>
            <a:r>
              <a:rPr lang="de-DE" dirty="0" smtClean="0"/>
              <a:t> time, </a:t>
            </a:r>
            <a:r>
              <a:rPr lang="de-DE" dirty="0" err="1" smtClean="0"/>
              <a:t>travelling</a:t>
            </a:r>
            <a:r>
              <a:rPr lang="de-DE" dirty="0" smtClean="0"/>
              <a:t>, international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in </a:t>
            </a:r>
            <a:r>
              <a:rPr lang="de-DE" dirty="0" err="1" smtClean="0"/>
              <a:t>trendsetting</a:t>
            </a:r>
            <a:r>
              <a:rPr lang="de-DE" dirty="0" smtClean="0"/>
              <a:t> in </a:t>
            </a:r>
            <a:r>
              <a:rPr lang="de-DE" dirty="0" err="1" smtClean="0"/>
              <a:t>fashion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education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995"/>
            <a:ext cx="8136904" cy="7532613"/>
          </a:xfrm>
        </p:spPr>
      </p:pic>
    </p:spTree>
    <p:extLst>
      <p:ext uri="{BB962C8B-B14F-4D97-AF65-F5344CB8AC3E}">
        <p14:creationId xmlns:p14="http://schemas.microsoft.com/office/powerpoint/2010/main" val="40165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19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international </a:t>
            </a:r>
            <a:r>
              <a:rPr lang="de-DE" dirty="0" err="1" smtClean="0"/>
              <a:t>formula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58204" cy="4697427"/>
          </a:xfrm>
        </p:spPr>
        <p:txBody>
          <a:bodyPr>
            <a:normAutofit/>
          </a:bodyPr>
          <a:lstStyle/>
          <a:p>
            <a:r>
              <a:rPr lang="de-DE" dirty="0" smtClean="0"/>
              <a:t>Motivation </a:t>
            </a:r>
            <a:r>
              <a:rPr lang="de-DE" dirty="0" err="1" smtClean="0"/>
              <a:t>is</a:t>
            </a:r>
            <a:r>
              <a:rPr lang="de-DE" dirty="0" smtClean="0"/>
              <a:t> a national </a:t>
            </a:r>
            <a:r>
              <a:rPr lang="de-DE" dirty="0" err="1" smtClean="0"/>
              <a:t>phenomenom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enormously</a:t>
            </a:r>
            <a:r>
              <a:rPr lang="de-DE" dirty="0" smtClean="0"/>
              <a:t>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close</a:t>
            </a:r>
            <a:r>
              <a:rPr lang="de-DE" dirty="0" smtClean="0"/>
              <a:t> </a:t>
            </a:r>
            <a:r>
              <a:rPr lang="de-DE" dirty="0" err="1" smtClean="0"/>
              <a:t>neighbors</a:t>
            </a:r>
            <a:r>
              <a:rPr lang="de-DE" dirty="0" smtClean="0"/>
              <a:t>, </a:t>
            </a:r>
            <a:r>
              <a:rPr lang="de-DE" dirty="0" err="1" smtClean="0"/>
              <a:t>like</a:t>
            </a:r>
            <a:endParaRPr lang="de-DE" dirty="0" smtClean="0"/>
          </a:p>
          <a:p>
            <a:r>
              <a:rPr lang="de-DE" dirty="0" err="1" smtClean="0"/>
              <a:t>Canadian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American</a:t>
            </a:r>
          </a:p>
          <a:p>
            <a:r>
              <a:rPr lang="de-DE" dirty="0" smtClean="0"/>
              <a:t>French </a:t>
            </a:r>
            <a:r>
              <a:rPr lang="de-DE" dirty="0" err="1" smtClean="0"/>
              <a:t>and</a:t>
            </a:r>
            <a:r>
              <a:rPr lang="de-DE" dirty="0" smtClean="0"/>
              <a:t> German</a:t>
            </a:r>
          </a:p>
          <a:p>
            <a:r>
              <a:rPr lang="de-DE" dirty="0" err="1" smtClean="0"/>
              <a:t>Swedes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Finns</a:t>
            </a:r>
            <a:endParaRPr lang="de-DE" dirty="0" smtClean="0"/>
          </a:p>
          <a:p>
            <a:pPr>
              <a:buNone/>
            </a:pPr>
            <a:r>
              <a:rPr lang="de-DE" i="1" dirty="0" smtClean="0"/>
              <a:t>    </a:t>
            </a:r>
            <a:r>
              <a:rPr lang="de-DE" i="1" dirty="0" err="1" smtClean="0"/>
              <a:t>Failure</a:t>
            </a:r>
            <a:r>
              <a:rPr lang="de-DE" i="1" dirty="0" smtClean="0"/>
              <a:t> </a:t>
            </a:r>
            <a:r>
              <a:rPr lang="de-DE" i="1" dirty="0" err="1" smtClean="0"/>
              <a:t>to</a:t>
            </a:r>
            <a:r>
              <a:rPr lang="de-DE" i="1" dirty="0" smtClean="0"/>
              <a:t> </a:t>
            </a:r>
            <a:r>
              <a:rPr lang="de-DE" i="1" dirty="0" err="1" smtClean="0"/>
              <a:t>motivate</a:t>
            </a:r>
            <a:r>
              <a:rPr lang="de-DE" i="1" dirty="0" smtClean="0"/>
              <a:t> a </a:t>
            </a:r>
            <a:r>
              <a:rPr lang="de-DE" i="1" dirty="0" err="1" smtClean="0"/>
              <a:t>foreign</a:t>
            </a:r>
            <a:r>
              <a:rPr lang="de-DE" i="1" dirty="0" smtClean="0"/>
              <a:t> </a:t>
            </a:r>
            <a:r>
              <a:rPr lang="de-DE" i="1" dirty="0" err="1" smtClean="0"/>
              <a:t>staff</a:t>
            </a:r>
            <a:r>
              <a:rPr lang="de-DE" i="1" dirty="0" smtClean="0"/>
              <a:t> </a:t>
            </a:r>
            <a:r>
              <a:rPr lang="de-DE" i="1" dirty="0" err="1" smtClean="0"/>
              <a:t>or</a:t>
            </a:r>
            <a:r>
              <a:rPr lang="de-DE" i="1" dirty="0"/>
              <a:t> </a:t>
            </a:r>
            <a:r>
              <a:rPr lang="de-DE" i="1" dirty="0" err="1" smtClean="0"/>
              <a:t>management</a:t>
            </a:r>
            <a:r>
              <a:rPr lang="de-DE" i="1" dirty="0" smtClean="0"/>
              <a:t> </a:t>
            </a:r>
            <a:r>
              <a:rPr lang="de-DE" i="1" dirty="0" err="1" smtClean="0"/>
              <a:t>results</a:t>
            </a:r>
            <a:r>
              <a:rPr lang="de-DE" i="1" dirty="0" smtClean="0"/>
              <a:t> in </a:t>
            </a:r>
            <a:r>
              <a:rPr lang="de-DE" i="1" dirty="0" err="1" smtClean="0"/>
              <a:t>discontent</a:t>
            </a:r>
            <a:r>
              <a:rPr lang="de-DE" i="1" dirty="0" smtClean="0"/>
              <a:t>, </a:t>
            </a:r>
            <a:r>
              <a:rPr lang="de-DE" i="1" dirty="0" err="1" smtClean="0"/>
              <a:t>resistance</a:t>
            </a:r>
            <a:r>
              <a:rPr lang="de-DE" i="1" dirty="0" smtClean="0"/>
              <a:t>, </a:t>
            </a:r>
            <a:r>
              <a:rPr lang="de-DE" i="1" dirty="0" err="1" smtClean="0"/>
              <a:t>frustration</a:t>
            </a:r>
            <a:r>
              <a:rPr lang="de-DE" i="1" dirty="0" smtClean="0"/>
              <a:t>, </a:t>
            </a:r>
            <a:r>
              <a:rPr lang="de-DE" i="1" dirty="0" err="1" smtClean="0"/>
              <a:t>possible</a:t>
            </a:r>
            <a:r>
              <a:rPr lang="de-DE" i="1" dirty="0" smtClean="0"/>
              <a:t> </a:t>
            </a:r>
            <a:r>
              <a:rPr lang="de-DE" i="1" dirty="0" err="1" smtClean="0"/>
              <a:t>alienation</a:t>
            </a:r>
            <a:r>
              <a:rPr lang="de-DE" i="1" dirty="0" smtClean="0"/>
              <a:t> </a:t>
            </a:r>
            <a:r>
              <a:rPr lang="de-DE" i="1" dirty="0" err="1" smtClean="0"/>
              <a:t>and</a:t>
            </a:r>
            <a:r>
              <a:rPr lang="de-DE" i="1" dirty="0" smtClean="0"/>
              <a:t> </a:t>
            </a:r>
            <a:r>
              <a:rPr lang="de-DE" i="1" dirty="0" err="1" smtClean="0"/>
              <a:t>deadlock</a:t>
            </a:r>
            <a:r>
              <a:rPr lang="de-DE" i="1" dirty="0" smtClean="0"/>
              <a:t>.</a:t>
            </a:r>
            <a:endParaRPr lang="de-DE" i="1" dirty="0"/>
          </a:p>
          <a:p>
            <a:pPr>
              <a:buNone/>
            </a:pPr>
            <a:endParaRPr lang="de-DE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Charisma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understanding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dirty="0" smtClean="0"/>
              <a:t>  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motivation</a:t>
            </a:r>
            <a:r>
              <a:rPr lang="de-DE" dirty="0" smtClean="0"/>
              <a:t> </a:t>
            </a:r>
            <a:r>
              <a:rPr lang="de-DE" dirty="0" err="1" smtClean="0"/>
              <a:t>patterns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extreme </a:t>
            </a:r>
            <a:r>
              <a:rPr lang="de-DE" dirty="0" err="1" smtClean="0"/>
              <a:t>groups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been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?</a:t>
            </a:r>
          </a:p>
          <a:p>
            <a:pPr>
              <a:buNone/>
            </a:pPr>
            <a:r>
              <a:rPr lang="de-DE" b="1" dirty="0" smtClean="0"/>
              <a:t>Linear-</a:t>
            </a:r>
            <a:r>
              <a:rPr lang="de-DE" b="1" dirty="0" err="1" smtClean="0"/>
              <a:t>Actives</a:t>
            </a:r>
            <a:r>
              <a:rPr lang="de-DE" dirty="0" smtClean="0"/>
              <a:t> – Are </a:t>
            </a:r>
            <a:r>
              <a:rPr lang="de-DE" dirty="0" err="1" smtClean="0"/>
              <a:t>traditionally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achievement</a:t>
            </a:r>
            <a:r>
              <a:rPr lang="de-DE" dirty="0" smtClean="0"/>
              <a:t> </a:t>
            </a:r>
            <a:r>
              <a:rPr lang="de-DE" dirty="0" err="1" smtClean="0"/>
              <a:t>rather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words</a:t>
            </a:r>
            <a:r>
              <a:rPr lang="de-DE" dirty="0" smtClean="0"/>
              <a:t>: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smtClean="0">
                <a:solidFill>
                  <a:srgbClr val="FF0000"/>
                </a:solidFill>
              </a:rPr>
              <a:t>do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said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going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r>
              <a:rPr lang="de-DE" dirty="0" err="1" smtClean="0"/>
              <a:t>Climing</a:t>
            </a:r>
            <a:r>
              <a:rPr lang="de-DE" dirty="0" smtClean="0"/>
              <a:t> in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earnings</a:t>
            </a:r>
            <a:r>
              <a:rPr lang="de-DE" dirty="0" smtClean="0"/>
              <a:t> fit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motivation</a:t>
            </a:r>
            <a:r>
              <a:rPr lang="de-DE" dirty="0" smtClean="0"/>
              <a:t> </a:t>
            </a:r>
            <a:r>
              <a:rPr lang="de-DE" dirty="0" err="1" smtClean="0"/>
              <a:t>pattern</a:t>
            </a:r>
            <a:r>
              <a:rPr lang="de-DE" dirty="0" smtClean="0"/>
              <a:t>. 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Work      =     </a:t>
            </a:r>
            <a:r>
              <a:rPr lang="de-DE" dirty="0" err="1" smtClean="0"/>
              <a:t>Success</a:t>
            </a:r>
            <a:r>
              <a:rPr lang="de-DE" dirty="0" smtClean="0"/>
              <a:t>     =    </a:t>
            </a:r>
            <a:r>
              <a:rPr lang="de-DE" dirty="0" err="1" smtClean="0"/>
              <a:t>Prosperity</a:t>
            </a:r>
            <a:endParaRPr lang="de-DE" dirty="0" smtClean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/>
          </a:p>
          <a:p>
            <a:pPr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Globalization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factor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de-DE" dirty="0" err="1" smtClean="0"/>
              <a:t>For</a:t>
            </a:r>
            <a:r>
              <a:rPr lang="de-DE" dirty="0" smtClean="0"/>
              <a:t> linear-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managers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globalization</a:t>
            </a:r>
            <a:r>
              <a:rPr lang="de-DE" dirty="0" smtClean="0"/>
              <a:t> </a:t>
            </a:r>
            <a:r>
              <a:rPr lang="de-DE" dirty="0" err="1" smtClean="0"/>
              <a:t>itself</a:t>
            </a:r>
            <a:r>
              <a:rPr lang="de-DE" dirty="0" smtClean="0"/>
              <a:t> </a:t>
            </a:r>
            <a:r>
              <a:rPr lang="de-DE" dirty="0" err="1" smtClean="0"/>
              <a:t>constitutes</a:t>
            </a:r>
            <a:r>
              <a:rPr lang="de-DE" dirty="0" smtClean="0"/>
              <a:t> a </a:t>
            </a:r>
            <a:r>
              <a:rPr lang="de-DE" dirty="0" err="1" smtClean="0"/>
              <a:t>motivating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Danger</a:t>
            </a:r>
            <a:r>
              <a:rPr lang="de-DE" dirty="0" smtClean="0"/>
              <a:t>: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many</a:t>
            </a:r>
            <a:r>
              <a:rPr lang="de-DE" dirty="0" smtClean="0"/>
              <a:t> linear-</a:t>
            </a:r>
            <a:r>
              <a:rPr lang="de-DE" dirty="0" err="1" smtClean="0"/>
              <a:t>actives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globalization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a </a:t>
            </a:r>
            <a:r>
              <a:rPr lang="de-DE" dirty="0" err="1" smtClean="0"/>
              <a:t>globalization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leans</a:t>
            </a:r>
            <a:r>
              <a:rPr lang="de-DE" dirty="0" smtClean="0"/>
              <a:t> </a:t>
            </a:r>
            <a:r>
              <a:rPr lang="de-DE" dirty="0" err="1" smtClean="0"/>
              <a:t>strongly</a:t>
            </a:r>
            <a:r>
              <a:rPr lang="de-DE" dirty="0" smtClean="0"/>
              <a:t> </a:t>
            </a:r>
            <a:r>
              <a:rPr lang="de-DE" dirty="0" err="1" smtClean="0"/>
              <a:t>towards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imposition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FF0000"/>
                </a:solidFill>
              </a:rPr>
              <a:t>western </a:t>
            </a:r>
            <a:r>
              <a:rPr lang="de-DE" dirty="0" err="1" smtClean="0">
                <a:solidFill>
                  <a:srgbClr val="FF0000"/>
                </a:solidFill>
              </a:rPr>
              <a:t>management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styles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home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company</a:t>
            </a:r>
            <a:r>
              <a:rPr lang="de-DE" dirty="0" smtClean="0"/>
              <a:t> in </a:t>
            </a:r>
            <a:r>
              <a:rPr lang="de-DE" dirty="0" err="1" smtClean="0"/>
              <a:t>joint</a:t>
            </a:r>
            <a:r>
              <a:rPr lang="de-DE" dirty="0" smtClean="0"/>
              <a:t> </a:t>
            </a:r>
            <a:r>
              <a:rPr lang="de-DE" dirty="0" err="1" smtClean="0"/>
              <a:t>ventures</a:t>
            </a:r>
            <a:r>
              <a:rPr lang="de-DE" dirty="0" smtClean="0"/>
              <a:t>, </a:t>
            </a:r>
            <a:r>
              <a:rPr lang="de-DE" dirty="0" err="1" smtClean="0"/>
              <a:t>mergers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adquired</a:t>
            </a:r>
            <a:r>
              <a:rPr lang="de-DE" dirty="0" smtClean="0"/>
              <a:t> </a:t>
            </a:r>
            <a:r>
              <a:rPr lang="de-DE" dirty="0" err="1" smtClean="0"/>
              <a:t>companies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de-DE" dirty="0" smtClean="0"/>
              <a:t>Linear –</a:t>
            </a:r>
            <a:r>
              <a:rPr lang="de-DE" dirty="0" err="1" smtClean="0"/>
              <a:t>actives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:</a:t>
            </a:r>
          </a:p>
          <a:p>
            <a:r>
              <a:rPr lang="de-DE" dirty="0" smtClean="0"/>
              <a:t>Access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high</a:t>
            </a:r>
            <a:r>
              <a:rPr lang="de-DE" dirty="0" smtClean="0"/>
              <a:t>-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Generous</a:t>
            </a:r>
            <a:r>
              <a:rPr lang="de-DE" dirty="0" smtClean="0"/>
              <a:t>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endParaRPr lang="de-DE" dirty="0" smtClean="0"/>
          </a:p>
          <a:p>
            <a:r>
              <a:rPr lang="de-DE" dirty="0" err="1" smtClean="0"/>
              <a:t>Opportunities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contacts</a:t>
            </a:r>
            <a:endParaRPr lang="de-DE" dirty="0" smtClean="0"/>
          </a:p>
          <a:p>
            <a:r>
              <a:rPr lang="de-DE" dirty="0" err="1" smtClean="0"/>
              <a:t>Honesty</a:t>
            </a:r>
            <a:r>
              <a:rPr lang="de-DE" dirty="0" smtClean="0"/>
              <a:t> in </a:t>
            </a:r>
            <a:r>
              <a:rPr lang="de-DE" dirty="0" err="1" smtClean="0"/>
              <a:t>politics</a:t>
            </a:r>
            <a:endParaRPr lang="de-DE" dirty="0" smtClean="0"/>
          </a:p>
          <a:p>
            <a:r>
              <a:rPr lang="de-DE" dirty="0" smtClean="0"/>
              <a:t>Low </a:t>
            </a:r>
            <a:r>
              <a:rPr lang="de-DE" dirty="0" err="1" smtClean="0"/>
              <a:t>taxes</a:t>
            </a:r>
            <a:endParaRPr lang="de-DE" dirty="0" smtClean="0"/>
          </a:p>
          <a:p>
            <a:r>
              <a:rPr lang="de-DE" dirty="0" smtClean="0"/>
              <a:t>Low </a:t>
            </a:r>
            <a:r>
              <a:rPr lang="de-DE" dirty="0" err="1" smtClean="0"/>
              <a:t>bureocratic</a:t>
            </a:r>
            <a:r>
              <a:rPr lang="de-DE" dirty="0" smtClean="0"/>
              <a:t>  </a:t>
            </a:r>
            <a:r>
              <a:rPr lang="de-DE" dirty="0" err="1" smtClean="0"/>
              <a:t>controls</a:t>
            </a:r>
            <a:endParaRPr lang="de-DE" dirty="0" smtClean="0"/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linear-</a:t>
            </a:r>
            <a:r>
              <a:rPr lang="de-DE" dirty="0" err="1" smtClean="0"/>
              <a:t>actives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1472" y="1214422"/>
            <a:ext cx="8115328" cy="5357850"/>
          </a:xfrm>
        </p:spPr>
        <p:txBody>
          <a:bodyPr>
            <a:normAutofit fontScale="92500" lnSpcReduction="20000"/>
          </a:bodyPr>
          <a:lstStyle/>
          <a:p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understand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importance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in global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deals</a:t>
            </a:r>
            <a:r>
              <a:rPr lang="de-DE" dirty="0" smtClean="0"/>
              <a:t>:</a:t>
            </a:r>
          </a:p>
          <a:p>
            <a:r>
              <a:rPr lang="de-DE" dirty="0" smtClean="0"/>
              <a:t>The linear-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assumes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an </a:t>
            </a:r>
            <a:r>
              <a:rPr lang="de-DE" dirty="0" err="1" smtClean="0"/>
              <a:t>excellent</a:t>
            </a:r>
            <a:r>
              <a:rPr lang="de-DE" dirty="0" smtClean="0"/>
              <a:t> </a:t>
            </a: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sells</a:t>
            </a:r>
            <a:r>
              <a:rPr lang="de-DE" dirty="0" smtClean="0"/>
              <a:t> </a:t>
            </a:r>
            <a:r>
              <a:rPr lang="de-DE" dirty="0" err="1" smtClean="0"/>
              <a:t>itself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successful</a:t>
            </a:r>
            <a:r>
              <a:rPr lang="de-DE" dirty="0" smtClean="0"/>
              <a:t> relationship.</a:t>
            </a:r>
          </a:p>
          <a:p>
            <a:r>
              <a:rPr lang="de-DE" dirty="0" smtClean="0"/>
              <a:t>A </a:t>
            </a:r>
            <a:r>
              <a:rPr lang="de-DE" dirty="0" err="1" smtClean="0"/>
              <a:t>sound</a:t>
            </a:r>
            <a:r>
              <a:rPr lang="de-DE" dirty="0" smtClean="0"/>
              <a:t> </a:t>
            </a:r>
            <a:r>
              <a:rPr lang="de-DE" dirty="0" err="1" smtClean="0"/>
              <a:t>idea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policy</a:t>
            </a:r>
            <a:r>
              <a:rPr lang="de-DE" dirty="0" smtClean="0"/>
              <a:t> </a:t>
            </a:r>
            <a:r>
              <a:rPr lang="de-DE" dirty="0" err="1" smtClean="0"/>
              <a:t>backed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facts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figures</a:t>
            </a:r>
            <a:r>
              <a:rPr lang="de-DE" dirty="0" smtClean="0"/>
              <a:t> must </a:t>
            </a:r>
            <a:r>
              <a:rPr lang="de-DE" dirty="0" err="1" smtClean="0"/>
              <a:t>inevitably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accepted</a:t>
            </a:r>
            <a:r>
              <a:rPr lang="de-DE" dirty="0" smtClean="0"/>
              <a:t>.    </a:t>
            </a:r>
          </a:p>
          <a:p>
            <a:pPr>
              <a:buNone/>
            </a:pPr>
            <a:r>
              <a:rPr lang="de-DE" dirty="0" smtClean="0">
                <a:solidFill>
                  <a:srgbClr val="FF0000"/>
                </a:solidFill>
              </a:rPr>
              <a:t>    </a:t>
            </a:r>
            <a:r>
              <a:rPr lang="de-DE" dirty="0" err="1" smtClean="0">
                <a:solidFill>
                  <a:srgbClr val="FF0000"/>
                </a:solidFill>
              </a:rPr>
              <a:t>Neither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supposition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true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Other </a:t>
            </a:r>
            <a:r>
              <a:rPr lang="de-DE" dirty="0" err="1" smtClean="0"/>
              <a:t>cultures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priorities</a:t>
            </a:r>
            <a:r>
              <a:rPr lang="de-DE" dirty="0"/>
              <a:t>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 </a:t>
            </a:r>
            <a:r>
              <a:rPr lang="de-DE" dirty="0" err="1" smtClean="0"/>
              <a:t>Arabs</a:t>
            </a:r>
            <a:r>
              <a:rPr lang="de-DE" dirty="0" smtClean="0"/>
              <a:t>, </a:t>
            </a:r>
            <a:r>
              <a:rPr lang="de-DE" dirty="0" err="1" smtClean="0"/>
              <a:t>Asians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Latins</a:t>
            </a:r>
            <a:r>
              <a:rPr lang="de-DE" dirty="0" smtClean="0"/>
              <a:t> </a:t>
            </a:r>
            <a:r>
              <a:rPr lang="de-DE" dirty="0" err="1" smtClean="0"/>
              <a:t>buy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not </a:t>
            </a:r>
            <a:r>
              <a:rPr lang="de-DE" dirty="0" err="1" smtClean="0"/>
              <a:t>necessary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offer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price</a:t>
            </a:r>
            <a:r>
              <a:rPr lang="de-DE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contacts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Motivation </a:t>
            </a:r>
            <a:r>
              <a:rPr lang="de-DE" dirty="0" err="1" smtClean="0"/>
              <a:t>of</a:t>
            </a:r>
            <a:r>
              <a:rPr lang="de-DE" dirty="0" smtClean="0"/>
              <a:t> multi-</a:t>
            </a:r>
            <a:r>
              <a:rPr lang="de-DE" dirty="0" err="1" smtClean="0"/>
              <a:t>actives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reactives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place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contex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personal </a:t>
            </a:r>
            <a:r>
              <a:rPr lang="de-DE" dirty="0" err="1" smtClean="0"/>
              <a:t>relationships</a:t>
            </a:r>
            <a:r>
              <a:rPr lang="de-DE" dirty="0" smtClean="0"/>
              <a:t>. </a:t>
            </a:r>
            <a:r>
              <a:rPr lang="de-DE" dirty="0" err="1" smtClean="0"/>
              <a:t>Once</a:t>
            </a:r>
            <a:r>
              <a:rPr lang="de-DE" dirty="0" smtClean="0"/>
              <a:t> </a:t>
            </a:r>
            <a:r>
              <a:rPr lang="de-DE" dirty="0" err="1" smtClean="0"/>
              <a:t>Asians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Latins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know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trust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you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tell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something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wrong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will </a:t>
            </a:r>
            <a:r>
              <a:rPr lang="de-DE" dirty="0" err="1" smtClean="0"/>
              <a:t>protect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losing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, </a:t>
            </a:r>
            <a:r>
              <a:rPr lang="de-DE" dirty="0" err="1" smtClean="0"/>
              <a:t>look</a:t>
            </a:r>
            <a:r>
              <a:rPr lang="de-DE" dirty="0" smtClean="0"/>
              <a:t> after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interests</a:t>
            </a:r>
            <a:r>
              <a:rPr lang="de-DE" dirty="0" smtClean="0"/>
              <a:t>, </a:t>
            </a:r>
            <a:r>
              <a:rPr lang="de-DE" dirty="0" err="1" smtClean="0"/>
              <a:t>help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in </a:t>
            </a:r>
            <a:r>
              <a:rPr lang="de-DE" dirty="0" err="1" smtClean="0"/>
              <a:t>need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allowances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different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view</a:t>
            </a:r>
            <a:r>
              <a:rPr lang="de-DE" dirty="0" smtClean="0"/>
              <a:t>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, </a:t>
            </a:r>
            <a:r>
              <a:rPr lang="de-DE" dirty="0" err="1" smtClean="0"/>
              <a:t>they</a:t>
            </a:r>
            <a:r>
              <a:rPr lang="de-DE" dirty="0" smtClean="0"/>
              <a:t> will do so </a:t>
            </a:r>
            <a:r>
              <a:rPr lang="de-DE" dirty="0" err="1" smtClean="0"/>
              <a:t>loyally</a:t>
            </a:r>
            <a:r>
              <a:rPr lang="de-DE" dirty="0" smtClean="0"/>
              <a:t>, do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, </a:t>
            </a:r>
            <a:r>
              <a:rPr lang="de-DE" dirty="0" err="1" smtClean="0"/>
              <a:t>contribute</a:t>
            </a:r>
            <a:r>
              <a:rPr lang="de-DE" dirty="0" smtClean="0"/>
              <a:t> </a:t>
            </a:r>
            <a:r>
              <a:rPr lang="de-DE" dirty="0" err="1" smtClean="0"/>
              <a:t>overtime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extra </a:t>
            </a:r>
            <a:r>
              <a:rPr lang="de-DE" dirty="0" err="1" smtClean="0"/>
              <a:t>pay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promotions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pay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pushing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it. These </a:t>
            </a:r>
            <a:r>
              <a:rPr lang="de-DE" dirty="0" err="1" smtClean="0"/>
              <a:t>are</a:t>
            </a:r>
            <a:r>
              <a:rPr lang="de-DE" dirty="0" smtClean="0"/>
              <a:t> positive </a:t>
            </a:r>
            <a:r>
              <a:rPr lang="de-DE" dirty="0" err="1" smtClean="0"/>
              <a:t>qualities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Asians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Latins</a:t>
            </a:r>
            <a:r>
              <a:rPr lang="de-DE" dirty="0" smtClean="0"/>
              <a:t>.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goes</a:t>
            </a:r>
            <a:r>
              <a:rPr lang="de-DE" dirty="0" smtClean="0"/>
              <a:t> </a:t>
            </a:r>
            <a:r>
              <a:rPr lang="de-DE" dirty="0" err="1" smtClean="0"/>
              <a:t>wrong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properly</a:t>
            </a:r>
            <a:r>
              <a:rPr lang="de-DE" dirty="0" smtClean="0"/>
              <a:t> </a:t>
            </a:r>
            <a:r>
              <a:rPr lang="de-DE" dirty="0" err="1" smtClean="0"/>
              <a:t>motivated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trust</a:t>
            </a:r>
            <a:r>
              <a:rPr lang="de-DE" dirty="0" smtClean="0"/>
              <a:t> in </a:t>
            </a:r>
            <a:r>
              <a:rPr lang="de-DE" dirty="0" err="1" smtClean="0"/>
              <a:t>you</a:t>
            </a:r>
            <a:r>
              <a:rPr lang="de-DE" dirty="0" smtClean="0"/>
              <a:t>,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risk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disloyal, </a:t>
            </a:r>
            <a:r>
              <a:rPr lang="de-DE" dirty="0" err="1" smtClean="0"/>
              <a:t>hide</a:t>
            </a:r>
            <a:r>
              <a:rPr lang="de-DE" dirty="0" smtClean="0"/>
              <a:t> </a:t>
            </a:r>
            <a:r>
              <a:rPr lang="de-DE" dirty="0" err="1" smtClean="0"/>
              <a:t>things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, </a:t>
            </a:r>
            <a:r>
              <a:rPr lang="de-DE" dirty="0" err="1" smtClean="0"/>
              <a:t>invent</a:t>
            </a:r>
            <a:r>
              <a:rPr lang="de-DE" dirty="0" smtClean="0"/>
              <a:t> </a:t>
            </a:r>
            <a:r>
              <a:rPr lang="de-DE" dirty="0" err="1" smtClean="0"/>
              <a:t>excuses</a:t>
            </a:r>
            <a:r>
              <a:rPr lang="de-DE" dirty="0" smtClean="0"/>
              <a:t>, lack </a:t>
            </a:r>
            <a:r>
              <a:rPr lang="de-DE" dirty="0" err="1" smtClean="0"/>
              <a:t>incentive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originality</a:t>
            </a:r>
            <a:r>
              <a:rPr lang="de-DE" dirty="0" smtClean="0"/>
              <a:t>, </a:t>
            </a:r>
            <a:r>
              <a:rPr lang="de-DE" dirty="0" err="1" smtClean="0"/>
              <a:t>spread</a:t>
            </a:r>
            <a:r>
              <a:rPr lang="de-DE" dirty="0" smtClean="0"/>
              <a:t> </a:t>
            </a:r>
            <a:r>
              <a:rPr lang="de-DE" dirty="0" err="1" smtClean="0"/>
              <a:t>boredom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unrest</a:t>
            </a:r>
            <a:r>
              <a:rPr lang="de-DE" dirty="0" smtClean="0"/>
              <a:t> </a:t>
            </a:r>
            <a:r>
              <a:rPr lang="de-DE" dirty="0" err="1" smtClean="0"/>
              <a:t>among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employees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fundamental </a:t>
            </a:r>
            <a:r>
              <a:rPr lang="de-DE" dirty="0" err="1" smtClean="0"/>
              <a:t>question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smtClean="0"/>
              <a:t>„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I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trust</a:t>
            </a:r>
            <a:r>
              <a:rPr lang="de-DE" dirty="0" smtClean="0"/>
              <a:t> in </a:t>
            </a:r>
            <a:r>
              <a:rPr lang="de-DE" dirty="0" err="1" smtClean="0"/>
              <a:t>persons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cultures</a:t>
            </a:r>
            <a:r>
              <a:rPr lang="de-DE" dirty="0" smtClean="0"/>
              <a:t>?“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642</Words>
  <Application>Microsoft Office PowerPoint</Application>
  <PresentationFormat>Bildschirmpräsentation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Larissa-Design</vt:lpstr>
      <vt:lpstr>Motivation and Building Trust</vt:lpstr>
      <vt:lpstr>PowerPoint-Präsentation</vt:lpstr>
      <vt:lpstr>There is no international formula for motivation</vt:lpstr>
      <vt:lpstr>Charisma and understanding</vt:lpstr>
      <vt:lpstr>Globalization is a factor</vt:lpstr>
      <vt:lpstr>PowerPoint-Präsentation</vt:lpstr>
      <vt:lpstr>Shortcomings of linear-actives</vt:lpstr>
      <vt:lpstr>Social contacts are the glue</vt:lpstr>
      <vt:lpstr>And if it goes wrong…</vt:lpstr>
      <vt:lpstr>Multi-actives </vt:lpstr>
      <vt:lpstr>Reactives 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 and Building Trust</dc:title>
  <dc:creator>Japaninfo</dc:creator>
  <cp:lastModifiedBy>Botskor, Ivan</cp:lastModifiedBy>
  <cp:revision>22</cp:revision>
  <dcterms:created xsi:type="dcterms:W3CDTF">2011-05-19T09:22:39Z</dcterms:created>
  <dcterms:modified xsi:type="dcterms:W3CDTF">2015-07-08T13:01:30Z</dcterms:modified>
</cp:coreProperties>
</file>