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custDataLst>
    <p:tags r:id="rId11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E89A0-F312-4E33-A786-8DDD8C72F0D3}" type="datetimeFigureOut">
              <a:rPr lang="de-DE" smtClean="0"/>
              <a:pPr/>
              <a:t>18.06.2013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24207-E302-49D4-B170-A8968B1B575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Bild 0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0"/>
            <a:ext cx="6234385" cy="674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643174" y="1142984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FF0000"/>
                </a:solidFill>
              </a:rPr>
              <a:t>Glorious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past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428728" y="1142984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Warm </a:t>
            </a:r>
            <a:r>
              <a:rPr lang="de-DE" sz="1400" dirty="0" err="1" smtClean="0">
                <a:solidFill>
                  <a:srgbClr val="FF0000"/>
                </a:solidFill>
              </a:rPr>
              <a:t>sunny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714876" y="1428736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FF0000"/>
                </a:solidFill>
              </a:rPr>
              <a:t>Very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catholic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643174" y="2643182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FF0000"/>
                </a:solidFill>
              </a:rPr>
              <a:t>Art Music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643438" y="2000240"/>
            <a:ext cx="10001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FF0000"/>
                </a:solidFill>
              </a:rPr>
              <a:t>Foreign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Rule</a:t>
            </a:r>
            <a:endParaRPr lang="de-DE" sz="1400" dirty="0" smtClean="0">
              <a:solidFill>
                <a:srgbClr val="FF0000"/>
              </a:solidFill>
            </a:endParaRPr>
          </a:p>
          <a:p>
            <a:r>
              <a:rPr lang="de-DE" sz="1400" dirty="0" err="1" smtClean="0">
                <a:solidFill>
                  <a:srgbClr val="FF0000"/>
                </a:solidFill>
              </a:rPr>
              <a:t>Late</a:t>
            </a:r>
            <a:r>
              <a:rPr lang="de-DE" sz="1400" dirty="0" smtClean="0">
                <a:solidFill>
                  <a:srgbClr val="FF0000"/>
                </a:solidFill>
              </a:rPr>
              <a:t> </a:t>
            </a:r>
            <a:r>
              <a:rPr lang="de-DE" sz="1400" dirty="0" err="1" smtClean="0">
                <a:solidFill>
                  <a:srgbClr val="FF0000"/>
                </a:solidFill>
              </a:rPr>
              <a:t>union</a:t>
            </a:r>
            <a:endParaRPr lang="de-DE" sz="1400" dirty="0">
              <a:solidFill>
                <a:srgbClr val="FF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929322" y="342900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Multiactives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714744" y="407194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Charismatic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143504" y="14285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Italy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6286512" y="214311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Skeptical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786182" y="471488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Flexible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04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err="1" smtClean="0"/>
              <a:t>Italy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pic>
        <p:nvPicPr>
          <p:cNvPr id="1026" name="Picture 2" descr="H:\Dokumente und Einstellungen\Ivan\Eigene Dateien\Eigene Bilder\Bild\400px-Italy_regio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4929190" cy="5581691"/>
          </a:xfrm>
          <a:prstGeom prst="rect">
            <a:avLst/>
          </a:prstGeom>
          <a:noFill/>
        </p:spPr>
      </p:pic>
      <p:sp>
        <p:nvSpPr>
          <p:cNvPr id="7" name="Textfeld 6"/>
          <p:cNvSpPr txBox="1"/>
          <p:nvPr/>
        </p:nvSpPr>
        <p:spPr>
          <a:xfrm>
            <a:off x="5214942" y="1214422"/>
            <a:ext cx="378621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Long </a:t>
            </a:r>
            <a:r>
              <a:rPr lang="de-DE" dirty="0" err="1" smtClean="0"/>
              <a:t>History</a:t>
            </a:r>
            <a:endParaRPr lang="de-DE" dirty="0" smtClean="0"/>
          </a:p>
          <a:p>
            <a:r>
              <a:rPr lang="de-DE" dirty="0" err="1" smtClean="0"/>
              <a:t>Proximity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Confort</a:t>
            </a:r>
            <a:r>
              <a:rPr lang="de-DE" dirty="0" smtClean="0"/>
              <a:t> </a:t>
            </a:r>
            <a:r>
              <a:rPr lang="de-DE" dirty="0" err="1" smtClean="0"/>
              <a:t>distance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short</a:t>
            </a:r>
            <a:r>
              <a:rPr lang="de-DE" dirty="0" smtClean="0"/>
              <a:t> (</a:t>
            </a:r>
            <a:r>
              <a:rPr lang="de-DE" dirty="0" err="1" smtClean="0"/>
              <a:t>about</a:t>
            </a:r>
            <a:r>
              <a:rPr lang="de-DE" dirty="0" smtClean="0"/>
              <a:t> 80 cm)  Germans </a:t>
            </a:r>
            <a:r>
              <a:rPr lang="de-DE" dirty="0" err="1" smtClean="0"/>
              <a:t>about</a:t>
            </a:r>
            <a:r>
              <a:rPr lang="de-DE" dirty="0" smtClean="0"/>
              <a:t> 110 cm.</a:t>
            </a:r>
          </a:p>
          <a:p>
            <a:r>
              <a:rPr lang="de-DE" dirty="0" err="1" smtClean="0"/>
              <a:t>Italians</a:t>
            </a:r>
            <a:r>
              <a:rPr lang="de-DE" dirty="0" smtClean="0"/>
              <a:t> </a:t>
            </a:r>
            <a:r>
              <a:rPr lang="de-DE" dirty="0" err="1" smtClean="0"/>
              <a:t>touch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– </a:t>
            </a:r>
            <a:r>
              <a:rPr lang="de-DE" dirty="0" err="1" smtClean="0"/>
              <a:t>arms</a:t>
            </a:r>
            <a:r>
              <a:rPr lang="de-DE" dirty="0" smtClean="0"/>
              <a:t>, </a:t>
            </a:r>
            <a:r>
              <a:rPr lang="de-DE" dirty="0" err="1" smtClean="0"/>
              <a:t>shoulders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hug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feel</a:t>
            </a:r>
            <a:r>
              <a:rPr lang="de-DE" dirty="0" smtClean="0"/>
              <a:t> </a:t>
            </a:r>
            <a:r>
              <a:rPr lang="de-DE" dirty="0" err="1" smtClean="0"/>
              <a:t>friendly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generally</a:t>
            </a:r>
            <a:r>
              <a:rPr lang="de-DE" dirty="0" smtClean="0"/>
              <a:t> do not </a:t>
            </a:r>
            <a:r>
              <a:rPr lang="de-DE" dirty="0" err="1" smtClean="0"/>
              <a:t>arrive</a:t>
            </a:r>
            <a:r>
              <a:rPr lang="de-DE" dirty="0" smtClean="0"/>
              <a:t> on time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appointments</a:t>
            </a:r>
            <a:r>
              <a:rPr lang="de-DE" dirty="0" smtClean="0"/>
              <a:t>. </a:t>
            </a:r>
          </a:p>
          <a:p>
            <a:r>
              <a:rPr lang="de-DE" dirty="0" smtClean="0"/>
              <a:t>In Milan 20 </a:t>
            </a:r>
            <a:r>
              <a:rPr lang="de-DE" dirty="0" err="1" smtClean="0"/>
              <a:t>minutes</a:t>
            </a:r>
            <a:r>
              <a:rPr lang="de-DE" dirty="0" smtClean="0"/>
              <a:t> </a:t>
            </a:r>
            <a:r>
              <a:rPr lang="de-DE" dirty="0" err="1" smtClean="0"/>
              <a:t>late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Rome</a:t>
            </a:r>
            <a:r>
              <a:rPr lang="de-DE" dirty="0" smtClean="0"/>
              <a:t> 30 </a:t>
            </a:r>
            <a:r>
              <a:rPr lang="de-DE" dirty="0" err="1" smtClean="0"/>
              <a:t>minutes</a:t>
            </a:r>
            <a:endParaRPr lang="de-DE" dirty="0" smtClean="0"/>
          </a:p>
          <a:p>
            <a:r>
              <a:rPr lang="de-DE" dirty="0" smtClean="0"/>
              <a:t>In  </a:t>
            </a:r>
            <a:r>
              <a:rPr lang="de-DE" dirty="0" err="1" smtClean="0"/>
              <a:t>Sicily</a:t>
            </a:r>
            <a:r>
              <a:rPr lang="de-DE" dirty="0" smtClean="0"/>
              <a:t> 45 </a:t>
            </a:r>
            <a:r>
              <a:rPr lang="de-DE" dirty="0" err="1" smtClean="0"/>
              <a:t>minutes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Talking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hands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waving</a:t>
            </a:r>
            <a:r>
              <a:rPr lang="de-DE" dirty="0" smtClean="0"/>
              <a:t> </a:t>
            </a:r>
            <a:r>
              <a:rPr lang="de-DE" dirty="0" err="1" smtClean="0"/>
              <a:t>arms</a:t>
            </a:r>
            <a:r>
              <a:rPr lang="de-DE" dirty="0" smtClean="0"/>
              <a:t> </a:t>
            </a:r>
            <a:r>
              <a:rPr lang="de-DE" dirty="0" err="1" smtClean="0"/>
              <a:t>does</a:t>
            </a:r>
            <a:r>
              <a:rPr lang="de-DE" dirty="0" smtClean="0"/>
              <a:t> </a:t>
            </a:r>
            <a:r>
              <a:rPr lang="de-DE" b="1" dirty="0" smtClean="0"/>
              <a:t>not </a:t>
            </a:r>
            <a:r>
              <a:rPr lang="de-DE" b="1" dirty="0" err="1" smtClean="0"/>
              <a:t>indicate</a:t>
            </a:r>
            <a:r>
              <a:rPr lang="de-DE" b="1" dirty="0" smtClean="0"/>
              <a:t> </a:t>
            </a:r>
            <a:r>
              <a:rPr lang="de-DE" dirty="0" err="1" smtClean="0"/>
              <a:t>instability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unreability</a:t>
            </a:r>
            <a:r>
              <a:rPr lang="de-DE" dirty="0" smtClean="0"/>
              <a:t>.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appear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wooden</a:t>
            </a:r>
            <a:r>
              <a:rPr lang="de-DE" dirty="0" smtClean="0"/>
              <a:t> </a:t>
            </a:r>
            <a:r>
              <a:rPr lang="de-DE" dirty="0" err="1" smtClean="0"/>
              <a:t>distant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somewhat</a:t>
            </a:r>
            <a:r>
              <a:rPr lang="de-DE" dirty="0" smtClean="0"/>
              <a:t> </a:t>
            </a:r>
            <a:r>
              <a:rPr lang="de-DE" dirty="0" err="1" smtClean="0"/>
              <a:t>robot-like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de-DE" dirty="0" smtClean="0"/>
              <a:t>Meetings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de-DE" dirty="0" err="1" smtClean="0"/>
              <a:t>Italians</a:t>
            </a:r>
            <a:r>
              <a:rPr lang="de-DE" dirty="0" smtClean="0"/>
              <a:t> do not </a:t>
            </a:r>
            <a:r>
              <a:rPr lang="de-DE" dirty="0" err="1" smtClean="0"/>
              <a:t>follow</a:t>
            </a:r>
            <a:r>
              <a:rPr lang="de-DE" dirty="0" smtClean="0"/>
              <a:t> </a:t>
            </a:r>
            <a:r>
              <a:rPr lang="de-DE" dirty="0" err="1" smtClean="0"/>
              <a:t>agendas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strictly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northeners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jump </a:t>
            </a:r>
            <a:r>
              <a:rPr lang="de-DE" dirty="0" err="1" smtClean="0"/>
              <a:t>forward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loop</a:t>
            </a:r>
            <a:r>
              <a:rPr lang="de-DE" dirty="0" smtClean="0"/>
              <a:t> back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discuss</a:t>
            </a:r>
            <a:r>
              <a:rPr lang="de-DE" dirty="0" smtClean="0"/>
              <a:t> </a:t>
            </a:r>
            <a:r>
              <a:rPr lang="de-DE" dirty="0" err="1" smtClean="0"/>
              <a:t>again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mentioned</a:t>
            </a:r>
            <a:r>
              <a:rPr lang="de-DE" dirty="0" smtClean="0"/>
              <a:t> </a:t>
            </a:r>
            <a:r>
              <a:rPr lang="de-DE" dirty="0" err="1" smtClean="0"/>
              <a:t>topic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loud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speak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time.</a:t>
            </a:r>
          </a:p>
          <a:p>
            <a:r>
              <a:rPr lang="de-DE" dirty="0" err="1" smtClean="0"/>
              <a:t>Silences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5 </a:t>
            </a:r>
            <a:r>
              <a:rPr lang="de-DE" dirty="0" err="1" smtClean="0"/>
              <a:t>seconds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disliked</a:t>
            </a:r>
            <a:r>
              <a:rPr lang="de-DE" dirty="0" smtClean="0"/>
              <a:t>.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running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meeting</a:t>
            </a:r>
            <a:r>
              <a:rPr lang="de-DE" dirty="0" smtClean="0"/>
              <a:t> – just </a:t>
            </a:r>
            <a:r>
              <a:rPr lang="de-DE" dirty="0" err="1" smtClean="0"/>
              <a:t>sit</a:t>
            </a:r>
            <a:r>
              <a:rPr lang="de-DE" dirty="0" smtClean="0"/>
              <a:t> back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enjoy</a:t>
            </a:r>
            <a:r>
              <a:rPr lang="de-DE" dirty="0" smtClean="0"/>
              <a:t>.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meeting</a:t>
            </a:r>
            <a:r>
              <a:rPr lang="de-DE" dirty="0" smtClean="0"/>
              <a:t> </a:t>
            </a:r>
            <a:r>
              <a:rPr lang="de-DE" dirty="0" err="1" smtClean="0"/>
              <a:t>establish</a:t>
            </a:r>
            <a:r>
              <a:rPr lang="de-DE" dirty="0" smtClean="0"/>
              <a:t> firm </a:t>
            </a:r>
            <a:r>
              <a:rPr lang="de-DE" dirty="0" err="1" smtClean="0"/>
              <a:t>rules</a:t>
            </a:r>
            <a:r>
              <a:rPr lang="de-DE" dirty="0" smtClean="0"/>
              <a:t> in </a:t>
            </a:r>
            <a:r>
              <a:rPr lang="de-DE" dirty="0" err="1" smtClean="0"/>
              <a:t>advance</a:t>
            </a:r>
            <a:r>
              <a:rPr lang="de-DE" dirty="0" smtClean="0"/>
              <a:t>. 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de-DE" dirty="0" err="1" smtClean="0"/>
              <a:t>Prepare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away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Italian</a:t>
            </a:r>
            <a:r>
              <a:rPr lang="de-DE" dirty="0" smtClean="0"/>
              <a:t> must </a:t>
            </a:r>
            <a:r>
              <a:rPr lang="de-DE" dirty="0" err="1" smtClean="0"/>
              <a:t>leave</a:t>
            </a:r>
            <a:r>
              <a:rPr lang="de-DE" dirty="0" smtClean="0"/>
              <a:t> a </a:t>
            </a:r>
            <a:r>
              <a:rPr lang="de-DE" dirty="0" err="1" smtClean="0"/>
              <a:t>business</a:t>
            </a:r>
            <a:r>
              <a:rPr lang="de-DE" dirty="0" smtClean="0"/>
              <a:t> </a:t>
            </a:r>
            <a:r>
              <a:rPr lang="de-DE" dirty="0" err="1" smtClean="0"/>
              <a:t>meeting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feeling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has</a:t>
            </a:r>
            <a:r>
              <a:rPr lang="de-DE" dirty="0" smtClean="0"/>
              <a:t> „</a:t>
            </a:r>
            <a:r>
              <a:rPr lang="de-DE" dirty="0" err="1" smtClean="0"/>
              <a:t>gained</a:t>
            </a:r>
            <a:r>
              <a:rPr lang="de-DE" dirty="0" smtClean="0"/>
              <a:t>“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advantage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negotiations</a:t>
            </a:r>
            <a:r>
              <a:rPr lang="de-DE" dirty="0" smtClean="0"/>
              <a:t>. </a:t>
            </a:r>
          </a:p>
          <a:p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prepare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points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given</a:t>
            </a:r>
            <a:r>
              <a:rPr lang="de-DE" dirty="0" smtClean="0"/>
              <a:t> </a:t>
            </a:r>
            <a:r>
              <a:rPr lang="de-DE" dirty="0" err="1" smtClean="0"/>
              <a:t>away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expect</a:t>
            </a:r>
            <a:r>
              <a:rPr lang="de-DE" dirty="0" smtClean="0"/>
              <a:t> it. Play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Italian</a:t>
            </a:r>
            <a:r>
              <a:rPr lang="de-DE" dirty="0" smtClean="0"/>
              <a:t> </a:t>
            </a:r>
            <a:r>
              <a:rPr lang="de-DE" dirty="0" err="1" smtClean="0"/>
              <a:t>rules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enjoy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having</a:t>
            </a:r>
            <a:r>
              <a:rPr lang="de-DE" dirty="0" smtClean="0"/>
              <a:t> </a:t>
            </a:r>
            <a:r>
              <a:rPr lang="de-DE" dirty="0" err="1" smtClean="0"/>
              <a:t>enough</a:t>
            </a:r>
            <a:r>
              <a:rPr lang="de-DE" dirty="0" smtClean="0"/>
              <a:t> time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discussions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North </a:t>
            </a:r>
            <a:r>
              <a:rPr lang="de-DE" dirty="0" err="1" smtClean="0"/>
              <a:t>and</a:t>
            </a:r>
            <a:r>
              <a:rPr lang="de-DE" dirty="0" smtClean="0"/>
              <a:t> South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5720" y="1285860"/>
            <a:ext cx="8643998" cy="484030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de-DE" dirty="0" smtClean="0"/>
              <a:t>The </a:t>
            </a:r>
            <a:r>
              <a:rPr lang="de-DE" dirty="0" err="1" smtClean="0"/>
              <a:t>unification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italy</a:t>
            </a:r>
            <a:r>
              <a:rPr lang="de-DE" dirty="0" smtClean="0"/>
              <a:t> was </a:t>
            </a:r>
            <a:r>
              <a:rPr lang="de-DE" dirty="0" err="1" smtClean="0"/>
              <a:t>quite</a:t>
            </a:r>
            <a:r>
              <a:rPr lang="de-DE" dirty="0" smtClean="0"/>
              <a:t> </a:t>
            </a:r>
            <a:r>
              <a:rPr lang="de-DE" dirty="0" err="1" smtClean="0"/>
              <a:t>late</a:t>
            </a:r>
            <a:r>
              <a:rPr lang="de-DE" dirty="0" smtClean="0"/>
              <a:t> in European </a:t>
            </a:r>
            <a:r>
              <a:rPr lang="de-DE" dirty="0" err="1" smtClean="0"/>
              <a:t>terms</a:t>
            </a:r>
            <a:r>
              <a:rPr lang="de-DE" dirty="0" smtClean="0"/>
              <a:t>. Northern </a:t>
            </a:r>
            <a:r>
              <a:rPr lang="de-DE" dirty="0" err="1" smtClean="0"/>
              <a:t>Italians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tendency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look</a:t>
            </a:r>
            <a:r>
              <a:rPr lang="de-DE" dirty="0" smtClean="0"/>
              <a:t> down on </a:t>
            </a:r>
            <a:r>
              <a:rPr lang="de-DE" dirty="0" err="1" smtClean="0"/>
              <a:t>the</a:t>
            </a:r>
            <a:r>
              <a:rPr lang="de-DE" dirty="0" smtClean="0"/>
              <a:t> South </a:t>
            </a:r>
            <a:r>
              <a:rPr lang="de-DE" dirty="0" err="1" smtClean="0"/>
              <a:t>Italians</a:t>
            </a:r>
            <a:r>
              <a:rPr lang="de-DE" dirty="0" smtClean="0"/>
              <a:t>. The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living</a:t>
            </a:r>
            <a:r>
              <a:rPr lang="de-DE" dirty="0" smtClean="0"/>
              <a:t> in Milan, Turin, Veneto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Genoa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 </a:t>
            </a:r>
            <a:r>
              <a:rPr lang="de-DE" dirty="0" err="1" smtClean="0"/>
              <a:t>little</a:t>
            </a:r>
            <a:r>
              <a:rPr lang="de-DE" dirty="0" smtClean="0"/>
              <a:t> </a:t>
            </a:r>
            <a:r>
              <a:rPr lang="de-DE" dirty="0" err="1" smtClean="0"/>
              <a:t>enthusiasm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lifestyles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Sicilians</a:t>
            </a:r>
            <a:r>
              <a:rPr lang="de-DE" dirty="0" smtClean="0"/>
              <a:t>, </a:t>
            </a:r>
            <a:r>
              <a:rPr lang="de-DE" dirty="0" err="1" smtClean="0"/>
              <a:t>Calabrians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Ligurians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r>
              <a:rPr lang="de-DE" dirty="0" smtClean="0"/>
              <a:t> </a:t>
            </a:r>
            <a:r>
              <a:rPr lang="de-DE" dirty="0" err="1" smtClean="0"/>
              <a:t>lazy</a:t>
            </a:r>
            <a:r>
              <a:rPr lang="de-DE" dirty="0" smtClean="0"/>
              <a:t>, </a:t>
            </a:r>
            <a:r>
              <a:rPr lang="de-DE" dirty="0" err="1" smtClean="0"/>
              <a:t>overly</a:t>
            </a:r>
            <a:r>
              <a:rPr lang="de-DE" dirty="0" smtClean="0"/>
              <a:t> emotional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untrustworthy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</a:t>
            </a:r>
            <a:r>
              <a:rPr lang="de-DE" dirty="0" err="1" smtClean="0"/>
              <a:t>sizeable</a:t>
            </a:r>
            <a:r>
              <a:rPr lang="de-DE" dirty="0" smtClean="0"/>
              <a:t> </a:t>
            </a:r>
            <a:r>
              <a:rPr lang="de-DE" dirty="0" err="1" smtClean="0"/>
              <a:t>burden</a:t>
            </a:r>
            <a:r>
              <a:rPr lang="de-DE" dirty="0" smtClean="0"/>
              <a:t>  on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countryman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North.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kumente und Einstellungen\Ivan\Eigene Dateien\Eigene Bilder\008-006\008-006 00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5" y="195356"/>
            <a:ext cx="7934233" cy="6234040"/>
          </a:xfrm>
          <a:prstGeom prst="rect">
            <a:avLst/>
          </a:prstGeom>
          <a:noFill/>
        </p:spPr>
      </p:pic>
      <p:sp>
        <p:nvSpPr>
          <p:cNvPr id="5" name="Rechteck 4"/>
          <p:cNvSpPr/>
          <p:nvPr/>
        </p:nvSpPr>
        <p:spPr>
          <a:xfrm>
            <a:off x="642910" y="0"/>
            <a:ext cx="8072494" cy="35716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500034" y="285728"/>
            <a:ext cx="785818" cy="62865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empathise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Italians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de-DE" dirty="0" smtClean="0"/>
              <a:t>Talk, talk </a:t>
            </a:r>
            <a:r>
              <a:rPr lang="de-DE" dirty="0" err="1" smtClean="0"/>
              <a:t>and</a:t>
            </a:r>
            <a:r>
              <a:rPr lang="de-DE" dirty="0" smtClean="0"/>
              <a:t> talk.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hopes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opinions</a:t>
            </a:r>
            <a:r>
              <a:rPr lang="de-DE" dirty="0" smtClean="0"/>
              <a:t>. Show Photographs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family</a:t>
            </a:r>
            <a:r>
              <a:rPr lang="de-DE" dirty="0" smtClean="0"/>
              <a:t>, </a:t>
            </a:r>
            <a:r>
              <a:rPr lang="de-DE" dirty="0" err="1" smtClean="0"/>
              <a:t>friends</a:t>
            </a:r>
            <a:r>
              <a:rPr lang="de-DE" dirty="0" smtClean="0"/>
              <a:t>. </a:t>
            </a:r>
            <a:r>
              <a:rPr lang="de-DE" dirty="0" err="1" smtClean="0"/>
              <a:t>This</a:t>
            </a:r>
            <a:r>
              <a:rPr lang="de-DE" dirty="0" smtClean="0"/>
              <a:t> normal in </a:t>
            </a:r>
            <a:r>
              <a:rPr lang="de-DE" dirty="0" err="1" smtClean="0"/>
              <a:t>Italy</a:t>
            </a:r>
            <a:r>
              <a:rPr lang="de-DE" dirty="0" smtClean="0"/>
              <a:t>. Do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afraid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appear</a:t>
            </a:r>
            <a:r>
              <a:rPr lang="de-DE" dirty="0" smtClean="0"/>
              <a:t> </a:t>
            </a:r>
            <a:r>
              <a:rPr lang="de-DE" dirty="0" err="1" smtClean="0"/>
              <a:t>talkative</a:t>
            </a:r>
            <a:r>
              <a:rPr lang="de-DE" dirty="0" smtClean="0"/>
              <a:t> – </a:t>
            </a:r>
            <a:r>
              <a:rPr lang="de-DE" dirty="0" err="1" smtClean="0"/>
              <a:t>actually</a:t>
            </a:r>
            <a:r>
              <a:rPr lang="de-DE" dirty="0" smtClean="0"/>
              <a:t> </a:t>
            </a:r>
            <a:r>
              <a:rPr lang="de-DE" dirty="0" err="1" smtClean="0"/>
              <a:t>no</a:t>
            </a:r>
            <a:r>
              <a:rPr lang="de-DE" dirty="0" smtClean="0"/>
              <a:t> matter </a:t>
            </a:r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talk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Italians</a:t>
            </a:r>
            <a:r>
              <a:rPr lang="de-DE" dirty="0" smtClean="0"/>
              <a:t> will talk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Italians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chauvinistic</a:t>
            </a:r>
            <a:r>
              <a:rPr lang="de-DE" dirty="0" smtClean="0"/>
              <a:t>,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do not </a:t>
            </a:r>
            <a:r>
              <a:rPr lang="de-DE" dirty="0" err="1" smtClean="0"/>
              <a:t>automatically</a:t>
            </a:r>
            <a:r>
              <a:rPr lang="de-DE" dirty="0" smtClean="0"/>
              <a:t> </a:t>
            </a:r>
            <a:r>
              <a:rPr lang="de-DE" dirty="0" err="1" smtClean="0"/>
              <a:t>believe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Italy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Italians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best.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„national </a:t>
            </a:r>
            <a:r>
              <a:rPr lang="de-DE" dirty="0" err="1" smtClean="0"/>
              <a:t>modesty</a:t>
            </a:r>
            <a:r>
              <a:rPr lang="de-DE" dirty="0" smtClean="0"/>
              <a:t>“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rarely</a:t>
            </a:r>
            <a:r>
              <a:rPr lang="de-DE" dirty="0" smtClean="0"/>
              <a:t> </a:t>
            </a:r>
            <a:r>
              <a:rPr lang="de-DE" dirty="0" err="1" smtClean="0"/>
              <a:t>seen</a:t>
            </a:r>
            <a:r>
              <a:rPr lang="de-DE" dirty="0" smtClean="0"/>
              <a:t> </a:t>
            </a:r>
            <a:r>
              <a:rPr lang="de-DE" dirty="0" err="1" smtClean="0"/>
              <a:t>elsewhere</a:t>
            </a:r>
            <a:r>
              <a:rPr lang="de-DE" dirty="0" smtClean="0"/>
              <a:t>.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Smooth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contact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 smtClean="0"/>
              <a:t>Italians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polite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smooth in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social</a:t>
            </a:r>
            <a:r>
              <a:rPr lang="de-DE" dirty="0" smtClean="0"/>
              <a:t> </a:t>
            </a:r>
            <a:r>
              <a:rPr lang="de-DE" dirty="0" err="1" smtClean="0"/>
              <a:t>contacts</a:t>
            </a:r>
            <a:r>
              <a:rPr lang="de-DE" dirty="0" smtClean="0"/>
              <a:t>. </a:t>
            </a:r>
            <a:r>
              <a:rPr lang="de-DE" dirty="0" err="1" smtClean="0"/>
              <a:t>Example</a:t>
            </a:r>
            <a:r>
              <a:rPr lang="de-DE" dirty="0" smtClean="0"/>
              <a:t> :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leaving</a:t>
            </a:r>
            <a:r>
              <a:rPr lang="de-DE" dirty="0" smtClean="0"/>
              <a:t> a </a:t>
            </a:r>
            <a:r>
              <a:rPr lang="de-DE" dirty="0" err="1" smtClean="0"/>
              <a:t>room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say</a:t>
            </a:r>
            <a:r>
              <a:rPr lang="de-DE" dirty="0" smtClean="0"/>
              <a:t> „</a:t>
            </a:r>
            <a:r>
              <a:rPr lang="de-DE" dirty="0" err="1" smtClean="0"/>
              <a:t>con</a:t>
            </a:r>
            <a:r>
              <a:rPr lang="de-DE" dirty="0" smtClean="0"/>
              <a:t> </a:t>
            </a:r>
            <a:r>
              <a:rPr lang="de-DE" dirty="0" err="1" smtClean="0"/>
              <a:t>permesso</a:t>
            </a:r>
            <a:r>
              <a:rPr lang="de-DE" dirty="0" smtClean="0"/>
              <a:t>“ (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permisssion</a:t>
            </a:r>
            <a:r>
              <a:rPr lang="de-DE" dirty="0" smtClean="0"/>
              <a:t>).</a:t>
            </a:r>
            <a:endParaRPr lang="de-DE" dirty="0" smtClean="0"/>
          </a:p>
          <a:p>
            <a:r>
              <a:rPr lang="de-DE" dirty="0" err="1" smtClean="0"/>
              <a:t>Northeners</a:t>
            </a:r>
            <a:r>
              <a:rPr lang="de-DE" dirty="0" smtClean="0"/>
              <a:t> </a:t>
            </a:r>
            <a:r>
              <a:rPr lang="de-DE" dirty="0" err="1" smtClean="0"/>
              <a:t>appear</a:t>
            </a:r>
            <a:r>
              <a:rPr lang="de-DE" dirty="0" smtClean="0"/>
              <a:t> </a:t>
            </a:r>
            <a:r>
              <a:rPr lang="de-DE" dirty="0" err="1" smtClean="0"/>
              <a:t>somewhat</a:t>
            </a:r>
            <a:r>
              <a:rPr lang="de-DE" dirty="0" smtClean="0"/>
              <a:t> </a:t>
            </a:r>
            <a:r>
              <a:rPr lang="de-DE" dirty="0" err="1" smtClean="0"/>
              <a:t>blunt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rude</a:t>
            </a:r>
            <a:r>
              <a:rPr lang="de-DE" dirty="0" smtClean="0"/>
              <a:t> in </a:t>
            </a:r>
            <a:r>
              <a:rPr lang="de-DE" dirty="0" err="1" smtClean="0"/>
              <a:t>comparison</a:t>
            </a:r>
            <a:r>
              <a:rPr lang="de-DE" dirty="0" smtClean="0"/>
              <a:t>.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flattery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normally</a:t>
            </a:r>
            <a:r>
              <a:rPr lang="de-DE" dirty="0" smtClean="0"/>
              <a:t>. Try </a:t>
            </a:r>
            <a:r>
              <a:rPr lang="de-DE" dirty="0" err="1" smtClean="0"/>
              <a:t>charm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style </a:t>
            </a:r>
            <a:r>
              <a:rPr lang="de-DE" dirty="0" err="1" smtClean="0"/>
              <a:t>even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foreign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borrow</a:t>
            </a:r>
            <a:r>
              <a:rPr lang="de-DE" dirty="0" smtClean="0"/>
              <a:t> </a:t>
            </a:r>
            <a:r>
              <a:rPr lang="de-DE" dirty="0" err="1" smtClean="0"/>
              <a:t>something</a:t>
            </a:r>
            <a:r>
              <a:rPr lang="de-DE" dirty="0" smtClean="0"/>
              <a:t> (</a:t>
            </a:r>
            <a:r>
              <a:rPr lang="de-DE" dirty="0" err="1" smtClean="0"/>
              <a:t>calculator</a:t>
            </a:r>
            <a:r>
              <a:rPr lang="de-DE" dirty="0" smtClean="0"/>
              <a:t>, </a:t>
            </a:r>
            <a:r>
              <a:rPr lang="de-DE" dirty="0" err="1" smtClean="0"/>
              <a:t>car</a:t>
            </a:r>
            <a:r>
              <a:rPr lang="de-DE" dirty="0" smtClean="0"/>
              <a:t>, </a:t>
            </a:r>
            <a:r>
              <a:rPr lang="de-DE" dirty="0" err="1" smtClean="0"/>
              <a:t>report</a:t>
            </a:r>
            <a:r>
              <a:rPr lang="de-DE" dirty="0" smtClean="0"/>
              <a:t>, </a:t>
            </a:r>
            <a:r>
              <a:rPr lang="de-DE" dirty="0" err="1" smtClean="0"/>
              <a:t>etc</a:t>
            </a:r>
            <a:r>
              <a:rPr lang="de-DE" dirty="0" smtClean="0"/>
              <a:t>)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time </a:t>
            </a:r>
            <a:r>
              <a:rPr lang="de-DE" dirty="0" err="1" smtClean="0"/>
              <a:t>returning</a:t>
            </a:r>
            <a:r>
              <a:rPr lang="de-DE" dirty="0" smtClean="0"/>
              <a:t> it. Do not </a:t>
            </a:r>
            <a:r>
              <a:rPr lang="de-DE" dirty="0" err="1" smtClean="0"/>
              <a:t>over</a:t>
            </a:r>
            <a:r>
              <a:rPr lang="de-DE" dirty="0" smtClean="0"/>
              <a:t> </a:t>
            </a:r>
            <a:r>
              <a:rPr lang="de-DE" dirty="0" err="1" smtClean="0"/>
              <a:t>react</a:t>
            </a:r>
            <a:r>
              <a:rPr lang="de-DE" dirty="0" smtClean="0"/>
              <a:t>. </a:t>
            </a:r>
            <a:r>
              <a:rPr lang="de-DE" dirty="0" err="1" smtClean="0"/>
              <a:t>Remember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also </a:t>
            </a:r>
            <a:r>
              <a:rPr lang="de-DE" dirty="0" err="1" smtClean="0"/>
              <a:t>borrow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.</a:t>
            </a:r>
          </a:p>
          <a:p>
            <a:pPr>
              <a:buNone/>
            </a:pPr>
            <a:r>
              <a:rPr lang="de-DE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de-DE" dirty="0" smtClean="0"/>
              <a:t>Flexible but…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Italian</a:t>
            </a:r>
            <a:r>
              <a:rPr lang="de-DE" dirty="0" smtClean="0"/>
              <a:t> do not </a:t>
            </a:r>
            <a:r>
              <a:rPr lang="de-DE" dirty="0" err="1" smtClean="0"/>
              <a:t>seem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plan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methodically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linear </a:t>
            </a:r>
            <a:r>
              <a:rPr lang="de-DE" dirty="0" err="1" smtClean="0"/>
              <a:t>actives</a:t>
            </a:r>
            <a:r>
              <a:rPr lang="de-DE" dirty="0" smtClean="0"/>
              <a:t> but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unorganized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frequently</a:t>
            </a:r>
            <a:r>
              <a:rPr lang="de-DE" dirty="0" smtClean="0"/>
              <a:t> „</a:t>
            </a:r>
            <a:r>
              <a:rPr lang="de-DE" dirty="0" err="1" smtClean="0"/>
              <a:t>bend</a:t>
            </a:r>
            <a:r>
              <a:rPr lang="de-DE" dirty="0" smtClean="0"/>
              <a:t>“ </a:t>
            </a:r>
            <a:r>
              <a:rPr lang="de-DE" dirty="0" err="1" smtClean="0"/>
              <a:t>rules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„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around</a:t>
            </a:r>
            <a:r>
              <a:rPr lang="de-DE" dirty="0" smtClean="0"/>
              <a:t>“ </a:t>
            </a:r>
            <a:r>
              <a:rPr lang="de-DE" dirty="0" err="1" smtClean="0"/>
              <a:t>some</a:t>
            </a:r>
            <a:r>
              <a:rPr lang="de-DE" dirty="0" smtClean="0"/>
              <a:t> </a:t>
            </a:r>
            <a:r>
              <a:rPr lang="de-DE" dirty="0" err="1" smtClean="0"/>
              <a:t>restrictions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grey</a:t>
            </a:r>
            <a:r>
              <a:rPr lang="de-DE" dirty="0" smtClean="0"/>
              <a:t> </a:t>
            </a:r>
            <a:r>
              <a:rPr lang="de-DE" dirty="0" err="1" smtClean="0"/>
              <a:t>areas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law</a:t>
            </a:r>
            <a:r>
              <a:rPr lang="de-DE" dirty="0" smtClean="0"/>
              <a:t>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closer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reality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most</a:t>
            </a:r>
            <a:r>
              <a:rPr lang="de-DE" dirty="0" smtClean="0"/>
              <a:t> linear </a:t>
            </a:r>
            <a:r>
              <a:rPr lang="de-DE" dirty="0" err="1" smtClean="0"/>
              <a:t>actives</a:t>
            </a:r>
            <a:r>
              <a:rPr lang="de-DE" dirty="0" smtClean="0"/>
              <a:t> </a:t>
            </a:r>
            <a:r>
              <a:rPr lang="de-DE" dirty="0" err="1" smtClean="0"/>
              <a:t>who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ideal </a:t>
            </a:r>
            <a:r>
              <a:rPr lang="de-DE" dirty="0" err="1" smtClean="0"/>
              <a:t>pictures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, </a:t>
            </a:r>
            <a:r>
              <a:rPr lang="de-DE" dirty="0" err="1" smtClean="0"/>
              <a:t>pictures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a rigid </a:t>
            </a:r>
            <a:r>
              <a:rPr lang="de-DE" dirty="0" err="1" smtClean="0"/>
              <a:t>approach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called</a:t>
            </a:r>
            <a:r>
              <a:rPr lang="de-DE" dirty="0" smtClean="0"/>
              <a:t>. Black </a:t>
            </a:r>
            <a:r>
              <a:rPr lang="de-DE" dirty="0" err="1" smtClean="0"/>
              <a:t>economy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pay</a:t>
            </a:r>
            <a:r>
              <a:rPr lang="de-DE" dirty="0" smtClean="0"/>
              <a:t> but </a:t>
            </a:r>
            <a:r>
              <a:rPr lang="de-DE" dirty="0" err="1" smtClean="0"/>
              <a:t>quite</a:t>
            </a:r>
            <a:r>
              <a:rPr lang="de-DE" dirty="0" smtClean="0"/>
              <a:t> </a:t>
            </a:r>
            <a:r>
              <a:rPr lang="de-DE" dirty="0" err="1" smtClean="0"/>
              <a:t>often</a:t>
            </a:r>
            <a:r>
              <a:rPr lang="de-DE" dirty="0" smtClean="0"/>
              <a:t>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pay</a:t>
            </a:r>
            <a:r>
              <a:rPr lang="de-DE" dirty="0" smtClean="0"/>
              <a:t> </a:t>
            </a:r>
            <a:r>
              <a:rPr lang="de-DE" dirty="0" err="1" smtClean="0"/>
              <a:t>late</a:t>
            </a:r>
            <a:r>
              <a:rPr lang="de-DE" dirty="0" smtClean="0"/>
              <a:t>. But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would</a:t>
            </a:r>
            <a:r>
              <a:rPr lang="de-DE" dirty="0" smtClean="0"/>
              <a:t> </a:t>
            </a:r>
            <a:r>
              <a:rPr lang="de-DE" dirty="0" err="1" smtClean="0"/>
              <a:t>give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 also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tolerance</a:t>
            </a:r>
            <a:r>
              <a:rPr lang="de-DE" dirty="0" smtClean="0"/>
              <a:t>.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Folie 2 - &amp;quot;Italy&amp;quot;&quot;/&gt;&lt;property id=&quot;20307&quot; value=&quot;256&quot;/&gt;&lt;/object&gt;&lt;object type=&quot;3&quot; unique_id=&quot;10005&quot;&gt;&lt;property id=&quot;20148&quot; value=&quot;5&quot;/&gt;&lt;property id=&quot;20300&quot; value=&quot;Folie 3 - &amp;quot;Meetings &amp;quot;&quot;/&gt;&lt;property id=&quot;20307&quot; value=&quot;257&quot;/&gt;&lt;/object&gt;&lt;object type=&quot;3&quot; unique_id=&quot;10058&quot;&gt;&lt;property id=&quot;20148&quot; value=&quot;5&quot;/&gt;&lt;property id=&quot;20300&quot; value=&quot;Folie 1&quot;/&gt;&lt;property id=&quot;20307&quot; value=&quot;260&quot;/&gt;&lt;/object&gt;&lt;object type=&quot;3&quot; unique_id=&quot;10059&quot;&gt;&lt;property id=&quot;20148&quot; value=&quot;5&quot;/&gt;&lt;property id=&quot;20300&quot; value=&quot;Folie 4 - &amp;quot;Prepare to give away some points&amp;quot;&quot;/&gt;&lt;property id=&quot;20307&quot; value=&quot;261&quot;/&gt;&lt;/object&gt;&lt;object type=&quot;3&quot; unique_id=&quot;10060&quot;&gt;&lt;property id=&quot;20148&quot; value=&quot;5&quot;/&gt;&lt;property id=&quot;20300&quot; value=&quot;Folie 5 - &amp;quot;North and South&amp;quot;&quot;/&gt;&lt;property id=&quot;20307&quot; value=&quot;262&quot;/&gt;&lt;/object&gt;&lt;object type=&quot;3&quot; unique_id=&quot;10061&quot;&gt;&lt;property id=&quot;20148&quot; value=&quot;5&quot;/&gt;&lt;property id=&quot;20300&quot; value=&quot;Folie 6&quot;/&gt;&lt;property id=&quot;20307&quot; value=&quot;263&quot;/&gt;&lt;/object&gt;&lt;object type=&quot;3&quot; unique_id=&quot;10062&quot;&gt;&lt;property id=&quot;20148&quot; value=&quot;5&quot;/&gt;&lt;property id=&quot;20300&quot; value=&quot;Folie 7 - &amp;quot;How to empathise with Italians&amp;quot;&quot;/&gt;&lt;property id=&quot;20307&quot; value=&quot;264&quot;/&gt;&lt;/object&gt;&lt;object type=&quot;3&quot; unique_id=&quot;10090&quot;&gt;&lt;property id=&quot;20148&quot; value=&quot;5&quot;/&gt;&lt;property id=&quot;20300&quot; value=&quot;Folie 8 - &amp;quot;Smooth social contact&amp;quot;&quot;/&gt;&lt;property id=&quot;20307&quot; value=&quot;265&quot;/&gt;&lt;/object&gt;&lt;object type=&quot;3&quot; unique_id=&quot;10091&quot;&gt;&lt;property id=&quot;20148&quot; value=&quot;5&quot;/&gt;&lt;property id=&quot;20300&quot; value=&quot;Folie 9 - &amp;quot;Flexible but…&amp;quot;&quot;/&gt;&lt;property id=&quot;20307&quot; value=&quot;26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576</Words>
  <Application>Microsoft Office PowerPoint</Application>
  <PresentationFormat>Bildschirmpräsentation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Larissa-Design</vt:lpstr>
      <vt:lpstr>PowerPoint-Präsentation</vt:lpstr>
      <vt:lpstr>Italy</vt:lpstr>
      <vt:lpstr>Meetings </vt:lpstr>
      <vt:lpstr>Prepare to give away some points</vt:lpstr>
      <vt:lpstr>North and South</vt:lpstr>
      <vt:lpstr>PowerPoint-Präsentation</vt:lpstr>
      <vt:lpstr>How to empathise with Italians</vt:lpstr>
      <vt:lpstr>Smooth social contact</vt:lpstr>
      <vt:lpstr>Flexible but…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Italy</dc:title>
  <dc:creator>ADMIN</dc:creator>
  <cp:lastModifiedBy>Botskor, Ivan</cp:lastModifiedBy>
  <cp:revision>21</cp:revision>
  <dcterms:created xsi:type="dcterms:W3CDTF">2013-06-11T08:48:59Z</dcterms:created>
  <dcterms:modified xsi:type="dcterms:W3CDTF">2013-06-18T13:25:15Z</dcterms:modified>
</cp:coreProperties>
</file>