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custDataLst>
    <p:tags r:id="rId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9268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9674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30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8806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5632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900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751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885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388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0142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06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1E5A4-97E7-442D-8360-0B877BA380F1}" type="datetimeFigureOut">
              <a:rPr lang="de-DE" smtClean="0"/>
              <a:t>24.06.2014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CB9B7-A36F-4E34-8E09-0C5628EB55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6130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Dokumente und Einstellungen\Ivan\Eigene Dateien\Downloads\Yod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60104"/>
            <a:ext cx="5867400" cy="56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83568" y="0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 err="1" smtClean="0"/>
              <a:t>Intercultural</a:t>
            </a:r>
            <a:r>
              <a:rPr lang="de-DE" sz="3600" dirty="0" smtClean="0"/>
              <a:t> Communication:  </a:t>
            </a:r>
          </a:p>
          <a:p>
            <a:pPr algn="ctr"/>
            <a:r>
              <a:rPr lang="de-DE" sz="3600" dirty="0" err="1" smtClean="0"/>
              <a:t>what</a:t>
            </a:r>
            <a:r>
              <a:rPr lang="de-DE" sz="3600" dirty="0" smtClean="0"/>
              <a:t> </a:t>
            </a:r>
            <a:r>
              <a:rPr lang="de-DE" sz="3600" dirty="0" err="1" smtClean="0"/>
              <a:t>is</a:t>
            </a:r>
            <a:r>
              <a:rPr lang="de-DE" sz="3600" dirty="0" smtClean="0"/>
              <a:t> </a:t>
            </a:r>
            <a:r>
              <a:rPr lang="de-DE" sz="3600" dirty="0" err="1" smtClean="0"/>
              <a:t>necessary</a:t>
            </a:r>
            <a:r>
              <a:rPr lang="de-DE" sz="3600" dirty="0" smtClean="0"/>
              <a:t>?</a:t>
            </a:r>
            <a:endParaRPr lang="de-DE" sz="3600" dirty="0"/>
          </a:p>
        </p:txBody>
      </p:sp>
    </p:spTree>
    <p:extLst>
      <p:ext uri="{BB962C8B-B14F-4D97-AF65-F5344CB8AC3E}">
        <p14:creationId xmlns:p14="http://schemas.microsoft.com/office/powerpoint/2010/main" val="1321300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Onion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Iceberg</a:t>
            </a:r>
            <a:r>
              <a:rPr lang="de-DE" dirty="0" smtClean="0"/>
              <a:t>?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4095750" cy="3312368"/>
          </a:xfrm>
        </p:spPr>
      </p:pic>
      <p:pic>
        <p:nvPicPr>
          <p:cNvPr id="2050" name="Picture 2" descr="H:\Dokumente und Einstellungen\Ivan\Eigene Dateien\My Pictures\iceber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420887"/>
            <a:ext cx="4185102" cy="317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de-DE" dirty="0" err="1" smtClean="0"/>
              <a:t>Advice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visitor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XzYland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he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she</a:t>
            </a:r>
            <a:r>
              <a:rPr lang="de-DE" dirty="0" smtClean="0"/>
              <a:t> do in Germany?</a:t>
            </a:r>
          </a:p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he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she</a:t>
            </a:r>
            <a:r>
              <a:rPr lang="de-DE" dirty="0" smtClean="0"/>
              <a:t> not do </a:t>
            </a:r>
            <a:r>
              <a:rPr lang="de-DE" dirty="0" smtClean="0"/>
              <a:t>in </a:t>
            </a:r>
            <a:r>
              <a:rPr lang="de-DE" dirty="0" smtClean="0"/>
              <a:t>Germany ?</a:t>
            </a:r>
          </a:p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Germans </a:t>
            </a:r>
            <a:r>
              <a:rPr lang="de-DE" dirty="0" err="1" smtClean="0"/>
              <a:t>particulary</a:t>
            </a:r>
            <a:r>
              <a:rPr lang="de-DE" dirty="0" smtClean="0"/>
              <a:t> sensitive?</a:t>
            </a:r>
          </a:p>
          <a:p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statements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please</a:t>
            </a:r>
            <a:r>
              <a:rPr lang="de-DE" dirty="0" smtClean="0"/>
              <a:t> Germans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foreigner</a:t>
            </a:r>
            <a:r>
              <a:rPr lang="de-DE" dirty="0" smtClean="0"/>
              <a:t>? </a:t>
            </a:r>
          </a:p>
          <a:p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those</a:t>
            </a:r>
            <a:r>
              <a:rPr lang="de-DE" dirty="0" smtClean="0"/>
              <a:t> </a:t>
            </a:r>
            <a:r>
              <a:rPr lang="de-DE" dirty="0" err="1" smtClean="0"/>
              <a:t>statements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displease</a:t>
            </a:r>
            <a:r>
              <a:rPr lang="de-DE" dirty="0" smtClean="0"/>
              <a:t> Germans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come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a </a:t>
            </a:r>
            <a:r>
              <a:rPr lang="de-DE" dirty="0" err="1" smtClean="0"/>
              <a:t>foreigner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41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/>
          <a:lstStyle/>
          <a:p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going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XzYland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What</a:t>
            </a:r>
            <a:r>
              <a:rPr lang="de-DE" dirty="0" smtClean="0"/>
              <a:t> do </a:t>
            </a:r>
            <a:r>
              <a:rPr lang="de-DE" dirty="0" err="1" smtClean="0"/>
              <a:t>you</a:t>
            </a:r>
            <a:r>
              <a:rPr lang="de-DE" dirty="0" smtClean="0"/>
              <a:t> plan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intercultural</a:t>
            </a:r>
            <a:r>
              <a:rPr lang="de-DE" dirty="0" smtClean="0"/>
              <a:t> </a:t>
            </a:r>
            <a:r>
              <a:rPr lang="de-DE" dirty="0" err="1" smtClean="0"/>
              <a:t>communication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55576" y="2492896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de-DE" sz="3200" dirty="0" err="1" smtClean="0"/>
              <a:t>Before</a:t>
            </a:r>
            <a:r>
              <a:rPr lang="de-DE" sz="3200" dirty="0" smtClean="0"/>
              <a:t> </a:t>
            </a:r>
            <a:r>
              <a:rPr lang="de-DE" sz="3200" dirty="0" err="1" smtClean="0"/>
              <a:t>Leaving</a:t>
            </a:r>
            <a:r>
              <a:rPr lang="de-DE" sz="3200" dirty="0" smtClean="0"/>
              <a:t> </a:t>
            </a:r>
            <a:r>
              <a:rPr lang="de-DE" sz="3200" dirty="0" err="1" smtClean="0"/>
              <a:t>your</a:t>
            </a:r>
            <a:r>
              <a:rPr lang="de-DE" sz="3200" dirty="0" smtClean="0"/>
              <a:t> </a:t>
            </a:r>
            <a:r>
              <a:rPr lang="de-DE" sz="3200" dirty="0" err="1" smtClean="0"/>
              <a:t>country</a:t>
            </a:r>
            <a:endParaRPr lang="de-DE" sz="3200" dirty="0" smtClean="0"/>
          </a:p>
          <a:p>
            <a:pPr marL="514350" indent="-514350">
              <a:buAutoNum type="arabicParenR"/>
            </a:pPr>
            <a:endParaRPr lang="de-DE" sz="3200" dirty="0"/>
          </a:p>
          <a:p>
            <a:r>
              <a:rPr lang="de-DE" sz="3200" dirty="0" smtClean="0"/>
              <a:t>2) </a:t>
            </a:r>
            <a:r>
              <a:rPr lang="de-DE" sz="3200" dirty="0" err="1" smtClean="0"/>
              <a:t>While</a:t>
            </a:r>
            <a:r>
              <a:rPr lang="de-DE" sz="3200" dirty="0" smtClean="0"/>
              <a:t> </a:t>
            </a:r>
            <a:r>
              <a:rPr lang="de-DE" sz="3200" dirty="0" err="1" smtClean="0"/>
              <a:t>you</a:t>
            </a:r>
            <a:r>
              <a:rPr lang="de-DE" sz="3200" dirty="0" smtClean="0"/>
              <a:t> </a:t>
            </a:r>
            <a:r>
              <a:rPr lang="de-DE" sz="3200" dirty="0" err="1" smtClean="0"/>
              <a:t>are</a:t>
            </a:r>
            <a:r>
              <a:rPr lang="de-DE" sz="3200" dirty="0" smtClean="0"/>
              <a:t> in </a:t>
            </a:r>
            <a:r>
              <a:rPr lang="de-DE" sz="3200" dirty="0" err="1" smtClean="0"/>
              <a:t>Xruspin</a:t>
            </a:r>
            <a:r>
              <a:rPr lang="de-DE" sz="3200" dirty="0" smtClean="0"/>
              <a:t> (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capital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</a:p>
          <a:p>
            <a:r>
              <a:rPr lang="de-DE" sz="3200" dirty="0"/>
              <a:t> </a:t>
            </a:r>
            <a:r>
              <a:rPr lang="de-DE" sz="3200" dirty="0" smtClean="0"/>
              <a:t>    </a:t>
            </a:r>
            <a:r>
              <a:rPr lang="de-DE" sz="3200" dirty="0" err="1" smtClean="0"/>
              <a:t>XzYland</a:t>
            </a:r>
            <a:r>
              <a:rPr lang="de-DE" sz="3200" dirty="0" smtClean="0"/>
              <a:t>)</a:t>
            </a:r>
          </a:p>
          <a:p>
            <a:endParaRPr lang="de-DE" sz="3200" dirty="0" smtClean="0"/>
          </a:p>
          <a:p>
            <a:r>
              <a:rPr lang="de-DE" sz="3200" dirty="0" smtClean="0"/>
              <a:t>3) After </a:t>
            </a:r>
            <a:r>
              <a:rPr lang="de-DE" sz="3200" dirty="0" err="1" smtClean="0"/>
              <a:t>you</a:t>
            </a:r>
            <a:r>
              <a:rPr lang="de-DE" sz="3200" dirty="0" smtClean="0"/>
              <a:t>  </a:t>
            </a:r>
            <a:r>
              <a:rPr lang="de-DE" sz="3200" dirty="0" err="1" smtClean="0"/>
              <a:t>leave</a:t>
            </a:r>
            <a:r>
              <a:rPr lang="de-DE" sz="3200" dirty="0" smtClean="0"/>
              <a:t> </a:t>
            </a:r>
            <a:r>
              <a:rPr lang="de-DE" sz="3200" dirty="0" err="1" smtClean="0"/>
              <a:t>XzYland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return</a:t>
            </a:r>
            <a:r>
              <a:rPr lang="de-DE" sz="3200" dirty="0" smtClean="0"/>
              <a:t> </a:t>
            </a:r>
            <a:r>
              <a:rPr lang="de-DE" sz="3200" dirty="0" err="1" smtClean="0"/>
              <a:t>home</a:t>
            </a:r>
            <a:endParaRPr lang="de-DE" sz="3200" dirty="0" smtClean="0"/>
          </a:p>
          <a:p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01088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 descr="H:\Dokumente und Einstellungen\Ivan\Eigene Dateien\My Pictures\Intercultural_compet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8788400" cy="512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107504" y="6165304"/>
            <a:ext cx="892899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98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&quot;/&gt;&lt;property id=&quot;20307&quot; value=&quot;256&quot;/&gt;&lt;/object&gt;&lt;object type=&quot;3&quot; unique_id=&quot;10005&quot;&gt;&lt;property id=&quot;20148&quot; value=&quot;5&quot;/&gt;&lt;property id=&quot;20300&quot; value=&quot;Folie 2 - &amp;quot;Onion or Iceberg?&amp;quot;&quot;/&gt;&lt;property id=&quot;20307&quot; value=&quot;257&quot;/&gt;&lt;/object&gt;&lt;object type=&quot;3&quot; unique_id=&quot;10006&quot;&gt;&lt;property id=&quot;20148&quot; value=&quot;5&quot;/&gt;&lt;property id=&quot;20300&quot; value=&quot;Folie 4 - &amp;quot;You are going to XzYland&amp;#x0D;&amp;#x0A;What do you plan for a better intercultural communication?&amp;quot;&quot;/&gt;&lt;property id=&quot;20307&quot; value=&quot;258&quot;/&gt;&lt;/object&gt;&lt;object type=&quot;3&quot; unique_id=&quot;10042&quot;&gt;&lt;property id=&quot;20148&quot; value=&quot;5&quot;/&gt;&lt;property id=&quot;20300&quot; value=&quot;Folie 3 - &amp;quot;Advice to a visitor from XzYland&amp;quot;&quot;/&gt;&lt;property id=&quot;20307&quot; value=&quot;259&quot;/&gt;&lt;/object&gt;&lt;object type=&quot;3&quot; unique_id=&quot;10067&quot;&gt;&lt;property id=&quot;20148&quot; value=&quot;5&quot;/&gt;&lt;property id=&quot;20300&quot; value=&quot;Folie 5 - &amp;quot;What is required?&amp;quot;&quot;/&gt;&lt;property id=&quot;20307&quot; value=&quot;26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Bildschirmpräsentation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Onion or Iceberg?</vt:lpstr>
      <vt:lpstr>Advice to a visitor from XzYland</vt:lpstr>
      <vt:lpstr>You are going to XzYland What do you plan for a better intercultural communication?</vt:lpstr>
      <vt:lpstr>What is required?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Botskor, Ivan</cp:lastModifiedBy>
  <cp:revision>9</cp:revision>
  <dcterms:created xsi:type="dcterms:W3CDTF">2012-06-10T14:33:49Z</dcterms:created>
  <dcterms:modified xsi:type="dcterms:W3CDTF">2014-06-24T10:24:11Z</dcterms:modified>
</cp:coreProperties>
</file>