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8" r:id="rId9"/>
    <p:sldId id="270" r:id="rId10"/>
    <p:sldId id="271" r:id="rId11"/>
    <p:sldId id="273" r:id="rId12"/>
    <p:sldId id="272" r:id="rId13"/>
    <p:sldId id="274" r:id="rId14"/>
    <p:sldId id="265" r:id="rId15"/>
    <p:sldId id="267" r:id="rId16"/>
    <p:sldId id="269" r:id="rId17"/>
    <p:sldId id="264" r:id="rId18"/>
    <p:sldId id="263" r:id="rId19"/>
    <p:sldId id="266" r:id="rId20"/>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66883" autoAdjust="0"/>
  </p:normalViewPr>
  <p:slideViewPr>
    <p:cSldViewPr>
      <p:cViewPr varScale="1">
        <p:scale>
          <a:sx n="120" d="100"/>
          <a:sy n="120" d="100"/>
        </p:scale>
        <p:origin x="-22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4D49850-1724-4481-A48D-744870805D55}" type="datetimeFigureOut">
              <a:rPr lang="de-DE" smtClean="0"/>
              <a:pPr/>
              <a:t>20.04.2011</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DABDB-C290-4D0F-AB73-21DDF6D54381}" type="slidenum">
              <a:rPr lang="de-DE" smtClean="0"/>
              <a:pPr/>
              <a:t>‹Nr.›</a:t>
            </a:fld>
            <a:endParaRPr lang="de-D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624DABDB-C290-4D0F-AB73-21DDF6D54381}" type="slidenum">
              <a:rPr lang="de-DE" smtClean="0"/>
              <a:pPr/>
              <a:t>6</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624DABDB-C290-4D0F-AB73-21DDF6D54381}" type="slidenum">
              <a:rPr lang="de-DE" smtClean="0"/>
              <a:pPr/>
              <a:t>8</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624DABDB-C290-4D0F-AB73-21DDF6D54381}" type="slidenum">
              <a:rPr lang="de-DE" smtClean="0"/>
              <a:pPr/>
              <a:t>9</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624DABDB-C290-4D0F-AB73-21DDF6D54381}" type="slidenum">
              <a:rPr lang="de-DE" smtClean="0"/>
              <a:pPr/>
              <a:t>10</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624DABDB-C290-4D0F-AB73-21DDF6D54381}" type="slidenum">
              <a:rPr lang="de-DE" smtClean="0"/>
              <a:pPr/>
              <a:t>12</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624DABDB-C290-4D0F-AB73-21DDF6D54381}" type="slidenum">
              <a:rPr lang="de-DE" smtClean="0"/>
              <a:pPr/>
              <a:t>15</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624DABDB-C290-4D0F-AB73-21DDF6D54381}" type="slidenum">
              <a:rPr lang="de-DE" smtClean="0"/>
              <a:pPr/>
              <a:t>16</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624DABDB-C290-4D0F-AB73-21DDF6D54381}" type="slidenum">
              <a:rPr lang="de-DE" smtClean="0"/>
              <a:pPr/>
              <a:t>19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85018FDB-6086-4DDE-AB91-22DC86091C59}" type="datetimeFigureOut">
              <a:rPr lang="de-DE" smtClean="0"/>
              <a:pPr/>
              <a:t>20.04.2011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E956F27-6585-4A73-993D-10F770FA055A}"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5018FDB-6086-4DDE-AB91-22DC86091C59}" type="datetimeFigureOut">
              <a:rPr lang="de-DE" smtClean="0"/>
              <a:pPr/>
              <a:t>20.04.2011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E956F27-6585-4A73-993D-10F770FA055A}"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5018FDB-6086-4DDE-AB91-22DC86091C59}" type="datetimeFigureOut">
              <a:rPr lang="de-DE" smtClean="0"/>
              <a:pPr/>
              <a:t>20.04.2011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E956F27-6585-4A73-993D-10F770FA055A}" type="slidenum">
              <a:rPr lang="de-DE" smtClean="0"/>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5018FDB-6086-4DDE-AB91-22DC86091C59}" type="datetimeFigureOut">
              <a:rPr lang="de-DE" smtClean="0"/>
              <a:pPr/>
              <a:t>20.04.2011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E956F27-6585-4A73-993D-10F770FA055A}"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85018FDB-6086-4DDE-AB91-22DC86091C59}" type="datetimeFigureOut">
              <a:rPr lang="de-DE" smtClean="0"/>
              <a:pPr/>
              <a:t>20.04.2011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E956F27-6585-4A73-993D-10F770FA055A}"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85018FDB-6086-4DDE-AB91-22DC86091C59}" type="datetimeFigureOut">
              <a:rPr lang="de-DE" smtClean="0"/>
              <a:pPr/>
              <a:t>20.04.2011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E956F27-6585-4A73-993D-10F770FA055A}"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85018FDB-6086-4DDE-AB91-22DC86091C59}" type="datetimeFigureOut">
              <a:rPr lang="de-DE" smtClean="0"/>
              <a:pPr/>
              <a:t>20.04.2011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E956F27-6585-4A73-993D-10F770FA055A}"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85018FDB-6086-4DDE-AB91-22DC86091C59}" type="datetimeFigureOut">
              <a:rPr lang="de-DE" smtClean="0"/>
              <a:pPr/>
              <a:t>20.04.2011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E956F27-6585-4A73-993D-10F770FA055A}"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5018FDB-6086-4DDE-AB91-22DC86091C59}" type="datetimeFigureOut">
              <a:rPr lang="de-DE" smtClean="0"/>
              <a:pPr/>
              <a:t>20.04.2011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E956F27-6585-4A73-993D-10F770FA055A}"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85018FDB-6086-4DDE-AB91-22DC86091C59}" type="datetimeFigureOut">
              <a:rPr lang="de-DE" smtClean="0"/>
              <a:pPr/>
              <a:t>20.04.2011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E956F27-6585-4A73-993D-10F770FA055A}"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85018FDB-6086-4DDE-AB91-22DC86091C59}" type="datetimeFigureOut">
              <a:rPr lang="de-DE" smtClean="0"/>
              <a:pPr/>
              <a:t>20.04.2011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E956F27-6585-4A73-993D-10F770FA055A}"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018FDB-6086-4DDE-AB91-22DC86091C59}" type="datetimeFigureOut">
              <a:rPr lang="de-DE" smtClean="0"/>
              <a:pPr/>
              <a:t>20.04.2011</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956F27-6585-4A73-993D-10F770FA055A}"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blb.org/cgi-bin/index.pl?type=pf&amp;translation=NIV&amp;handref=Leviticus+11:7-8"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blb.org/cgi-bin/index.pl?type=pf&amp;translation=NIV&amp;handref=Deuteronomy+14:8"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71472" y="285729"/>
            <a:ext cx="7772400" cy="857256"/>
          </a:xfrm>
        </p:spPr>
        <p:txBody>
          <a:bodyPr/>
          <a:lstStyle/>
          <a:p>
            <a:r>
              <a:rPr lang="de-DE" dirty="0" smtClean="0"/>
              <a:t>Crime </a:t>
            </a:r>
            <a:r>
              <a:rPr lang="de-DE" dirty="0" err="1" smtClean="0"/>
              <a:t>and</a:t>
            </a:r>
            <a:r>
              <a:rPr lang="de-DE" dirty="0" smtClean="0"/>
              <a:t> </a:t>
            </a:r>
            <a:r>
              <a:rPr lang="de-DE" dirty="0" err="1" smtClean="0"/>
              <a:t>deviance</a:t>
            </a:r>
            <a:endParaRPr lang="de-DE" dirty="0"/>
          </a:p>
        </p:txBody>
      </p:sp>
      <p:sp>
        <p:nvSpPr>
          <p:cNvPr id="3" name="Untertitel 2"/>
          <p:cNvSpPr>
            <a:spLocks noGrp="1"/>
          </p:cNvSpPr>
          <p:nvPr>
            <p:ph type="subTitle" idx="1"/>
          </p:nvPr>
        </p:nvSpPr>
        <p:spPr>
          <a:xfrm>
            <a:off x="500034" y="1214422"/>
            <a:ext cx="7858180" cy="5143536"/>
          </a:xfrm>
        </p:spPr>
        <p:txBody>
          <a:bodyPr>
            <a:normAutofit fontScale="92500" lnSpcReduction="10000"/>
          </a:bodyPr>
          <a:lstStyle/>
          <a:p>
            <a:pPr algn="l"/>
            <a:r>
              <a:rPr lang="de-DE" dirty="0" smtClean="0">
                <a:solidFill>
                  <a:schemeClr val="tx1"/>
                </a:solidFill>
              </a:rPr>
              <a:t>Who </a:t>
            </a:r>
            <a:r>
              <a:rPr lang="de-DE" dirty="0" err="1" smtClean="0">
                <a:solidFill>
                  <a:schemeClr val="tx1"/>
                </a:solidFill>
              </a:rPr>
              <a:t>is</a:t>
            </a:r>
            <a:r>
              <a:rPr lang="de-DE" dirty="0" smtClean="0">
                <a:solidFill>
                  <a:schemeClr val="tx1"/>
                </a:solidFill>
              </a:rPr>
              <a:t> a deviant? A </a:t>
            </a:r>
            <a:r>
              <a:rPr lang="de-DE" dirty="0" err="1" smtClean="0">
                <a:solidFill>
                  <a:schemeClr val="tx1"/>
                </a:solidFill>
              </a:rPr>
              <a:t>person</a:t>
            </a:r>
            <a:r>
              <a:rPr lang="de-DE" dirty="0" smtClean="0">
                <a:solidFill>
                  <a:schemeClr val="tx1"/>
                </a:solidFill>
              </a:rPr>
              <a:t> </a:t>
            </a:r>
            <a:r>
              <a:rPr lang="de-DE" dirty="0" err="1" smtClean="0">
                <a:solidFill>
                  <a:schemeClr val="tx1"/>
                </a:solidFill>
              </a:rPr>
              <a:t>whose</a:t>
            </a:r>
            <a:r>
              <a:rPr lang="de-DE" dirty="0" smtClean="0">
                <a:solidFill>
                  <a:schemeClr val="tx1"/>
                </a:solidFill>
              </a:rPr>
              <a:t> </a:t>
            </a:r>
            <a:r>
              <a:rPr lang="de-DE" dirty="0" err="1" smtClean="0">
                <a:solidFill>
                  <a:schemeClr val="tx1"/>
                </a:solidFill>
              </a:rPr>
              <a:t>behaviour</a:t>
            </a:r>
            <a:r>
              <a:rPr lang="de-DE" dirty="0" smtClean="0">
                <a:solidFill>
                  <a:schemeClr val="tx1"/>
                </a:solidFill>
              </a:rPr>
              <a:t> </a:t>
            </a:r>
            <a:r>
              <a:rPr lang="de-DE" dirty="0" err="1" smtClean="0">
                <a:solidFill>
                  <a:schemeClr val="tx1"/>
                </a:solidFill>
              </a:rPr>
              <a:t>differs</a:t>
            </a:r>
            <a:r>
              <a:rPr lang="de-DE" dirty="0" smtClean="0">
                <a:solidFill>
                  <a:schemeClr val="tx1"/>
                </a:solidFill>
              </a:rPr>
              <a:t> </a:t>
            </a:r>
            <a:r>
              <a:rPr lang="de-DE" dirty="0" err="1" smtClean="0">
                <a:solidFill>
                  <a:schemeClr val="tx1"/>
                </a:solidFill>
              </a:rPr>
              <a:t>substancially</a:t>
            </a:r>
            <a:r>
              <a:rPr lang="de-DE" dirty="0" smtClean="0">
                <a:solidFill>
                  <a:schemeClr val="tx1"/>
                </a:solidFill>
              </a:rPr>
              <a:t> </a:t>
            </a:r>
            <a:r>
              <a:rPr lang="de-DE" dirty="0" err="1" smtClean="0">
                <a:solidFill>
                  <a:schemeClr val="tx1"/>
                </a:solidFill>
              </a:rPr>
              <a:t>from</a:t>
            </a:r>
            <a:r>
              <a:rPr lang="de-DE" dirty="0" smtClean="0">
                <a:solidFill>
                  <a:schemeClr val="tx1"/>
                </a:solidFill>
              </a:rPr>
              <a:t> </a:t>
            </a:r>
            <a:r>
              <a:rPr lang="de-DE" dirty="0" err="1" smtClean="0">
                <a:solidFill>
                  <a:schemeClr val="tx1"/>
                </a:solidFill>
              </a:rPr>
              <a:t>the</a:t>
            </a:r>
            <a:r>
              <a:rPr lang="de-DE" dirty="0" smtClean="0">
                <a:solidFill>
                  <a:schemeClr val="tx1"/>
                </a:solidFill>
              </a:rPr>
              <a:t> </a:t>
            </a:r>
            <a:r>
              <a:rPr lang="de-DE" dirty="0" err="1" smtClean="0">
                <a:solidFill>
                  <a:schemeClr val="tx1"/>
                </a:solidFill>
              </a:rPr>
              <a:t>average</a:t>
            </a:r>
            <a:r>
              <a:rPr lang="de-DE" dirty="0" smtClean="0">
                <a:solidFill>
                  <a:schemeClr val="tx1"/>
                </a:solidFill>
              </a:rPr>
              <a:t>.</a:t>
            </a:r>
          </a:p>
          <a:p>
            <a:pPr algn="l"/>
            <a:r>
              <a:rPr lang="de-DE" dirty="0" smtClean="0">
                <a:solidFill>
                  <a:schemeClr val="tx1"/>
                </a:solidFill>
              </a:rPr>
              <a:t>Normal </a:t>
            </a:r>
            <a:r>
              <a:rPr lang="de-DE" dirty="0" err="1" smtClean="0">
                <a:solidFill>
                  <a:schemeClr val="tx1"/>
                </a:solidFill>
              </a:rPr>
              <a:t>distribution</a:t>
            </a:r>
            <a:r>
              <a:rPr lang="de-DE" dirty="0" smtClean="0">
                <a:solidFill>
                  <a:schemeClr val="tx1"/>
                </a:solidFill>
              </a:rPr>
              <a:t>:</a:t>
            </a:r>
          </a:p>
          <a:p>
            <a:pPr algn="l"/>
            <a:r>
              <a:rPr lang="de-DE" dirty="0" smtClean="0">
                <a:solidFill>
                  <a:schemeClr val="tx1"/>
                </a:solidFill>
              </a:rPr>
              <a:t>The </a:t>
            </a:r>
            <a:r>
              <a:rPr lang="de-DE" dirty="0" err="1" smtClean="0">
                <a:solidFill>
                  <a:schemeClr val="tx1"/>
                </a:solidFill>
              </a:rPr>
              <a:t>acceptance</a:t>
            </a:r>
            <a:r>
              <a:rPr lang="de-DE" dirty="0" smtClean="0">
                <a:solidFill>
                  <a:schemeClr val="tx1"/>
                </a:solidFill>
              </a:rPr>
              <a:t> </a:t>
            </a:r>
            <a:r>
              <a:rPr lang="de-DE" dirty="0" err="1" smtClean="0">
                <a:solidFill>
                  <a:schemeClr val="tx1"/>
                </a:solidFill>
              </a:rPr>
              <a:t>of</a:t>
            </a:r>
            <a:r>
              <a:rPr lang="de-DE" dirty="0" smtClean="0">
                <a:solidFill>
                  <a:schemeClr val="tx1"/>
                </a:solidFill>
              </a:rPr>
              <a:t> different </a:t>
            </a:r>
            <a:r>
              <a:rPr lang="de-DE" dirty="0" err="1" smtClean="0">
                <a:solidFill>
                  <a:schemeClr val="tx1"/>
                </a:solidFill>
              </a:rPr>
              <a:t>behaviour</a:t>
            </a:r>
            <a:r>
              <a:rPr lang="de-DE" dirty="0" smtClean="0">
                <a:solidFill>
                  <a:schemeClr val="tx1"/>
                </a:solidFill>
              </a:rPr>
              <a:t> </a:t>
            </a:r>
            <a:r>
              <a:rPr lang="de-DE" dirty="0" err="1" smtClean="0">
                <a:solidFill>
                  <a:schemeClr val="tx1"/>
                </a:solidFill>
              </a:rPr>
              <a:t>has</a:t>
            </a:r>
            <a:r>
              <a:rPr lang="de-DE" dirty="0" smtClean="0">
                <a:solidFill>
                  <a:schemeClr val="tx1"/>
                </a:solidFill>
              </a:rPr>
              <a:t> </a:t>
            </a:r>
            <a:r>
              <a:rPr lang="de-DE" dirty="0" err="1" smtClean="0">
                <a:solidFill>
                  <a:schemeClr val="tx1"/>
                </a:solidFill>
              </a:rPr>
              <a:t>changed</a:t>
            </a:r>
            <a:r>
              <a:rPr lang="de-DE" dirty="0" smtClean="0">
                <a:solidFill>
                  <a:schemeClr val="tx1"/>
                </a:solidFill>
              </a:rPr>
              <a:t> </a:t>
            </a:r>
            <a:r>
              <a:rPr lang="de-DE" dirty="0" err="1" smtClean="0">
                <a:solidFill>
                  <a:schemeClr val="tx1"/>
                </a:solidFill>
              </a:rPr>
              <a:t>with</a:t>
            </a:r>
            <a:r>
              <a:rPr lang="de-DE" dirty="0" smtClean="0">
                <a:solidFill>
                  <a:schemeClr val="tx1"/>
                </a:solidFill>
              </a:rPr>
              <a:t> time </a:t>
            </a:r>
            <a:r>
              <a:rPr lang="de-DE" dirty="0" err="1" smtClean="0">
                <a:solidFill>
                  <a:schemeClr val="tx1"/>
                </a:solidFill>
              </a:rPr>
              <a:t>and</a:t>
            </a:r>
            <a:r>
              <a:rPr lang="de-DE" dirty="0" smtClean="0">
                <a:solidFill>
                  <a:schemeClr val="tx1"/>
                </a:solidFill>
              </a:rPr>
              <a:t> </a:t>
            </a:r>
            <a:r>
              <a:rPr lang="de-DE" dirty="0" err="1" smtClean="0">
                <a:solidFill>
                  <a:schemeClr val="tx1"/>
                </a:solidFill>
              </a:rPr>
              <a:t>place</a:t>
            </a:r>
            <a:r>
              <a:rPr lang="de-DE" dirty="0" smtClean="0">
                <a:solidFill>
                  <a:schemeClr val="tx1"/>
                </a:solidFill>
              </a:rPr>
              <a:t>.</a:t>
            </a:r>
          </a:p>
          <a:p>
            <a:pPr algn="l"/>
            <a:r>
              <a:rPr lang="de-DE" dirty="0" err="1" smtClean="0">
                <a:solidFill>
                  <a:schemeClr val="tx1"/>
                </a:solidFill>
              </a:rPr>
              <a:t>What</a:t>
            </a:r>
            <a:r>
              <a:rPr lang="de-DE" dirty="0" smtClean="0">
                <a:solidFill>
                  <a:schemeClr val="tx1"/>
                </a:solidFill>
              </a:rPr>
              <a:t> </a:t>
            </a:r>
            <a:r>
              <a:rPr lang="de-DE" dirty="0" err="1" smtClean="0">
                <a:solidFill>
                  <a:schemeClr val="tx1"/>
                </a:solidFill>
              </a:rPr>
              <a:t>is</a:t>
            </a:r>
            <a:r>
              <a:rPr lang="de-DE" dirty="0" smtClean="0">
                <a:solidFill>
                  <a:schemeClr val="tx1"/>
                </a:solidFill>
              </a:rPr>
              <a:t> </a:t>
            </a:r>
            <a:r>
              <a:rPr lang="de-DE" dirty="0" err="1" smtClean="0">
                <a:solidFill>
                  <a:schemeClr val="tx1"/>
                </a:solidFill>
              </a:rPr>
              <a:t>crime</a:t>
            </a:r>
            <a:r>
              <a:rPr lang="de-DE" dirty="0" smtClean="0">
                <a:solidFill>
                  <a:schemeClr val="tx1"/>
                </a:solidFill>
              </a:rPr>
              <a:t> ? An </a:t>
            </a:r>
            <a:r>
              <a:rPr lang="de-DE" dirty="0" err="1" smtClean="0">
                <a:solidFill>
                  <a:schemeClr val="tx1"/>
                </a:solidFill>
              </a:rPr>
              <a:t>act</a:t>
            </a:r>
            <a:r>
              <a:rPr lang="de-DE" dirty="0" smtClean="0">
                <a:solidFill>
                  <a:schemeClr val="tx1"/>
                </a:solidFill>
              </a:rPr>
              <a:t> </a:t>
            </a:r>
            <a:r>
              <a:rPr lang="de-DE" dirty="0" err="1" smtClean="0">
                <a:solidFill>
                  <a:schemeClr val="tx1"/>
                </a:solidFill>
              </a:rPr>
              <a:t>which</a:t>
            </a:r>
            <a:r>
              <a:rPr lang="de-DE" dirty="0" smtClean="0">
                <a:solidFill>
                  <a:schemeClr val="tx1"/>
                </a:solidFill>
              </a:rPr>
              <a:t> </a:t>
            </a:r>
            <a:r>
              <a:rPr lang="de-DE" dirty="0" err="1" smtClean="0">
                <a:solidFill>
                  <a:schemeClr val="tx1"/>
                </a:solidFill>
              </a:rPr>
              <a:t>is</a:t>
            </a:r>
            <a:r>
              <a:rPr lang="de-DE" dirty="0" smtClean="0">
                <a:solidFill>
                  <a:schemeClr val="tx1"/>
                </a:solidFill>
              </a:rPr>
              <a:t> </a:t>
            </a:r>
            <a:r>
              <a:rPr lang="de-DE" dirty="0" err="1" smtClean="0">
                <a:solidFill>
                  <a:schemeClr val="tx1"/>
                </a:solidFill>
              </a:rPr>
              <a:t>condemmed</a:t>
            </a:r>
            <a:r>
              <a:rPr lang="de-DE" dirty="0" smtClean="0">
                <a:solidFill>
                  <a:schemeClr val="tx1"/>
                </a:solidFill>
              </a:rPr>
              <a:t> </a:t>
            </a:r>
            <a:r>
              <a:rPr lang="de-DE" dirty="0" err="1" smtClean="0">
                <a:solidFill>
                  <a:schemeClr val="tx1"/>
                </a:solidFill>
              </a:rPr>
              <a:t>by</a:t>
            </a:r>
            <a:r>
              <a:rPr lang="de-DE" dirty="0" smtClean="0">
                <a:solidFill>
                  <a:schemeClr val="tx1"/>
                </a:solidFill>
              </a:rPr>
              <a:t> </a:t>
            </a:r>
            <a:r>
              <a:rPr lang="de-DE" dirty="0" err="1" smtClean="0">
                <a:solidFill>
                  <a:schemeClr val="tx1"/>
                </a:solidFill>
              </a:rPr>
              <a:t>the</a:t>
            </a:r>
            <a:r>
              <a:rPr lang="de-DE" dirty="0" smtClean="0">
                <a:solidFill>
                  <a:schemeClr val="tx1"/>
                </a:solidFill>
              </a:rPr>
              <a:t> </a:t>
            </a:r>
            <a:r>
              <a:rPr lang="de-DE" dirty="0" err="1" smtClean="0">
                <a:solidFill>
                  <a:schemeClr val="tx1"/>
                </a:solidFill>
              </a:rPr>
              <a:t>law</a:t>
            </a:r>
            <a:r>
              <a:rPr lang="de-DE" dirty="0" smtClean="0">
                <a:solidFill>
                  <a:schemeClr val="tx1"/>
                </a:solidFill>
              </a:rPr>
              <a:t>. The </a:t>
            </a:r>
            <a:r>
              <a:rPr lang="de-DE" dirty="0" err="1" smtClean="0">
                <a:solidFill>
                  <a:schemeClr val="tx1"/>
                </a:solidFill>
              </a:rPr>
              <a:t>dEfinition</a:t>
            </a:r>
            <a:r>
              <a:rPr lang="de-DE" dirty="0" smtClean="0">
                <a:solidFill>
                  <a:schemeClr val="tx1"/>
                </a:solidFill>
              </a:rPr>
              <a:t> </a:t>
            </a:r>
            <a:r>
              <a:rPr lang="de-DE" dirty="0" err="1" smtClean="0">
                <a:solidFill>
                  <a:schemeClr val="tx1"/>
                </a:solidFill>
              </a:rPr>
              <a:t>of</a:t>
            </a:r>
            <a:r>
              <a:rPr lang="de-DE" dirty="0" smtClean="0">
                <a:solidFill>
                  <a:schemeClr val="tx1"/>
                </a:solidFill>
              </a:rPr>
              <a:t> </a:t>
            </a:r>
            <a:r>
              <a:rPr lang="de-DE" dirty="0" err="1" smtClean="0">
                <a:solidFill>
                  <a:schemeClr val="tx1"/>
                </a:solidFill>
              </a:rPr>
              <a:t>crime</a:t>
            </a:r>
            <a:r>
              <a:rPr lang="de-DE" dirty="0" smtClean="0">
                <a:solidFill>
                  <a:schemeClr val="tx1"/>
                </a:solidFill>
              </a:rPr>
              <a:t> </a:t>
            </a:r>
            <a:r>
              <a:rPr lang="de-DE" dirty="0" err="1" smtClean="0">
                <a:solidFill>
                  <a:schemeClr val="tx1"/>
                </a:solidFill>
              </a:rPr>
              <a:t>shifts</a:t>
            </a:r>
            <a:r>
              <a:rPr lang="de-DE" dirty="0" smtClean="0">
                <a:solidFill>
                  <a:schemeClr val="tx1"/>
                </a:solidFill>
              </a:rPr>
              <a:t> </a:t>
            </a:r>
            <a:r>
              <a:rPr lang="de-DE" dirty="0" err="1" smtClean="0">
                <a:solidFill>
                  <a:schemeClr val="tx1"/>
                </a:solidFill>
              </a:rPr>
              <a:t>accross</a:t>
            </a:r>
            <a:r>
              <a:rPr lang="de-DE" dirty="0" smtClean="0">
                <a:solidFill>
                  <a:schemeClr val="tx1"/>
                </a:solidFill>
              </a:rPr>
              <a:t> time </a:t>
            </a:r>
            <a:r>
              <a:rPr lang="de-DE" dirty="0" err="1" smtClean="0">
                <a:solidFill>
                  <a:schemeClr val="tx1"/>
                </a:solidFill>
              </a:rPr>
              <a:t>and</a:t>
            </a:r>
            <a:r>
              <a:rPr lang="de-DE" dirty="0" smtClean="0">
                <a:solidFill>
                  <a:schemeClr val="tx1"/>
                </a:solidFill>
              </a:rPr>
              <a:t> </a:t>
            </a:r>
            <a:r>
              <a:rPr lang="de-DE" dirty="0" err="1" smtClean="0">
                <a:solidFill>
                  <a:schemeClr val="tx1"/>
                </a:solidFill>
              </a:rPr>
              <a:t>with</a:t>
            </a:r>
            <a:r>
              <a:rPr lang="de-DE" dirty="0" smtClean="0">
                <a:solidFill>
                  <a:schemeClr val="tx1"/>
                </a:solidFill>
              </a:rPr>
              <a:t> </a:t>
            </a:r>
            <a:r>
              <a:rPr lang="de-DE" dirty="0" err="1" smtClean="0">
                <a:solidFill>
                  <a:schemeClr val="tx1"/>
                </a:solidFill>
              </a:rPr>
              <a:t>respect</a:t>
            </a:r>
            <a:r>
              <a:rPr lang="de-DE" dirty="0" smtClean="0">
                <a:solidFill>
                  <a:schemeClr val="tx1"/>
                </a:solidFill>
              </a:rPr>
              <a:t> </a:t>
            </a:r>
            <a:r>
              <a:rPr lang="de-DE" dirty="0" err="1" smtClean="0">
                <a:solidFill>
                  <a:schemeClr val="tx1"/>
                </a:solidFill>
              </a:rPr>
              <a:t>to</a:t>
            </a:r>
            <a:r>
              <a:rPr lang="de-DE" dirty="0" smtClean="0">
                <a:solidFill>
                  <a:schemeClr val="tx1"/>
                </a:solidFill>
              </a:rPr>
              <a:t> different </a:t>
            </a:r>
            <a:r>
              <a:rPr lang="de-DE" dirty="0" err="1" smtClean="0">
                <a:solidFill>
                  <a:schemeClr val="tx1"/>
                </a:solidFill>
              </a:rPr>
              <a:t>groups</a:t>
            </a:r>
            <a:r>
              <a:rPr lang="de-DE" dirty="0" smtClean="0">
                <a:solidFill>
                  <a:schemeClr val="tx1"/>
                </a:solidFill>
              </a:rPr>
              <a:t>. </a:t>
            </a:r>
            <a:r>
              <a:rPr lang="de-DE" dirty="0" err="1" smtClean="0">
                <a:solidFill>
                  <a:schemeClr val="tx1"/>
                </a:solidFill>
              </a:rPr>
              <a:t>Sometimes</a:t>
            </a:r>
            <a:r>
              <a:rPr lang="de-DE" dirty="0" smtClean="0">
                <a:solidFill>
                  <a:schemeClr val="tx1"/>
                </a:solidFill>
              </a:rPr>
              <a:t> </a:t>
            </a:r>
            <a:r>
              <a:rPr lang="de-DE" dirty="0" err="1" smtClean="0">
                <a:solidFill>
                  <a:schemeClr val="tx1"/>
                </a:solidFill>
              </a:rPr>
              <a:t>the</a:t>
            </a:r>
            <a:r>
              <a:rPr lang="de-DE" dirty="0" smtClean="0">
                <a:solidFill>
                  <a:schemeClr val="tx1"/>
                </a:solidFill>
              </a:rPr>
              <a:t> </a:t>
            </a:r>
            <a:r>
              <a:rPr lang="de-DE" dirty="0" err="1" smtClean="0">
                <a:solidFill>
                  <a:schemeClr val="tx1"/>
                </a:solidFill>
              </a:rPr>
              <a:t>law</a:t>
            </a:r>
            <a:r>
              <a:rPr lang="de-DE" dirty="0" smtClean="0">
                <a:solidFill>
                  <a:schemeClr val="tx1"/>
                </a:solidFill>
              </a:rPr>
              <a:t> </a:t>
            </a:r>
            <a:r>
              <a:rPr lang="de-DE" dirty="0" err="1" smtClean="0">
                <a:solidFill>
                  <a:schemeClr val="tx1"/>
                </a:solidFill>
              </a:rPr>
              <a:t>is</a:t>
            </a:r>
            <a:r>
              <a:rPr lang="de-DE" dirty="0" smtClean="0">
                <a:solidFill>
                  <a:schemeClr val="tx1"/>
                </a:solidFill>
              </a:rPr>
              <a:t> a </a:t>
            </a:r>
            <a:r>
              <a:rPr lang="de-DE" dirty="0" err="1" smtClean="0">
                <a:solidFill>
                  <a:schemeClr val="tx1"/>
                </a:solidFill>
              </a:rPr>
              <a:t>religious</a:t>
            </a:r>
            <a:r>
              <a:rPr lang="de-DE" dirty="0" smtClean="0">
                <a:solidFill>
                  <a:schemeClr val="tx1"/>
                </a:solidFill>
              </a:rPr>
              <a:t> </a:t>
            </a:r>
            <a:r>
              <a:rPr lang="de-DE" dirty="0" err="1" smtClean="0">
                <a:solidFill>
                  <a:schemeClr val="tx1"/>
                </a:solidFill>
              </a:rPr>
              <a:t>influenced</a:t>
            </a:r>
            <a:r>
              <a:rPr lang="de-DE" dirty="0" smtClean="0">
                <a:solidFill>
                  <a:schemeClr val="tx1"/>
                </a:solidFill>
              </a:rPr>
              <a:t> </a:t>
            </a:r>
            <a:r>
              <a:rPr lang="de-DE" dirty="0" err="1" smtClean="0">
                <a:solidFill>
                  <a:schemeClr val="tx1"/>
                </a:solidFill>
              </a:rPr>
              <a:t>law</a:t>
            </a:r>
            <a:r>
              <a:rPr lang="de-DE" dirty="0" smtClean="0">
                <a:solidFill>
                  <a:schemeClr val="tx1"/>
                </a:solidFill>
              </a:rPr>
              <a:t> </a:t>
            </a:r>
            <a:r>
              <a:rPr lang="de-DE" dirty="0" err="1" smtClean="0">
                <a:solidFill>
                  <a:schemeClr val="tx1"/>
                </a:solidFill>
              </a:rPr>
              <a:t>or</a:t>
            </a:r>
            <a:r>
              <a:rPr lang="de-DE" dirty="0" smtClean="0">
                <a:solidFill>
                  <a:schemeClr val="tx1"/>
                </a:solidFill>
              </a:rPr>
              <a:t> an „</a:t>
            </a:r>
            <a:r>
              <a:rPr lang="de-DE" dirty="0" err="1" smtClean="0">
                <a:solidFill>
                  <a:schemeClr val="tx1"/>
                </a:solidFill>
              </a:rPr>
              <a:t>unjust</a:t>
            </a:r>
            <a:r>
              <a:rPr lang="de-DE" dirty="0" smtClean="0">
                <a:solidFill>
                  <a:schemeClr val="tx1"/>
                </a:solidFill>
              </a:rPr>
              <a:t>“ </a:t>
            </a:r>
            <a:r>
              <a:rPr lang="de-DE" dirty="0" err="1" smtClean="0">
                <a:solidFill>
                  <a:schemeClr val="tx1"/>
                </a:solidFill>
              </a:rPr>
              <a:t>law</a:t>
            </a:r>
            <a:r>
              <a:rPr lang="de-DE" dirty="0" smtClean="0">
                <a:solidFill>
                  <a:schemeClr val="tx1"/>
                </a:solidFill>
              </a:rPr>
              <a:t> </a:t>
            </a:r>
            <a:r>
              <a:rPr lang="de-DE" dirty="0" err="1" smtClean="0">
                <a:solidFill>
                  <a:schemeClr val="tx1"/>
                </a:solidFill>
              </a:rPr>
              <a:t>brought</a:t>
            </a:r>
            <a:r>
              <a:rPr lang="de-DE" dirty="0" smtClean="0">
                <a:solidFill>
                  <a:schemeClr val="tx1"/>
                </a:solidFill>
              </a:rPr>
              <a:t> </a:t>
            </a:r>
            <a:r>
              <a:rPr lang="de-DE" dirty="0" err="1" smtClean="0">
                <a:solidFill>
                  <a:schemeClr val="tx1"/>
                </a:solidFill>
              </a:rPr>
              <a:t>forth</a:t>
            </a:r>
            <a:r>
              <a:rPr lang="de-DE" dirty="0" smtClean="0">
                <a:solidFill>
                  <a:schemeClr val="tx1"/>
                </a:solidFill>
              </a:rPr>
              <a:t> </a:t>
            </a:r>
            <a:r>
              <a:rPr lang="de-DE" dirty="0" err="1" smtClean="0">
                <a:solidFill>
                  <a:schemeClr val="tx1"/>
                </a:solidFill>
              </a:rPr>
              <a:t>by</a:t>
            </a:r>
            <a:r>
              <a:rPr lang="de-DE" dirty="0" smtClean="0">
                <a:solidFill>
                  <a:schemeClr val="tx1"/>
                </a:solidFill>
              </a:rPr>
              <a:t> a </a:t>
            </a:r>
            <a:r>
              <a:rPr lang="de-DE" dirty="0" err="1" smtClean="0">
                <a:solidFill>
                  <a:schemeClr val="tx1"/>
                </a:solidFill>
              </a:rPr>
              <a:t>dictatorial</a:t>
            </a:r>
            <a:r>
              <a:rPr lang="de-DE" dirty="0" smtClean="0">
                <a:solidFill>
                  <a:schemeClr val="tx1"/>
                </a:solidFill>
              </a:rPr>
              <a:t> </a:t>
            </a:r>
            <a:r>
              <a:rPr lang="de-DE" dirty="0" err="1" smtClean="0">
                <a:solidFill>
                  <a:schemeClr val="tx1"/>
                </a:solidFill>
              </a:rPr>
              <a:t>regime</a:t>
            </a:r>
            <a:r>
              <a:rPr lang="de-DE" dirty="0" smtClean="0">
                <a:solidFill>
                  <a:schemeClr val="tx1"/>
                </a:solidFill>
              </a:rPr>
              <a:t>. </a:t>
            </a:r>
            <a:endParaRPr lang="de-DE" dirty="0">
              <a:solidFill>
                <a:schemeClr val="tx1"/>
              </a:solidFill>
            </a:endParaRPr>
          </a:p>
        </p:txBody>
      </p:sp>
      <p:sp>
        <p:nvSpPr>
          <p:cNvPr id="4" name="Freihandform 3"/>
          <p:cNvSpPr/>
          <p:nvPr/>
        </p:nvSpPr>
        <p:spPr>
          <a:xfrm>
            <a:off x="6858016" y="2000240"/>
            <a:ext cx="1790299" cy="606392"/>
          </a:xfrm>
          <a:custGeom>
            <a:avLst/>
            <a:gdLst>
              <a:gd name="connsiteX0" fmla="*/ 0 w 1790299"/>
              <a:gd name="connsiteY0" fmla="*/ 587141 h 606392"/>
              <a:gd name="connsiteX1" fmla="*/ 144379 w 1790299"/>
              <a:gd name="connsiteY1" fmla="*/ 577516 h 606392"/>
              <a:gd name="connsiteX2" fmla="*/ 211756 w 1790299"/>
              <a:gd name="connsiteY2" fmla="*/ 558266 h 606392"/>
              <a:gd name="connsiteX3" fmla="*/ 279133 w 1790299"/>
              <a:gd name="connsiteY3" fmla="*/ 519765 h 606392"/>
              <a:gd name="connsiteX4" fmla="*/ 308008 w 1790299"/>
              <a:gd name="connsiteY4" fmla="*/ 510139 h 606392"/>
              <a:gd name="connsiteX5" fmla="*/ 365760 w 1790299"/>
              <a:gd name="connsiteY5" fmla="*/ 442762 h 606392"/>
              <a:gd name="connsiteX6" fmla="*/ 385010 w 1790299"/>
              <a:gd name="connsiteY6" fmla="*/ 413887 h 606392"/>
              <a:gd name="connsiteX7" fmla="*/ 413886 w 1790299"/>
              <a:gd name="connsiteY7" fmla="*/ 394636 h 606392"/>
              <a:gd name="connsiteX8" fmla="*/ 471638 w 1790299"/>
              <a:gd name="connsiteY8" fmla="*/ 336885 h 606392"/>
              <a:gd name="connsiteX9" fmla="*/ 587141 w 1790299"/>
              <a:gd name="connsiteY9" fmla="*/ 231007 h 606392"/>
              <a:gd name="connsiteX10" fmla="*/ 616017 w 1790299"/>
              <a:gd name="connsiteY10" fmla="*/ 202131 h 606392"/>
              <a:gd name="connsiteX11" fmla="*/ 635267 w 1790299"/>
              <a:gd name="connsiteY11" fmla="*/ 173255 h 606392"/>
              <a:gd name="connsiteX12" fmla="*/ 693019 w 1790299"/>
              <a:gd name="connsiteY12" fmla="*/ 144379 h 606392"/>
              <a:gd name="connsiteX13" fmla="*/ 731520 w 1790299"/>
              <a:gd name="connsiteY13" fmla="*/ 96253 h 606392"/>
              <a:gd name="connsiteX14" fmla="*/ 798897 w 1790299"/>
              <a:gd name="connsiteY14" fmla="*/ 77002 h 606392"/>
              <a:gd name="connsiteX15" fmla="*/ 875899 w 1790299"/>
              <a:gd name="connsiteY15" fmla="*/ 19251 h 606392"/>
              <a:gd name="connsiteX16" fmla="*/ 914400 w 1790299"/>
              <a:gd name="connsiteY16" fmla="*/ 0 h 606392"/>
              <a:gd name="connsiteX17" fmla="*/ 1058779 w 1790299"/>
              <a:gd name="connsiteY17" fmla="*/ 19251 h 606392"/>
              <a:gd name="connsiteX18" fmla="*/ 1126156 w 1790299"/>
              <a:gd name="connsiteY18" fmla="*/ 77002 h 606392"/>
              <a:gd name="connsiteX19" fmla="*/ 1193533 w 1790299"/>
              <a:gd name="connsiteY19" fmla="*/ 105878 h 606392"/>
              <a:gd name="connsiteX20" fmla="*/ 1232034 w 1790299"/>
              <a:gd name="connsiteY20" fmla="*/ 163630 h 606392"/>
              <a:gd name="connsiteX21" fmla="*/ 1260909 w 1790299"/>
              <a:gd name="connsiteY21" fmla="*/ 202131 h 606392"/>
              <a:gd name="connsiteX22" fmla="*/ 1328286 w 1790299"/>
              <a:gd name="connsiteY22" fmla="*/ 288758 h 606392"/>
              <a:gd name="connsiteX23" fmla="*/ 1337912 w 1790299"/>
              <a:gd name="connsiteY23" fmla="*/ 317634 h 606392"/>
              <a:gd name="connsiteX24" fmla="*/ 1395663 w 1790299"/>
              <a:gd name="connsiteY24" fmla="*/ 356135 h 606392"/>
              <a:gd name="connsiteX25" fmla="*/ 1443789 w 1790299"/>
              <a:gd name="connsiteY25" fmla="*/ 404261 h 606392"/>
              <a:gd name="connsiteX26" fmla="*/ 1520792 w 1790299"/>
              <a:gd name="connsiteY26" fmla="*/ 490889 h 606392"/>
              <a:gd name="connsiteX27" fmla="*/ 1559293 w 1790299"/>
              <a:gd name="connsiteY27" fmla="*/ 500514 h 606392"/>
              <a:gd name="connsiteX28" fmla="*/ 1597794 w 1790299"/>
              <a:gd name="connsiteY28" fmla="*/ 519765 h 606392"/>
              <a:gd name="connsiteX29" fmla="*/ 1655545 w 1790299"/>
              <a:gd name="connsiteY29" fmla="*/ 558266 h 606392"/>
              <a:gd name="connsiteX30" fmla="*/ 1742173 w 1790299"/>
              <a:gd name="connsiteY30" fmla="*/ 577516 h 606392"/>
              <a:gd name="connsiteX31" fmla="*/ 1790299 w 1790299"/>
              <a:gd name="connsiteY31" fmla="*/ 606392 h 606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790299" h="606392">
                <a:moveTo>
                  <a:pt x="0" y="587141"/>
                </a:moveTo>
                <a:cubicBezTo>
                  <a:pt x="48126" y="583933"/>
                  <a:pt x="96411" y="582565"/>
                  <a:pt x="144379" y="577516"/>
                </a:cubicBezTo>
                <a:cubicBezTo>
                  <a:pt x="162043" y="575657"/>
                  <a:pt x="193861" y="564231"/>
                  <a:pt x="211756" y="558266"/>
                </a:cubicBezTo>
                <a:cubicBezTo>
                  <a:pt x="240759" y="538930"/>
                  <a:pt x="244935" y="534422"/>
                  <a:pt x="279133" y="519765"/>
                </a:cubicBezTo>
                <a:cubicBezTo>
                  <a:pt x="288458" y="515768"/>
                  <a:pt x="298383" y="513348"/>
                  <a:pt x="308008" y="510139"/>
                </a:cubicBezTo>
                <a:cubicBezTo>
                  <a:pt x="352206" y="443845"/>
                  <a:pt x="295734" y="524460"/>
                  <a:pt x="365760" y="442762"/>
                </a:cubicBezTo>
                <a:cubicBezTo>
                  <a:pt x="373288" y="433979"/>
                  <a:pt x="376830" y="422067"/>
                  <a:pt x="385010" y="413887"/>
                </a:cubicBezTo>
                <a:cubicBezTo>
                  <a:pt x="393190" y="405707"/>
                  <a:pt x="405706" y="402816"/>
                  <a:pt x="413886" y="394636"/>
                </a:cubicBezTo>
                <a:cubicBezTo>
                  <a:pt x="485516" y="323006"/>
                  <a:pt x="403589" y="382250"/>
                  <a:pt x="471638" y="336885"/>
                </a:cubicBezTo>
                <a:cubicBezTo>
                  <a:pt x="551491" y="230415"/>
                  <a:pt x="421657" y="396491"/>
                  <a:pt x="587141" y="231007"/>
                </a:cubicBezTo>
                <a:cubicBezTo>
                  <a:pt x="596766" y="221382"/>
                  <a:pt x="607303" y="212588"/>
                  <a:pt x="616017" y="202131"/>
                </a:cubicBezTo>
                <a:cubicBezTo>
                  <a:pt x="623423" y="193244"/>
                  <a:pt x="627087" y="181435"/>
                  <a:pt x="635267" y="173255"/>
                </a:cubicBezTo>
                <a:cubicBezTo>
                  <a:pt x="653924" y="154598"/>
                  <a:pt x="669536" y="152207"/>
                  <a:pt x="693019" y="144379"/>
                </a:cubicBezTo>
                <a:cubicBezTo>
                  <a:pt x="705853" y="128337"/>
                  <a:pt x="715922" y="109623"/>
                  <a:pt x="731520" y="96253"/>
                </a:cubicBezTo>
                <a:cubicBezTo>
                  <a:pt x="737204" y="91381"/>
                  <a:pt x="797155" y="77438"/>
                  <a:pt x="798897" y="77002"/>
                </a:cubicBezTo>
                <a:cubicBezTo>
                  <a:pt x="822049" y="58480"/>
                  <a:pt x="849079" y="34577"/>
                  <a:pt x="875899" y="19251"/>
                </a:cubicBezTo>
                <a:cubicBezTo>
                  <a:pt x="888357" y="12132"/>
                  <a:pt x="901566" y="6417"/>
                  <a:pt x="914400" y="0"/>
                </a:cubicBezTo>
                <a:cubicBezTo>
                  <a:pt x="915385" y="98"/>
                  <a:pt x="1035630" y="8962"/>
                  <a:pt x="1058779" y="19251"/>
                </a:cubicBezTo>
                <a:cubicBezTo>
                  <a:pt x="1102424" y="38649"/>
                  <a:pt x="1090811" y="51756"/>
                  <a:pt x="1126156" y="77002"/>
                </a:cubicBezTo>
                <a:cubicBezTo>
                  <a:pt x="1146973" y="91871"/>
                  <a:pt x="1169966" y="98023"/>
                  <a:pt x="1193533" y="105878"/>
                </a:cubicBezTo>
                <a:cubicBezTo>
                  <a:pt x="1206367" y="125129"/>
                  <a:pt x="1218152" y="145121"/>
                  <a:pt x="1232034" y="163630"/>
                </a:cubicBezTo>
                <a:cubicBezTo>
                  <a:pt x="1241659" y="176464"/>
                  <a:pt x="1251710" y="188989"/>
                  <a:pt x="1260909" y="202131"/>
                </a:cubicBezTo>
                <a:cubicBezTo>
                  <a:pt x="1314634" y="278881"/>
                  <a:pt x="1278536" y="239008"/>
                  <a:pt x="1328286" y="288758"/>
                </a:cubicBezTo>
                <a:cubicBezTo>
                  <a:pt x="1331495" y="298383"/>
                  <a:pt x="1330738" y="310460"/>
                  <a:pt x="1337912" y="317634"/>
                </a:cubicBezTo>
                <a:cubicBezTo>
                  <a:pt x="1354272" y="333994"/>
                  <a:pt x="1395663" y="356135"/>
                  <a:pt x="1395663" y="356135"/>
                </a:cubicBezTo>
                <a:cubicBezTo>
                  <a:pt x="1447000" y="433139"/>
                  <a:pt x="1379620" y="340092"/>
                  <a:pt x="1443789" y="404261"/>
                </a:cubicBezTo>
                <a:cubicBezTo>
                  <a:pt x="1473026" y="433498"/>
                  <a:pt x="1466899" y="477416"/>
                  <a:pt x="1520792" y="490889"/>
                </a:cubicBezTo>
                <a:lnTo>
                  <a:pt x="1559293" y="500514"/>
                </a:lnTo>
                <a:cubicBezTo>
                  <a:pt x="1572127" y="506931"/>
                  <a:pt x="1585490" y="512383"/>
                  <a:pt x="1597794" y="519765"/>
                </a:cubicBezTo>
                <a:cubicBezTo>
                  <a:pt x="1617633" y="531669"/>
                  <a:pt x="1633596" y="550950"/>
                  <a:pt x="1655545" y="558266"/>
                </a:cubicBezTo>
                <a:cubicBezTo>
                  <a:pt x="1702936" y="574062"/>
                  <a:pt x="1674413" y="566223"/>
                  <a:pt x="1742173" y="577516"/>
                </a:cubicBezTo>
                <a:cubicBezTo>
                  <a:pt x="1784732" y="598796"/>
                  <a:pt x="1770528" y="586621"/>
                  <a:pt x="1790299" y="606392"/>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cxnSp>
        <p:nvCxnSpPr>
          <p:cNvPr id="6" name="Gerade Verbindung 5"/>
          <p:cNvCxnSpPr/>
          <p:nvPr/>
        </p:nvCxnSpPr>
        <p:spPr>
          <a:xfrm>
            <a:off x="6858016" y="2643182"/>
            <a:ext cx="18573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rot="5400000">
            <a:off x="6573058" y="2356636"/>
            <a:ext cx="57150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rot="16200000" flipH="1">
            <a:off x="8462367" y="2396154"/>
            <a:ext cx="506075"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8572528" y="1643050"/>
            <a:ext cx="357190" cy="369332"/>
          </a:xfrm>
          <a:prstGeom prst="rect">
            <a:avLst/>
          </a:prstGeom>
          <a:noFill/>
        </p:spPr>
        <p:txBody>
          <a:bodyPr wrap="square" rtlCol="0">
            <a:spAutoFit/>
          </a:bodyPr>
          <a:lstStyle/>
          <a:p>
            <a:r>
              <a:rPr lang="de-DE" dirty="0" smtClean="0"/>
              <a:t>d</a:t>
            </a:r>
            <a:endParaRPr lang="de-D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7158" y="274638"/>
            <a:ext cx="8329642" cy="868346"/>
          </a:xfrm>
        </p:spPr>
        <p:txBody>
          <a:bodyPr/>
          <a:lstStyle/>
          <a:p>
            <a:r>
              <a:rPr lang="de-DE" dirty="0" smtClean="0"/>
              <a:t>The </a:t>
            </a:r>
            <a:r>
              <a:rPr lang="de-DE" dirty="0" err="1" smtClean="0"/>
              <a:t>Bible</a:t>
            </a:r>
            <a:r>
              <a:rPr lang="de-DE" dirty="0" smtClean="0"/>
              <a:t> </a:t>
            </a:r>
            <a:r>
              <a:rPr lang="de-DE" dirty="0" err="1" smtClean="0"/>
              <a:t>and</a:t>
            </a:r>
            <a:r>
              <a:rPr lang="de-DE" dirty="0" smtClean="0"/>
              <a:t> Food</a:t>
            </a:r>
            <a:endParaRPr lang="de-DE" dirty="0"/>
          </a:p>
        </p:txBody>
      </p:sp>
      <p:sp>
        <p:nvSpPr>
          <p:cNvPr id="3" name="Inhaltsplatzhalter 2"/>
          <p:cNvSpPr>
            <a:spLocks noGrp="1"/>
          </p:cNvSpPr>
          <p:nvPr>
            <p:ph idx="1"/>
          </p:nvPr>
        </p:nvSpPr>
        <p:spPr>
          <a:xfrm>
            <a:off x="428596" y="1214422"/>
            <a:ext cx="8258204" cy="4911741"/>
          </a:xfrm>
        </p:spPr>
        <p:txBody>
          <a:bodyPr>
            <a:normAutofit fontScale="92500" lnSpcReduction="10000"/>
          </a:bodyPr>
          <a:lstStyle/>
          <a:p>
            <a:r>
              <a:rPr lang="en-US" dirty="0" smtClean="0">
                <a:hlinkClick r:id="rId3"/>
              </a:rPr>
              <a:t>Leviticus 11:7-8</a:t>
            </a:r>
            <a:endParaRPr lang="en-US" dirty="0" smtClean="0"/>
          </a:p>
          <a:p>
            <a:pPr>
              <a:buNone/>
            </a:pPr>
            <a:r>
              <a:rPr lang="en-US" dirty="0" smtClean="0"/>
              <a:t>     And the swine, though he divide the hoof, and be </a:t>
            </a:r>
            <a:r>
              <a:rPr lang="en-US" dirty="0" err="1" smtClean="0"/>
              <a:t>clovenfooted</a:t>
            </a:r>
            <a:r>
              <a:rPr lang="en-US" dirty="0" smtClean="0"/>
              <a:t>, yet he </a:t>
            </a:r>
            <a:r>
              <a:rPr lang="en-US" dirty="0" err="1" smtClean="0"/>
              <a:t>cheweth</a:t>
            </a:r>
            <a:r>
              <a:rPr lang="en-US" dirty="0" smtClean="0"/>
              <a:t> not the cud; he [is] unclean to you. Of their flesh shall ye not eat, and their </a:t>
            </a:r>
            <a:r>
              <a:rPr lang="en-US" dirty="0" err="1" smtClean="0"/>
              <a:t>carcase</a:t>
            </a:r>
            <a:r>
              <a:rPr lang="en-US" dirty="0" smtClean="0"/>
              <a:t> shall ye not touch; they [are] unclean to you. </a:t>
            </a:r>
          </a:p>
          <a:p>
            <a:pPr>
              <a:buNone/>
            </a:pPr>
            <a:r>
              <a:rPr lang="en-US" dirty="0" smtClean="0">
                <a:hlinkClick r:id="rId4"/>
              </a:rPr>
              <a:t>     Deuteronomy 14:8</a:t>
            </a:r>
            <a:endParaRPr lang="en-US" dirty="0" smtClean="0"/>
          </a:p>
          <a:p>
            <a:r>
              <a:rPr lang="en-US" dirty="0" smtClean="0"/>
              <a:t>And the swine, because it </a:t>
            </a:r>
            <a:r>
              <a:rPr lang="en-US" dirty="0" err="1" smtClean="0"/>
              <a:t>divideth</a:t>
            </a:r>
            <a:r>
              <a:rPr lang="en-US" dirty="0" smtClean="0"/>
              <a:t> the hoof, yet </a:t>
            </a:r>
            <a:r>
              <a:rPr lang="en-US" dirty="0" err="1" smtClean="0"/>
              <a:t>cheweth</a:t>
            </a:r>
            <a:r>
              <a:rPr lang="en-US" dirty="0" smtClean="0"/>
              <a:t> not the cud, it [is] unclean unto you: ye shall not eat of their flesh, nor touch their dead </a:t>
            </a:r>
            <a:r>
              <a:rPr lang="en-US" dirty="0" err="1" smtClean="0"/>
              <a:t>carcase</a:t>
            </a:r>
            <a:r>
              <a:rPr lang="en-US" dirty="0" smtClean="0"/>
              <a:t>. </a:t>
            </a:r>
            <a:endParaRPr lang="de-DE"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96908"/>
          </a:xfrm>
        </p:spPr>
        <p:txBody>
          <a:bodyPr/>
          <a:lstStyle/>
          <a:p>
            <a:r>
              <a:rPr lang="de-DE" dirty="0" err="1" smtClean="0"/>
              <a:t>Pork</a:t>
            </a:r>
            <a:r>
              <a:rPr lang="de-DE" dirty="0" smtClean="0"/>
              <a:t> </a:t>
            </a:r>
            <a:r>
              <a:rPr lang="de-DE" dirty="0" err="1" smtClean="0"/>
              <a:t>Chops</a:t>
            </a:r>
            <a:r>
              <a:rPr lang="de-DE" dirty="0" smtClean="0"/>
              <a:t> </a:t>
            </a:r>
            <a:r>
              <a:rPr lang="de-DE" dirty="0" err="1" smtClean="0"/>
              <a:t>and</a:t>
            </a:r>
            <a:r>
              <a:rPr lang="de-DE" dirty="0" smtClean="0"/>
              <a:t> </a:t>
            </a:r>
            <a:r>
              <a:rPr lang="de-DE" dirty="0" err="1" smtClean="0"/>
              <a:t>Trichinosis</a:t>
            </a:r>
            <a:endParaRPr lang="de-DE" dirty="0"/>
          </a:p>
        </p:txBody>
      </p:sp>
      <p:pic>
        <p:nvPicPr>
          <p:cNvPr id="2050" name="Picture 2" descr="H:\Dokumente und Einstellungen\Japaninfo\Favoriten\Eigene Dateien\Eigene Bilder\1aaa1.jpg"/>
          <p:cNvPicPr>
            <a:picLocks noChangeAspect="1" noChangeArrowheads="1"/>
          </p:cNvPicPr>
          <p:nvPr/>
        </p:nvPicPr>
        <p:blipFill>
          <a:blip r:embed="rId2"/>
          <a:srcRect/>
          <a:stretch>
            <a:fillRect/>
          </a:stretch>
        </p:blipFill>
        <p:spPr bwMode="auto">
          <a:xfrm>
            <a:off x="142844" y="1285860"/>
            <a:ext cx="4448941" cy="3286148"/>
          </a:xfrm>
          <a:prstGeom prst="rect">
            <a:avLst/>
          </a:prstGeom>
          <a:noFill/>
        </p:spPr>
      </p:pic>
      <p:pic>
        <p:nvPicPr>
          <p:cNvPr id="2051" name="Picture 3" descr="H:\Dokumente und Einstellungen\Japaninfo\Favoriten\Eigene Dateien\Eigene Bilder\roundworm.trichinosis.jpg"/>
          <p:cNvPicPr>
            <a:picLocks noChangeAspect="1" noChangeArrowheads="1"/>
          </p:cNvPicPr>
          <p:nvPr/>
        </p:nvPicPr>
        <p:blipFill>
          <a:blip r:embed="rId3"/>
          <a:srcRect/>
          <a:stretch>
            <a:fillRect/>
          </a:stretch>
        </p:blipFill>
        <p:spPr bwMode="auto">
          <a:xfrm>
            <a:off x="4525533" y="1285860"/>
            <a:ext cx="4618467" cy="3286148"/>
          </a:xfrm>
          <a:prstGeom prst="rect">
            <a:avLst/>
          </a:prstGeom>
          <a:noFill/>
        </p:spPr>
      </p:pic>
      <p:sp>
        <p:nvSpPr>
          <p:cNvPr id="6" name="Textfeld 5"/>
          <p:cNvSpPr txBox="1"/>
          <p:nvPr/>
        </p:nvSpPr>
        <p:spPr>
          <a:xfrm>
            <a:off x="214282" y="4714884"/>
            <a:ext cx="8572560" cy="1200329"/>
          </a:xfrm>
          <a:prstGeom prst="rect">
            <a:avLst/>
          </a:prstGeom>
          <a:noFill/>
        </p:spPr>
        <p:txBody>
          <a:bodyPr wrap="square" rtlCol="0">
            <a:spAutoFit/>
          </a:bodyPr>
          <a:lstStyle/>
          <a:p>
            <a:r>
              <a:rPr lang="de-DE" dirty="0" err="1" smtClean="0"/>
              <a:t>Religious</a:t>
            </a:r>
            <a:r>
              <a:rPr lang="de-DE" dirty="0" smtClean="0"/>
              <a:t> Law was in </a:t>
            </a:r>
            <a:r>
              <a:rPr lang="de-DE" dirty="0" err="1" smtClean="0"/>
              <a:t>the</a:t>
            </a:r>
            <a:r>
              <a:rPr lang="de-DE" dirty="0" smtClean="0"/>
              <a:t> </a:t>
            </a:r>
            <a:r>
              <a:rPr lang="de-DE" dirty="0" err="1" smtClean="0"/>
              <a:t>past</a:t>
            </a:r>
            <a:r>
              <a:rPr lang="de-DE" dirty="0" smtClean="0"/>
              <a:t> (</a:t>
            </a:r>
            <a:r>
              <a:rPr lang="de-DE" dirty="0" err="1" smtClean="0"/>
              <a:t>sometimes</a:t>
            </a:r>
            <a:r>
              <a:rPr lang="de-DE" dirty="0" smtClean="0"/>
              <a:t>) a </a:t>
            </a:r>
            <a:r>
              <a:rPr lang="de-DE" dirty="0" err="1" smtClean="0"/>
              <a:t>reasonable</a:t>
            </a:r>
            <a:r>
              <a:rPr lang="de-DE" dirty="0" smtClean="0"/>
              <a:t> </a:t>
            </a:r>
            <a:r>
              <a:rPr lang="de-DE" dirty="0" err="1" smtClean="0"/>
              <a:t>advice</a:t>
            </a:r>
            <a:r>
              <a:rPr lang="de-DE" dirty="0" smtClean="0"/>
              <a:t> in an </a:t>
            </a:r>
            <a:r>
              <a:rPr lang="de-DE" dirty="0" err="1" smtClean="0"/>
              <a:t>age</a:t>
            </a:r>
            <a:r>
              <a:rPr lang="de-DE" dirty="0" smtClean="0"/>
              <a:t> </a:t>
            </a:r>
            <a:r>
              <a:rPr lang="de-DE" dirty="0" err="1" smtClean="0"/>
              <a:t>when</a:t>
            </a:r>
            <a:r>
              <a:rPr lang="de-DE" dirty="0" smtClean="0"/>
              <a:t> </a:t>
            </a:r>
            <a:r>
              <a:rPr lang="de-DE" dirty="0" err="1" smtClean="0"/>
              <a:t>there</a:t>
            </a:r>
            <a:r>
              <a:rPr lang="de-DE" dirty="0" smtClean="0"/>
              <a:t> </a:t>
            </a:r>
            <a:r>
              <a:rPr lang="de-DE" dirty="0" err="1" smtClean="0"/>
              <a:t>where</a:t>
            </a:r>
            <a:r>
              <a:rPr lang="de-DE" dirty="0" smtClean="0"/>
              <a:t> </a:t>
            </a:r>
            <a:r>
              <a:rPr lang="de-DE" dirty="0" err="1" smtClean="0"/>
              <a:t>no</a:t>
            </a:r>
            <a:r>
              <a:rPr lang="de-DE" dirty="0" smtClean="0"/>
              <a:t> </a:t>
            </a:r>
            <a:r>
              <a:rPr lang="de-DE" dirty="0" err="1" smtClean="0"/>
              <a:t>other</a:t>
            </a:r>
            <a:r>
              <a:rPr lang="de-DE" dirty="0" smtClean="0"/>
              <a:t> </a:t>
            </a:r>
            <a:r>
              <a:rPr lang="de-DE" dirty="0" err="1" smtClean="0"/>
              <a:t>means</a:t>
            </a:r>
            <a:r>
              <a:rPr lang="de-DE" dirty="0" smtClean="0"/>
              <a:t> </a:t>
            </a:r>
            <a:r>
              <a:rPr lang="de-DE" dirty="0" err="1" smtClean="0"/>
              <a:t>to</a:t>
            </a:r>
            <a:r>
              <a:rPr lang="de-DE" dirty="0" smtClean="0"/>
              <a:t> </a:t>
            </a:r>
            <a:r>
              <a:rPr lang="de-DE" dirty="0" err="1" smtClean="0"/>
              <a:t>transmit</a:t>
            </a:r>
            <a:r>
              <a:rPr lang="de-DE" dirty="0" smtClean="0"/>
              <a:t> </a:t>
            </a:r>
            <a:r>
              <a:rPr lang="de-DE" dirty="0" err="1" smtClean="0"/>
              <a:t>the</a:t>
            </a:r>
            <a:r>
              <a:rPr lang="de-DE" dirty="0" smtClean="0"/>
              <a:t> </a:t>
            </a:r>
            <a:r>
              <a:rPr lang="de-DE" dirty="0" err="1" smtClean="0"/>
              <a:t>necessary</a:t>
            </a:r>
            <a:r>
              <a:rPr lang="de-DE" dirty="0" smtClean="0"/>
              <a:t> </a:t>
            </a:r>
            <a:r>
              <a:rPr lang="de-DE" dirty="0" err="1" smtClean="0"/>
              <a:t>information</a:t>
            </a:r>
            <a:r>
              <a:rPr lang="de-DE" dirty="0" smtClean="0"/>
              <a:t> </a:t>
            </a:r>
            <a:r>
              <a:rPr lang="de-DE" dirty="0" err="1" smtClean="0"/>
              <a:t>as</a:t>
            </a:r>
            <a:r>
              <a:rPr lang="de-DE" dirty="0" smtClean="0"/>
              <a:t> </a:t>
            </a:r>
            <a:r>
              <a:rPr lang="de-DE" dirty="0" err="1" smtClean="0">
                <a:solidFill>
                  <a:srgbClr val="FF0000"/>
                </a:solidFill>
              </a:rPr>
              <a:t>religious</a:t>
            </a:r>
            <a:r>
              <a:rPr lang="de-DE" dirty="0" smtClean="0">
                <a:solidFill>
                  <a:srgbClr val="FF0000"/>
                </a:solidFill>
              </a:rPr>
              <a:t> </a:t>
            </a:r>
            <a:r>
              <a:rPr lang="de-DE" dirty="0" err="1" smtClean="0">
                <a:solidFill>
                  <a:srgbClr val="FF0000"/>
                </a:solidFill>
              </a:rPr>
              <a:t>taboo</a:t>
            </a:r>
            <a:r>
              <a:rPr lang="de-DE" dirty="0" smtClean="0"/>
              <a:t>.</a:t>
            </a:r>
          </a:p>
          <a:p>
            <a:r>
              <a:rPr lang="de-DE" dirty="0" err="1" smtClean="0"/>
              <a:t>Religious</a:t>
            </a:r>
            <a:r>
              <a:rPr lang="de-DE" dirty="0" smtClean="0"/>
              <a:t> </a:t>
            </a:r>
            <a:r>
              <a:rPr lang="de-DE" dirty="0" err="1" smtClean="0"/>
              <a:t>taboo</a:t>
            </a:r>
            <a:r>
              <a:rPr lang="de-DE" dirty="0" smtClean="0"/>
              <a:t> </a:t>
            </a:r>
            <a:r>
              <a:rPr lang="de-DE" dirty="0" err="1" smtClean="0"/>
              <a:t>turns</a:t>
            </a:r>
            <a:r>
              <a:rPr lang="de-DE" dirty="0" smtClean="0"/>
              <a:t> </a:t>
            </a:r>
            <a:r>
              <a:rPr lang="de-DE" dirty="0" err="1" smtClean="0"/>
              <a:t>with</a:t>
            </a:r>
            <a:r>
              <a:rPr lang="de-DE" dirty="0" smtClean="0"/>
              <a:t> time </a:t>
            </a:r>
            <a:r>
              <a:rPr lang="de-DE" dirty="0" err="1" smtClean="0"/>
              <a:t>to</a:t>
            </a:r>
            <a:r>
              <a:rPr lang="de-DE" dirty="0" smtClean="0"/>
              <a:t> </a:t>
            </a:r>
            <a:r>
              <a:rPr lang="de-DE" dirty="0" err="1" smtClean="0"/>
              <a:t>custom</a:t>
            </a:r>
            <a:r>
              <a:rPr lang="de-DE" dirty="0" smtClean="0"/>
              <a:t>  </a:t>
            </a:r>
            <a:r>
              <a:rPr lang="de-DE" dirty="0" err="1" smtClean="0"/>
              <a:t>that</a:t>
            </a:r>
            <a:r>
              <a:rPr lang="de-DE" dirty="0" smtClean="0"/>
              <a:t> </a:t>
            </a:r>
            <a:r>
              <a:rPr lang="de-DE" dirty="0" err="1" smtClean="0"/>
              <a:t>is</a:t>
            </a:r>
            <a:r>
              <a:rPr lang="de-DE" dirty="0" smtClean="0"/>
              <a:t> </a:t>
            </a:r>
            <a:r>
              <a:rPr lang="de-DE" dirty="0" err="1" smtClean="0"/>
              <a:t>almost</a:t>
            </a:r>
            <a:r>
              <a:rPr lang="de-DE" dirty="0" smtClean="0"/>
              <a:t> </a:t>
            </a:r>
            <a:r>
              <a:rPr lang="de-DE" dirty="0" err="1" smtClean="0"/>
              <a:t>as</a:t>
            </a:r>
            <a:r>
              <a:rPr lang="de-DE" dirty="0" smtClean="0"/>
              <a:t> strong. Even non-</a:t>
            </a:r>
            <a:r>
              <a:rPr lang="de-DE" dirty="0" err="1" smtClean="0"/>
              <a:t>religious</a:t>
            </a:r>
            <a:r>
              <a:rPr lang="de-DE" dirty="0" smtClean="0"/>
              <a:t> </a:t>
            </a:r>
            <a:r>
              <a:rPr lang="de-DE" dirty="0" err="1" smtClean="0"/>
              <a:t>arabs</a:t>
            </a:r>
            <a:r>
              <a:rPr lang="de-DE" dirty="0" smtClean="0"/>
              <a:t> do not </a:t>
            </a:r>
            <a:r>
              <a:rPr lang="de-DE" dirty="0" err="1" smtClean="0"/>
              <a:t>eat</a:t>
            </a:r>
            <a:r>
              <a:rPr lang="de-DE" dirty="0" smtClean="0"/>
              <a:t> </a:t>
            </a:r>
            <a:r>
              <a:rPr lang="de-DE" dirty="0" err="1" smtClean="0"/>
              <a:t>pork</a:t>
            </a:r>
            <a:r>
              <a:rPr lang="de-DE" dirty="0" smtClean="0"/>
              <a:t>. </a:t>
            </a:r>
            <a:r>
              <a:rPr lang="de-DE" dirty="0" err="1" smtClean="0"/>
              <a:t>Would</a:t>
            </a:r>
            <a:r>
              <a:rPr lang="de-DE" dirty="0" smtClean="0"/>
              <a:t> </a:t>
            </a:r>
            <a:r>
              <a:rPr lang="de-DE" dirty="0" err="1" smtClean="0"/>
              <a:t>you</a:t>
            </a:r>
            <a:r>
              <a:rPr lang="de-DE" dirty="0" smtClean="0"/>
              <a:t> </a:t>
            </a:r>
            <a:r>
              <a:rPr lang="de-DE" dirty="0" err="1" smtClean="0"/>
              <a:t>eat</a:t>
            </a:r>
            <a:r>
              <a:rPr lang="de-DE" dirty="0" smtClean="0"/>
              <a:t> </a:t>
            </a:r>
            <a:r>
              <a:rPr lang="de-DE" dirty="0" err="1" smtClean="0"/>
              <a:t>dog-meat</a:t>
            </a:r>
            <a:r>
              <a:rPr lang="de-DE" dirty="0" smtClean="0"/>
              <a:t> ? </a:t>
            </a:r>
            <a:r>
              <a:rPr lang="de-DE" dirty="0" err="1" smtClean="0"/>
              <a:t>Why</a:t>
            </a:r>
            <a:r>
              <a:rPr lang="de-DE" dirty="0" smtClean="0"/>
              <a:t> not?</a:t>
            </a:r>
            <a:endParaRPr lang="de-DE"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Drink </a:t>
            </a:r>
            <a:r>
              <a:rPr lang="de-DE" dirty="0" err="1" smtClean="0"/>
              <a:t>and</a:t>
            </a:r>
            <a:r>
              <a:rPr lang="de-DE" dirty="0" smtClean="0"/>
              <a:t> </a:t>
            </a:r>
            <a:r>
              <a:rPr lang="de-DE" dirty="0" err="1" smtClean="0"/>
              <a:t>gamble</a:t>
            </a:r>
            <a:endParaRPr lang="de-DE" dirty="0"/>
          </a:p>
        </p:txBody>
      </p:sp>
      <p:pic>
        <p:nvPicPr>
          <p:cNvPr id="1026" name="Picture 2" descr="H:\Dokumente und Einstellungen\Japaninfo\Favoriten\Eigene Dateien\Eigene Bilder\20263598.thm.jpg"/>
          <p:cNvPicPr>
            <a:picLocks noChangeAspect="1" noChangeArrowheads="1"/>
          </p:cNvPicPr>
          <p:nvPr/>
        </p:nvPicPr>
        <p:blipFill>
          <a:blip r:embed="rId3"/>
          <a:srcRect/>
          <a:stretch>
            <a:fillRect/>
          </a:stretch>
        </p:blipFill>
        <p:spPr bwMode="auto">
          <a:xfrm>
            <a:off x="714348" y="1500174"/>
            <a:ext cx="3286148" cy="3844025"/>
          </a:xfrm>
          <a:prstGeom prst="rect">
            <a:avLst/>
          </a:prstGeom>
          <a:noFill/>
        </p:spPr>
      </p:pic>
      <p:pic>
        <p:nvPicPr>
          <p:cNvPr id="1027" name="Picture 3" descr="H:\Dokumente und Einstellungen\Japaninfo\Favoriten\Eigene Dateien\Eigene Bilder\22147193.thm.jpg"/>
          <p:cNvPicPr>
            <a:picLocks noChangeAspect="1" noChangeArrowheads="1"/>
          </p:cNvPicPr>
          <p:nvPr/>
        </p:nvPicPr>
        <p:blipFill>
          <a:blip r:embed="rId4"/>
          <a:srcRect/>
          <a:stretch>
            <a:fillRect/>
          </a:stretch>
        </p:blipFill>
        <p:spPr bwMode="auto">
          <a:xfrm>
            <a:off x="5000628" y="1785926"/>
            <a:ext cx="3275955" cy="349716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Drugs</a:t>
            </a:r>
            <a:endParaRPr lang="de-DE" dirty="0"/>
          </a:p>
        </p:txBody>
      </p:sp>
      <p:sp>
        <p:nvSpPr>
          <p:cNvPr id="3" name="Inhaltsplatzhalter 2"/>
          <p:cNvSpPr>
            <a:spLocks noGrp="1"/>
          </p:cNvSpPr>
          <p:nvPr>
            <p:ph idx="1"/>
          </p:nvPr>
        </p:nvSpPr>
        <p:spPr>
          <a:xfrm>
            <a:off x="428596" y="1285860"/>
            <a:ext cx="8229600" cy="4929222"/>
          </a:xfrm>
        </p:spPr>
        <p:txBody>
          <a:bodyPr/>
          <a:lstStyle/>
          <a:p>
            <a:r>
              <a:rPr lang="de-DE" dirty="0" smtClean="0"/>
              <a:t>Heroin, </a:t>
            </a:r>
            <a:r>
              <a:rPr lang="de-DE" dirty="0" err="1" smtClean="0"/>
              <a:t>Cocaine</a:t>
            </a:r>
            <a:r>
              <a:rPr lang="de-DE" dirty="0" smtClean="0"/>
              <a:t>, </a:t>
            </a:r>
            <a:r>
              <a:rPr lang="de-DE" dirty="0" err="1" smtClean="0"/>
              <a:t>Ephedrine</a:t>
            </a:r>
            <a:r>
              <a:rPr lang="de-DE" dirty="0" smtClean="0"/>
              <a:t>, </a:t>
            </a:r>
          </a:p>
          <a:p>
            <a:r>
              <a:rPr lang="de-DE" dirty="0" smtClean="0"/>
              <a:t>Marihuana, </a:t>
            </a:r>
            <a:r>
              <a:rPr lang="de-DE" dirty="0" err="1" smtClean="0"/>
              <a:t>Hashish</a:t>
            </a:r>
            <a:endParaRPr lang="de-DE" dirty="0" smtClean="0"/>
          </a:p>
          <a:p>
            <a:r>
              <a:rPr lang="de-DE" dirty="0" smtClean="0"/>
              <a:t>Coca, </a:t>
            </a:r>
            <a:r>
              <a:rPr lang="de-DE" dirty="0" err="1" smtClean="0"/>
              <a:t>Beetle</a:t>
            </a:r>
            <a:r>
              <a:rPr lang="de-DE" dirty="0" smtClean="0"/>
              <a:t> </a:t>
            </a:r>
            <a:r>
              <a:rPr lang="de-DE" dirty="0" err="1" smtClean="0"/>
              <a:t>nuts</a:t>
            </a:r>
            <a:r>
              <a:rPr lang="de-DE" dirty="0" smtClean="0"/>
              <a:t>, </a:t>
            </a:r>
            <a:r>
              <a:rPr lang="de-DE" dirty="0" err="1" smtClean="0"/>
              <a:t>Kqat</a:t>
            </a:r>
            <a:r>
              <a:rPr lang="de-DE" dirty="0" smtClean="0"/>
              <a:t>, </a:t>
            </a:r>
          </a:p>
          <a:p>
            <a:r>
              <a:rPr lang="de-DE" dirty="0" smtClean="0"/>
              <a:t>Coffein, (Tea- Coffee), </a:t>
            </a:r>
            <a:r>
              <a:rPr lang="de-DE" dirty="0" err="1" smtClean="0"/>
              <a:t>Red</a:t>
            </a:r>
            <a:r>
              <a:rPr lang="de-DE" dirty="0" smtClean="0"/>
              <a:t> Bull </a:t>
            </a:r>
            <a:r>
              <a:rPr lang="de-DE" dirty="0" err="1" smtClean="0"/>
              <a:t>and</a:t>
            </a:r>
            <a:r>
              <a:rPr lang="de-DE" dirty="0" smtClean="0"/>
              <a:t> </a:t>
            </a:r>
            <a:r>
              <a:rPr lang="de-DE" dirty="0" err="1" smtClean="0"/>
              <a:t>others</a:t>
            </a:r>
            <a:endParaRPr lang="de-DE" dirty="0" smtClean="0"/>
          </a:p>
          <a:p>
            <a:r>
              <a:rPr lang="de-DE" dirty="0" err="1" smtClean="0"/>
              <a:t>Alcohol</a:t>
            </a:r>
            <a:r>
              <a:rPr lang="de-DE" dirty="0" smtClean="0"/>
              <a:t>,</a:t>
            </a:r>
          </a:p>
          <a:p>
            <a:r>
              <a:rPr lang="de-DE" dirty="0" smtClean="0"/>
              <a:t>Tranquilizers, </a:t>
            </a:r>
            <a:r>
              <a:rPr lang="de-DE" dirty="0" err="1" smtClean="0"/>
              <a:t>Ritalin</a:t>
            </a:r>
            <a:r>
              <a:rPr lang="de-DE" dirty="0" smtClean="0"/>
              <a:t>, </a:t>
            </a:r>
            <a:r>
              <a:rPr lang="de-DE" dirty="0" err="1" smtClean="0"/>
              <a:t>etc</a:t>
            </a:r>
            <a:endParaRPr lang="de-DE" dirty="0" smtClean="0"/>
          </a:p>
          <a:p>
            <a:pPr>
              <a:buNone/>
            </a:pPr>
            <a:r>
              <a:rPr lang="de-DE" dirty="0" err="1" smtClean="0"/>
              <a:t>Should</a:t>
            </a:r>
            <a:r>
              <a:rPr lang="de-DE" dirty="0" smtClean="0"/>
              <a:t> </a:t>
            </a:r>
            <a:r>
              <a:rPr lang="de-DE" dirty="0" err="1" smtClean="0"/>
              <a:t>the</a:t>
            </a:r>
            <a:r>
              <a:rPr lang="de-DE" dirty="0" smtClean="0"/>
              <a:t> </a:t>
            </a:r>
            <a:r>
              <a:rPr lang="de-DE" dirty="0" err="1" smtClean="0"/>
              <a:t>user</a:t>
            </a:r>
            <a:r>
              <a:rPr lang="de-DE" dirty="0" smtClean="0"/>
              <a:t> </a:t>
            </a:r>
            <a:r>
              <a:rPr lang="de-DE" dirty="0" err="1" smtClean="0"/>
              <a:t>be</a:t>
            </a:r>
            <a:r>
              <a:rPr lang="de-DE" dirty="0" smtClean="0"/>
              <a:t> </a:t>
            </a:r>
            <a:r>
              <a:rPr lang="de-DE" dirty="0" err="1" smtClean="0"/>
              <a:t>punished</a:t>
            </a:r>
            <a:r>
              <a:rPr lang="de-DE" dirty="0" smtClean="0"/>
              <a:t>?</a:t>
            </a:r>
          </a:p>
          <a:p>
            <a:pPr>
              <a:buNone/>
            </a:pPr>
            <a:r>
              <a:rPr lang="de-DE" dirty="0" err="1" smtClean="0"/>
              <a:t>Or</a:t>
            </a:r>
            <a:r>
              <a:rPr lang="de-DE" dirty="0" smtClean="0"/>
              <a:t> </a:t>
            </a:r>
            <a:r>
              <a:rPr lang="de-DE" dirty="0" err="1" smtClean="0"/>
              <a:t>only</a:t>
            </a:r>
            <a:r>
              <a:rPr lang="de-DE" dirty="0" smtClean="0"/>
              <a:t> </a:t>
            </a:r>
            <a:r>
              <a:rPr lang="de-DE" dirty="0" err="1" smtClean="0"/>
              <a:t>the</a:t>
            </a:r>
            <a:r>
              <a:rPr lang="de-DE" dirty="0" smtClean="0"/>
              <a:t> </a:t>
            </a:r>
            <a:r>
              <a:rPr lang="de-DE" dirty="0" err="1" smtClean="0"/>
              <a:t>dealer</a:t>
            </a:r>
            <a:r>
              <a:rPr lang="de-DE" dirty="0" smtClean="0"/>
              <a:t>? </a:t>
            </a:r>
            <a:r>
              <a:rPr lang="de-DE" dirty="0" err="1" smtClean="0"/>
              <a:t>Or</a:t>
            </a:r>
            <a:r>
              <a:rPr lang="de-DE" dirty="0" smtClean="0"/>
              <a:t> </a:t>
            </a:r>
            <a:r>
              <a:rPr lang="de-DE" dirty="0" err="1" smtClean="0"/>
              <a:t>none</a:t>
            </a:r>
            <a:r>
              <a:rPr lang="de-DE" dirty="0" smtClean="0"/>
              <a:t> </a:t>
            </a:r>
            <a:r>
              <a:rPr lang="de-DE" dirty="0" err="1" smtClean="0"/>
              <a:t>of</a:t>
            </a:r>
            <a:r>
              <a:rPr lang="de-DE" dirty="0" smtClean="0"/>
              <a:t> beide</a:t>
            </a:r>
            <a:endParaRPr lang="de-D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t>
            </a:r>
            <a:r>
              <a:rPr lang="de-DE" dirty="0" err="1" smtClean="0"/>
              <a:t>You</a:t>
            </a:r>
            <a:r>
              <a:rPr lang="de-DE" dirty="0" smtClean="0"/>
              <a:t>  </a:t>
            </a:r>
            <a:r>
              <a:rPr lang="de-DE" dirty="0" err="1" smtClean="0"/>
              <a:t>shall</a:t>
            </a:r>
            <a:r>
              <a:rPr lang="de-DE" dirty="0" smtClean="0"/>
              <a:t> not </a:t>
            </a:r>
            <a:r>
              <a:rPr lang="de-DE" dirty="0" err="1" smtClean="0"/>
              <a:t>steal</a:t>
            </a:r>
            <a:r>
              <a:rPr lang="de-DE" dirty="0" smtClean="0"/>
              <a:t>“</a:t>
            </a:r>
            <a:endParaRPr lang="de-DE" dirty="0"/>
          </a:p>
        </p:txBody>
      </p:sp>
      <p:sp>
        <p:nvSpPr>
          <p:cNvPr id="3" name="Inhaltsplatzhalter 2"/>
          <p:cNvSpPr>
            <a:spLocks noGrp="1"/>
          </p:cNvSpPr>
          <p:nvPr>
            <p:ph idx="1"/>
          </p:nvPr>
        </p:nvSpPr>
        <p:spPr>
          <a:xfrm>
            <a:off x="457200" y="1357298"/>
            <a:ext cx="8229600" cy="4768865"/>
          </a:xfrm>
        </p:spPr>
        <p:txBody>
          <a:bodyPr/>
          <a:lstStyle/>
          <a:p>
            <a:r>
              <a:rPr lang="de-DE" dirty="0" smtClean="0"/>
              <a:t>300000 </a:t>
            </a:r>
            <a:r>
              <a:rPr lang="de-DE" dirty="0" err="1" smtClean="0"/>
              <a:t>Bicycles</a:t>
            </a:r>
            <a:r>
              <a:rPr lang="de-DE" dirty="0" smtClean="0"/>
              <a:t> </a:t>
            </a:r>
            <a:r>
              <a:rPr lang="de-DE" dirty="0" err="1" smtClean="0"/>
              <a:t>stolen</a:t>
            </a:r>
            <a:r>
              <a:rPr lang="de-DE" dirty="0" smtClean="0"/>
              <a:t> in Germany 2010</a:t>
            </a:r>
          </a:p>
          <a:p>
            <a:r>
              <a:rPr lang="de-DE" dirty="0" smtClean="0"/>
              <a:t>30 </a:t>
            </a:r>
            <a:r>
              <a:rPr lang="de-DE" dirty="0" err="1" smtClean="0"/>
              <a:t>mio</a:t>
            </a:r>
            <a:r>
              <a:rPr lang="de-DE" dirty="0" smtClean="0"/>
              <a:t> </a:t>
            </a:r>
            <a:r>
              <a:rPr lang="de-DE" dirty="0" err="1" smtClean="0"/>
              <a:t>times</a:t>
            </a:r>
            <a:r>
              <a:rPr lang="de-DE" dirty="0" smtClean="0"/>
              <a:t> </a:t>
            </a:r>
            <a:r>
              <a:rPr lang="de-DE" dirty="0" err="1" smtClean="0"/>
              <a:t>goods</a:t>
            </a:r>
            <a:r>
              <a:rPr lang="de-DE" dirty="0" smtClean="0"/>
              <a:t> </a:t>
            </a:r>
            <a:r>
              <a:rPr lang="de-DE" dirty="0" err="1" smtClean="0"/>
              <a:t>shoplifted</a:t>
            </a:r>
            <a:r>
              <a:rPr lang="de-DE" dirty="0" smtClean="0"/>
              <a:t> </a:t>
            </a:r>
            <a:r>
              <a:rPr lang="de-DE" dirty="0" err="1" smtClean="0"/>
              <a:t>for</a:t>
            </a:r>
            <a:r>
              <a:rPr lang="de-DE" dirty="0" smtClean="0"/>
              <a:t> </a:t>
            </a:r>
            <a:r>
              <a:rPr lang="de-DE" dirty="0" err="1" smtClean="0"/>
              <a:t>the</a:t>
            </a:r>
            <a:r>
              <a:rPr lang="de-DE" dirty="0" smtClean="0"/>
              <a:t> </a:t>
            </a:r>
            <a:r>
              <a:rPr lang="de-DE" dirty="0" err="1" smtClean="0"/>
              <a:t>value</a:t>
            </a:r>
            <a:r>
              <a:rPr lang="de-DE" dirty="0" smtClean="0"/>
              <a:t> </a:t>
            </a:r>
            <a:r>
              <a:rPr lang="de-DE" dirty="0" err="1" smtClean="0"/>
              <a:t>of</a:t>
            </a:r>
            <a:r>
              <a:rPr lang="de-DE" dirty="0" smtClean="0"/>
              <a:t> 4 Billion € in Germany (2008) – </a:t>
            </a:r>
            <a:r>
              <a:rPr lang="de-DE" dirty="0" err="1" smtClean="0"/>
              <a:t>This</a:t>
            </a:r>
            <a:r>
              <a:rPr lang="de-DE" dirty="0" smtClean="0"/>
              <a:t> </a:t>
            </a:r>
            <a:r>
              <a:rPr lang="de-DE" dirty="0" err="1" smtClean="0"/>
              <a:t>the</a:t>
            </a:r>
            <a:r>
              <a:rPr lang="de-DE" dirty="0" smtClean="0"/>
              <a:t> </a:t>
            </a:r>
            <a:r>
              <a:rPr lang="de-DE" dirty="0" err="1" smtClean="0"/>
              <a:t>missing</a:t>
            </a:r>
            <a:r>
              <a:rPr lang="de-DE" dirty="0" smtClean="0"/>
              <a:t> </a:t>
            </a:r>
            <a:r>
              <a:rPr lang="de-DE" dirty="0" err="1" smtClean="0"/>
              <a:t>inventary</a:t>
            </a:r>
            <a:r>
              <a:rPr lang="de-DE" dirty="0" smtClean="0"/>
              <a:t> </a:t>
            </a:r>
            <a:r>
              <a:rPr lang="de-DE" dirty="0" err="1" smtClean="0"/>
              <a:t>value</a:t>
            </a:r>
            <a:r>
              <a:rPr lang="de-DE" dirty="0" smtClean="0"/>
              <a:t>.</a:t>
            </a:r>
          </a:p>
          <a:p>
            <a:r>
              <a:rPr lang="de-DE" dirty="0" err="1" smtClean="0"/>
              <a:t>Creditcard</a:t>
            </a:r>
            <a:r>
              <a:rPr lang="de-DE" dirty="0" smtClean="0"/>
              <a:t> </a:t>
            </a:r>
            <a:r>
              <a:rPr lang="de-DE" dirty="0" err="1" smtClean="0"/>
              <a:t>criminality</a:t>
            </a:r>
            <a:r>
              <a:rPr lang="de-DE" dirty="0" smtClean="0"/>
              <a:t>   155 </a:t>
            </a:r>
            <a:r>
              <a:rPr lang="de-DE" dirty="0" err="1" smtClean="0"/>
              <a:t>mio</a:t>
            </a:r>
            <a:r>
              <a:rPr lang="de-DE" dirty="0" smtClean="0"/>
              <a:t> € 2011 (D)</a:t>
            </a:r>
          </a:p>
          <a:p>
            <a:r>
              <a:rPr lang="de-DE" dirty="0" smtClean="0"/>
              <a:t>4 </a:t>
            </a:r>
            <a:r>
              <a:rPr lang="de-DE" dirty="0" err="1" smtClean="0"/>
              <a:t>mio</a:t>
            </a:r>
            <a:r>
              <a:rPr lang="de-DE" dirty="0" smtClean="0"/>
              <a:t> mobile </a:t>
            </a:r>
            <a:r>
              <a:rPr lang="de-DE" dirty="0" err="1" smtClean="0"/>
              <a:t>phones</a:t>
            </a:r>
            <a:r>
              <a:rPr lang="de-DE" dirty="0" smtClean="0"/>
              <a:t> </a:t>
            </a:r>
            <a:r>
              <a:rPr lang="de-DE" dirty="0" err="1" smtClean="0"/>
              <a:t>were</a:t>
            </a:r>
            <a:r>
              <a:rPr lang="de-DE" dirty="0" smtClean="0"/>
              <a:t> </a:t>
            </a:r>
            <a:r>
              <a:rPr lang="de-DE" dirty="0" err="1" smtClean="0"/>
              <a:t>stolen</a:t>
            </a:r>
            <a:r>
              <a:rPr lang="de-DE" dirty="0" smtClean="0"/>
              <a:t> </a:t>
            </a:r>
            <a:r>
              <a:rPr lang="de-DE" dirty="0" err="1" smtClean="0"/>
              <a:t>since</a:t>
            </a:r>
            <a:r>
              <a:rPr lang="de-DE" dirty="0" smtClean="0"/>
              <a:t> 2000</a:t>
            </a:r>
          </a:p>
          <a:p>
            <a:r>
              <a:rPr lang="de-DE" dirty="0" smtClean="0"/>
              <a:t>18000 PKWS (2009)  -  105000 PKW (1993)</a:t>
            </a:r>
          </a:p>
          <a:p>
            <a:r>
              <a:rPr lang="de-DE" dirty="0" smtClean="0"/>
              <a:t>    Deutschland.</a:t>
            </a:r>
          </a:p>
          <a:p>
            <a:pPr>
              <a:buNone/>
            </a:pPr>
            <a:endParaRPr lang="de-D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0034" y="0"/>
            <a:ext cx="8229600" cy="1143000"/>
          </a:xfrm>
        </p:spPr>
        <p:txBody>
          <a:bodyPr/>
          <a:lstStyle/>
          <a:p>
            <a:r>
              <a:rPr lang="de-DE" dirty="0" err="1" smtClean="0"/>
              <a:t>You</a:t>
            </a:r>
            <a:r>
              <a:rPr lang="de-DE" dirty="0" smtClean="0"/>
              <a:t> </a:t>
            </a:r>
            <a:r>
              <a:rPr lang="de-DE" dirty="0" err="1" smtClean="0"/>
              <a:t>should</a:t>
            </a:r>
            <a:r>
              <a:rPr lang="de-DE" dirty="0" smtClean="0"/>
              <a:t> not </a:t>
            </a:r>
            <a:r>
              <a:rPr lang="de-DE" dirty="0" err="1" smtClean="0"/>
              <a:t>commit</a:t>
            </a:r>
            <a:r>
              <a:rPr lang="de-DE" dirty="0" smtClean="0"/>
              <a:t> </a:t>
            </a:r>
            <a:r>
              <a:rPr lang="de-DE" dirty="0" err="1" smtClean="0"/>
              <a:t>adultery</a:t>
            </a:r>
            <a:endParaRPr lang="de-DE" dirty="0"/>
          </a:p>
        </p:txBody>
      </p:sp>
      <p:pic>
        <p:nvPicPr>
          <p:cNvPr id="2050" name="Picture 2" descr="H:\Dokumente und Einstellungen\Japaninfo\Favoriten\Eigene Dateien\Eigene Bilder\stoningDM_468x406.jpg"/>
          <p:cNvPicPr>
            <a:picLocks noChangeAspect="1" noChangeArrowheads="1"/>
          </p:cNvPicPr>
          <p:nvPr/>
        </p:nvPicPr>
        <p:blipFill>
          <a:blip r:embed="rId3"/>
          <a:srcRect/>
          <a:stretch>
            <a:fillRect/>
          </a:stretch>
        </p:blipFill>
        <p:spPr bwMode="auto">
          <a:xfrm>
            <a:off x="285720" y="1214422"/>
            <a:ext cx="6093697" cy="5286412"/>
          </a:xfrm>
          <a:prstGeom prst="rect">
            <a:avLst/>
          </a:prstGeom>
          <a:noFill/>
        </p:spPr>
      </p:pic>
      <p:pic>
        <p:nvPicPr>
          <p:cNvPr id="6" name="Grafik 5" descr="infidelity.jpg"/>
          <p:cNvPicPr>
            <a:picLocks noChangeAspect="1"/>
          </p:cNvPicPr>
          <p:nvPr/>
        </p:nvPicPr>
        <p:blipFill>
          <a:blip r:embed="rId4"/>
          <a:stretch>
            <a:fillRect/>
          </a:stretch>
        </p:blipFill>
        <p:spPr>
          <a:xfrm>
            <a:off x="5143503" y="1214422"/>
            <a:ext cx="3922107" cy="535785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58204" cy="796908"/>
          </a:xfrm>
        </p:spPr>
        <p:txBody>
          <a:bodyPr/>
          <a:lstStyle/>
          <a:p>
            <a:r>
              <a:rPr lang="de-DE" dirty="0" err="1" smtClean="0"/>
              <a:t>Why</a:t>
            </a:r>
            <a:r>
              <a:rPr lang="de-DE" dirty="0" smtClean="0"/>
              <a:t>?</a:t>
            </a:r>
            <a:endParaRPr lang="de-DE" dirty="0"/>
          </a:p>
        </p:txBody>
      </p:sp>
      <p:sp>
        <p:nvSpPr>
          <p:cNvPr id="3" name="Inhaltsplatzhalter 2"/>
          <p:cNvSpPr>
            <a:spLocks noGrp="1"/>
          </p:cNvSpPr>
          <p:nvPr>
            <p:ph idx="1"/>
          </p:nvPr>
        </p:nvSpPr>
        <p:spPr>
          <a:xfrm>
            <a:off x="571472" y="1071546"/>
            <a:ext cx="8115328" cy="5483245"/>
          </a:xfrm>
        </p:spPr>
        <p:txBody>
          <a:bodyPr>
            <a:normAutofit fontScale="55000" lnSpcReduction="20000"/>
          </a:bodyPr>
          <a:lstStyle/>
          <a:p>
            <a:r>
              <a:rPr lang="en-US" dirty="0" smtClean="0"/>
              <a:t>1. Loneliness.</a:t>
            </a:r>
          </a:p>
          <a:p>
            <a:r>
              <a:rPr lang="en-US" dirty="0" smtClean="0"/>
              <a:t>This can be when one partner spends a lot of their time away from home either concentrating on their professional career or simply preferring to spend more time with their friends or pursuing their own interests.</a:t>
            </a:r>
          </a:p>
          <a:p>
            <a:r>
              <a:rPr lang="en-US" dirty="0" smtClean="0"/>
              <a:t>2. Communication barriers.</a:t>
            </a:r>
          </a:p>
          <a:p>
            <a:r>
              <a:rPr lang="en-US" dirty="0" smtClean="0"/>
              <a:t>Poor communication invariably causes problems in a marriage or relationship. Problems and arguments left unresolved can easily compound and fester when partners are either unwilling or unable to discuss these with each other.</a:t>
            </a:r>
          </a:p>
          <a:p>
            <a:r>
              <a:rPr lang="en-US" dirty="0" smtClean="0"/>
              <a:t>3. Lack of love and affection.</a:t>
            </a:r>
          </a:p>
          <a:p>
            <a:r>
              <a:rPr lang="en-US" dirty="0" smtClean="0"/>
              <a:t>Love and affection are essential ingredients in any marriage or relationship. Lack of affection or love is one of the most common reasons for adultery. People will look to others when these needs are not being met by their spouse or partner.</a:t>
            </a:r>
          </a:p>
          <a:p>
            <a:r>
              <a:rPr lang="en-US" dirty="0" smtClean="0"/>
              <a:t>4. A poor sexual relationship</a:t>
            </a:r>
          </a:p>
          <a:p>
            <a:r>
              <a:rPr lang="en-US" dirty="0" smtClean="0"/>
              <a:t>Boredom in the bedroom will often lead to one or even both partners going off and seeking excitement and variety elsewhere.</a:t>
            </a:r>
          </a:p>
          <a:p>
            <a:r>
              <a:rPr lang="en-US" dirty="0" smtClean="0"/>
              <a:t>5. Lack of intimacy</a:t>
            </a:r>
          </a:p>
          <a:p>
            <a:r>
              <a:rPr lang="en-US" dirty="0" smtClean="0"/>
              <a:t>Marriages need intimacy to survive. Without this in your marriage you may well feel unloved, rejected and unwanted.</a:t>
            </a:r>
          </a:p>
          <a:p>
            <a:r>
              <a:rPr lang="en-US" dirty="0" smtClean="0"/>
              <a:t>So there you have the 5 top reasons for adultery and the scary statistics that go with them. If you are aware of any of these issues in your own marriage maybe you should address them before it's too late!</a:t>
            </a:r>
          </a:p>
          <a:p>
            <a:endParaRPr lang="de-DE"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186766" cy="796908"/>
          </a:xfrm>
        </p:spPr>
        <p:txBody>
          <a:bodyPr/>
          <a:lstStyle/>
          <a:p>
            <a:r>
              <a:rPr lang="de-DE" dirty="0" err="1" smtClean="0"/>
              <a:t>Prison</a:t>
            </a:r>
            <a:r>
              <a:rPr lang="de-DE" dirty="0" smtClean="0"/>
              <a:t> </a:t>
            </a:r>
            <a:r>
              <a:rPr lang="de-DE" dirty="0" err="1" smtClean="0"/>
              <a:t>is</a:t>
            </a:r>
            <a:r>
              <a:rPr lang="de-DE" dirty="0" smtClean="0"/>
              <a:t>: </a:t>
            </a:r>
            <a:endParaRPr lang="de-DE" dirty="0"/>
          </a:p>
        </p:txBody>
      </p:sp>
      <p:sp>
        <p:nvSpPr>
          <p:cNvPr id="3" name="Inhaltsplatzhalter 2"/>
          <p:cNvSpPr>
            <a:spLocks noGrp="1"/>
          </p:cNvSpPr>
          <p:nvPr>
            <p:ph idx="1"/>
          </p:nvPr>
        </p:nvSpPr>
        <p:spPr>
          <a:xfrm>
            <a:off x="428596" y="1000108"/>
            <a:ext cx="8258204" cy="5126055"/>
          </a:xfrm>
        </p:spPr>
        <p:txBody>
          <a:bodyPr>
            <a:normAutofit/>
          </a:bodyPr>
          <a:lstStyle/>
          <a:p>
            <a:r>
              <a:rPr lang="de-DE" dirty="0" smtClean="0"/>
              <a:t>A </a:t>
            </a:r>
            <a:r>
              <a:rPr lang="de-DE" dirty="0" err="1" smtClean="0"/>
              <a:t>chance</a:t>
            </a:r>
            <a:r>
              <a:rPr lang="de-DE" dirty="0" smtClean="0"/>
              <a:t> </a:t>
            </a:r>
            <a:r>
              <a:rPr lang="de-DE" dirty="0" err="1" smtClean="0"/>
              <a:t>realize</a:t>
            </a:r>
            <a:r>
              <a:rPr lang="de-DE" dirty="0" smtClean="0"/>
              <a:t> </a:t>
            </a:r>
            <a:r>
              <a:rPr lang="de-DE" dirty="0" err="1" smtClean="0"/>
              <a:t>that</a:t>
            </a:r>
            <a:r>
              <a:rPr lang="de-DE" dirty="0" smtClean="0"/>
              <a:t> </a:t>
            </a:r>
            <a:r>
              <a:rPr lang="de-DE" dirty="0" err="1" smtClean="0"/>
              <a:t>the</a:t>
            </a:r>
            <a:r>
              <a:rPr lang="de-DE" dirty="0" smtClean="0"/>
              <a:t> </a:t>
            </a:r>
            <a:r>
              <a:rPr lang="de-DE" dirty="0" err="1" smtClean="0"/>
              <a:t>consequence</a:t>
            </a:r>
            <a:r>
              <a:rPr lang="de-DE" dirty="0" smtClean="0"/>
              <a:t> </a:t>
            </a:r>
            <a:r>
              <a:rPr lang="de-DE" dirty="0" err="1" smtClean="0"/>
              <a:t>of</a:t>
            </a:r>
            <a:r>
              <a:rPr lang="de-DE" dirty="0" smtClean="0"/>
              <a:t> </a:t>
            </a:r>
            <a:r>
              <a:rPr lang="de-DE" dirty="0" err="1" smtClean="0"/>
              <a:t>crime</a:t>
            </a:r>
            <a:r>
              <a:rPr lang="de-DE" dirty="0" smtClean="0"/>
              <a:t> </a:t>
            </a:r>
            <a:r>
              <a:rPr lang="de-DE" dirty="0" err="1" smtClean="0"/>
              <a:t>is</a:t>
            </a:r>
            <a:r>
              <a:rPr lang="de-DE" dirty="0" smtClean="0"/>
              <a:t> </a:t>
            </a:r>
            <a:r>
              <a:rPr lang="de-DE" dirty="0" err="1" smtClean="0"/>
              <a:t>unpleasant</a:t>
            </a:r>
            <a:r>
              <a:rPr lang="de-DE" dirty="0" smtClean="0"/>
              <a:t> </a:t>
            </a:r>
            <a:r>
              <a:rPr lang="de-DE" dirty="0" err="1" smtClean="0"/>
              <a:t>and</a:t>
            </a:r>
            <a:r>
              <a:rPr lang="de-DE" dirty="0" smtClean="0"/>
              <a:t> </a:t>
            </a:r>
            <a:r>
              <a:rPr lang="de-DE" dirty="0" err="1" smtClean="0"/>
              <a:t>to</a:t>
            </a:r>
            <a:r>
              <a:rPr lang="de-DE" dirty="0" smtClean="0"/>
              <a:t> </a:t>
            </a:r>
            <a:r>
              <a:rPr lang="de-DE" dirty="0" err="1" smtClean="0"/>
              <a:t>learn</a:t>
            </a:r>
            <a:r>
              <a:rPr lang="de-DE" dirty="0" smtClean="0"/>
              <a:t> </a:t>
            </a:r>
            <a:r>
              <a:rPr lang="de-DE" dirty="0" err="1" smtClean="0"/>
              <a:t>to</a:t>
            </a:r>
            <a:r>
              <a:rPr lang="de-DE" dirty="0" smtClean="0"/>
              <a:t> live </a:t>
            </a:r>
            <a:r>
              <a:rPr lang="de-DE" dirty="0" err="1" smtClean="0"/>
              <a:t>without</a:t>
            </a:r>
            <a:r>
              <a:rPr lang="de-DE" dirty="0" smtClean="0"/>
              <a:t> </a:t>
            </a:r>
            <a:r>
              <a:rPr lang="de-DE" dirty="0" err="1" smtClean="0"/>
              <a:t>crime</a:t>
            </a:r>
            <a:r>
              <a:rPr lang="de-DE" dirty="0" smtClean="0"/>
              <a:t> in </a:t>
            </a:r>
            <a:r>
              <a:rPr lang="de-DE" dirty="0" err="1" smtClean="0"/>
              <a:t>society</a:t>
            </a:r>
            <a:r>
              <a:rPr lang="de-DE" dirty="0" smtClean="0"/>
              <a:t> – e.g. </a:t>
            </a:r>
            <a:r>
              <a:rPr lang="de-DE" dirty="0" err="1" smtClean="0"/>
              <a:t>learning</a:t>
            </a:r>
            <a:r>
              <a:rPr lang="de-DE" dirty="0" smtClean="0"/>
              <a:t> a </a:t>
            </a:r>
            <a:r>
              <a:rPr lang="de-DE" dirty="0" err="1" smtClean="0"/>
              <a:t>trade</a:t>
            </a:r>
            <a:endParaRPr lang="de-DE" dirty="0" smtClean="0"/>
          </a:p>
          <a:p>
            <a:r>
              <a:rPr lang="de-DE" dirty="0" err="1" smtClean="0"/>
              <a:t>Getting</a:t>
            </a:r>
            <a:r>
              <a:rPr lang="de-DE" dirty="0" smtClean="0"/>
              <a:t> </a:t>
            </a:r>
            <a:r>
              <a:rPr lang="de-DE" dirty="0" err="1" smtClean="0"/>
              <a:t>somebody</a:t>
            </a:r>
            <a:r>
              <a:rPr lang="de-DE" dirty="0" smtClean="0"/>
              <a:t> </a:t>
            </a:r>
            <a:r>
              <a:rPr lang="de-DE" dirty="0" err="1" smtClean="0"/>
              <a:t>dangerous</a:t>
            </a:r>
            <a:r>
              <a:rPr lang="de-DE" dirty="0" smtClean="0"/>
              <a:t> out </a:t>
            </a:r>
            <a:r>
              <a:rPr lang="de-DE" dirty="0" err="1" smtClean="0"/>
              <a:t>of</a:t>
            </a:r>
            <a:r>
              <a:rPr lang="de-DE" dirty="0" smtClean="0"/>
              <a:t> </a:t>
            </a:r>
            <a:r>
              <a:rPr lang="de-DE" dirty="0" err="1" smtClean="0"/>
              <a:t>the</a:t>
            </a:r>
            <a:r>
              <a:rPr lang="de-DE" dirty="0" smtClean="0"/>
              <a:t> </a:t>
            </a:r>
            <a:r>
              <a:rPr lang="de-DE" dirty="0" err="1" smtClean="0"/>
              <a:t>social</a:t>
            </a:r>
            <a:r>
              <a:rPr lang="de-DE" dirty="0" smtClean="0"/>
              <a:t> </a:t>
            </a:r>
            <a:r>
              <a:rPr lang="de-DE" dirty="0" err="1" smtClean="0"/>
              <a:t>context</a:t>
            </a:r>
            <a:r>
              <a:rPr lang="de-DE" dirty="0" smtClean="0"/>
              <a:t>. An </a:t>
            </a:r>
            <a:r>
              <a:rPr lang="de-DE" dirty="0" err="1" smtClean="0"/>
              <a:t>keeping</a:t>
            </a:r>
            <a:r>
              <a:rPr lang="de-DE" dirty="0" smtClean="0"/>
              <a:t> </a:t>
            </a:r>
            <a:r>
              <a:rPr lang="de-DE" dirty="0" err="1" smtClean="0"/>
              <a:t>him</a:t>
            </a:r>
            <a:r>
              <a:rPr lang="de-DE" dirty="0" smtClean="0"/>
              <a:t>/her </a:t>
            </a:r>
            <a:r>
              <a:rPr lang="de-DE" dirty="0" err="1" smtClean="0"/>
              <a:t>there</a:t>
            </a:r>
            <a:r>
              <a:rPr lang="de-DE" dirty="0" smtClean="0"/>
              <a:t>.</a:t>
            </a:r>
          </a:p>
          <a:p>
            <a:r>
              <a:rPr lang="de-DE" dirty="0" smtClean="0"/>
              <a:t>A „</a:t>
            </a:r>
            <a:r>
              <a:rPr lang="de-DE" dirty="0" err="1" smtClean="0"/>
              <a:t>lesson</a:t>
            </a:r>
            <a:r>
              <a:rPr lang="de-DE" dirty="0" smtClean="0"/>
              <a:t>“ but </a:t>
            </a:r>
            <a:r>
              <a:rPr lang="de-DE" dirty="0" err="1" smtClean="0"/>
              <a:t>with</a:t>
            </a:r>
            <a:r>
              <a:rPr lang="de-DE" dirty="0" smtClean="0"/>
              <a:t> negative </a:t>
            </a:r>
            <a:r>
              <a:rPr lang="de-DE" dirty="0" err="1" smtClean="0"/>
              <a:t>connotation</a:t>
            </a:r>
            <a:r>
              <a:rPr lang="de-DE" dirty="0" smtClean="0"/>
              <a:t> – </a:t>
            </a:r>
            <a:r>
              <a:rPr lang="de-DE" dirty="0" err="1" smtClean="0"/>
              <a:t>the</a:t>
            </a:r>
            <a:r>
              <a:rPr lang="de-DE" dirty="0" smtClean="0"/>
              <a:t> </a:t>
            </a:r>
            <a:r>
              <a:rPr lang="de-DE" dirty="0" err="1" smtClean="0"/>
              <a:t>young</a:t>
            </a:r>
            <a:r>
              <a:rPr lang="de-DE" dirty="0" smtClean="0"/>
              <a:t> </a:t>
            </a:r>
            <a:r>
              <a:rPr lang="de-DE" dirty="0" err="1" smtClean="0"/>
              <a:t>and</a:t>
            </a:r>
            <a:r>
              <a:rPr lang="de-DE" dirty="0" smtClean="0"/>
              <a:t> still </a:t>
            </a:r>
            <a:r>
              <a:rPr lang="de-DE" dirty="0" err="1" smtClean="0"/>
              <a:t>unexperienced</a:t>
            </a:r>
            <a:r>
              <a:rPr lang="de-DE" dirty="0" smtClean="0"/>
              <a:t> </a:t>
            </a:r>
            <a:r>
              <a:rPr lang="de-DE" dirty="0" err="1" smtClean="0"/>
              <a:t>criminal</a:t>
            </a:r>
            <a:r>
              <a:rPr lang="de-DE" dirty="0" smtClean="0"/>
              <a:t> will </a:t>
            </a:r>
            <a:r>
              <a:rPr lang="de-DE" dirty="0" err="1" smtClean="0"/>
              <a:t>be</a:t>
            </a:r>
            <a:r>
              <a:rPr lang="de-DE" dirty="0" smtClean="0"/>
              <a:t> </a:t>
            </a:r>
            <a:r>
              <a:rPr lang="de-DE" dirty="0" err="1" smtClean="0"/>
              <a:t>taught</a:t>
            </a:r>
            <a:r>
              <a:rPr lang="de-DE" dirty="0" smtClean="0"/>
              <a:t> </a:t>
            </a:r>
            <a:r>
              <a:rPr lang="de-DE" dirty="0" err="1" smtClean="0"/>
              <a:t>by</a:t>
            </a:r>
            <a:r>
              <a:rPr lang="de-DE" dirty="0" smtClean="0"/>
              <a:t> </a:t>
            </a:r>
            <a:r>
              <a:rPr lang="de-DE" dirty="0" err="1" smtClean="0"/>
              <a:t>the</a:t>
            </a:r>
            <a:r>
              <a:rPr lang="de-DE" dirty="0" smtClean="0"/>
              <a:t> </a:t>
            </a:r>
            <a:r>
              <a:rPr lang="de-DE" dirty="0" err="1" smtClean="0"/>
              <a:t>hardened</a:t>
            </a:r>
            <a:r>
              <a:rPr lang="de-DE" dirty="0" smtClean="0"/>
              <a:t> </a:t>
            </a:r>
            <a:r>
              <a:rPr lang="de-DE" dirty="0" err="1" smtClean="0"/>
              <a:t>and</a:t>
            </a:r>
            <a:r>
              <a:rPr lang="de-DE" dirty="0" smtClean="0"/>
              <a:t> </a:t>
            </a:r>
            <a:r>
              <a:rPr lang="de-DE" dirty="0" err="1" smtClean="0"/>
              <a:t>exterienced</a:t>
            </a:r>
            <a:r>
              <a:rPr lang="de-DE" dirty="0" smtClean="0"/>
              <a:t> </a:t>
            </a:r>
            <a:r>
              <a:rPr lang="de-DE" dirty="0" err="1" smtClean="0"/>
              <a:t>criminals</a:t>
            </a:r>
            <a:r>
              <a:rPr lang="de-DE" dirty="0" smtClean="0"/>
              <a:t>. He </a:t>
            </a:r>
            <a:r>
              <a:rPr lang="de-DE" dirty="0" err="1" smtClean="0"/>
              <a:t>becomes</a:t>
            </a:r>
            <a:r>
              <a:rPr lang="de-DE" dirty="0" smtClean="0"/>
              <a:t> a </a:t>
            </a:r>
            <a:r>
              <a:rPr lang="de-DE" dirty="0" err="1" smtClean="0"/>
              <a:t>reference</a:t>
            </a:r>
            <a:r>
              <a:rPr lang="de-DE" dirty="0" smtClean="0"/>
              <a:t> </a:t>
            </a:r>
            <a:r>
              <a:rPr lang="de-DE" dirty="0" err="1" smtClean="0"/>
              <a:t>system</a:t>
            </a:r>
            <a:r>
              <a:rPr lang="de-DE" dirty="0" smtClean="0"/>
              <a:t>.</a:t>
            </a:r>
            <a:endParaRPr lang="de-DE"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596" y="274638"/>
            <a:ext cx="8258204" cy="1011222"/>
          </a:xfrm>
        </p:spPr>
        <p:txBody>
          <a:bodyPr/>
          <a:lstStyle/>
          <a:p>
            <a:r>
              <a:rPr lang="de-DE" dirty="0" smtClean="0"/>
              <a:t>Death </a:t>
            </a:r>
            <a:r>
              <a:rPr lang="de-DE" dirty="0" err="1" smtClean="0"/>
              <a:t>penalty</a:t>
            </a:r>
            <a:endParaRPr lang="de-DE" dirty="0"/>
          </a:p>
        </p:txBody>
      </p:sp>
      <p:sp>
        <p:nvSpPr>
          <p:cNvPr id="3" name="Inhaltsplatzhalter 2"/>
          <p:cNvSpPr>
            <a:spLocks noGrp="1"/>
          </p:cNvSpPr>
          <p:nvPr>
            <p:ph idx="1"/>
          </p:nvPr>
        </p:nvSpPr>
        <p:spPr>
          <a:xfrm>
            <a:off x="428596" y="1142984"/>
            <a:ext cx="8229600" cy="5286412"/>
          </a:xfrm>
        </p:spPr>
        <p:txBody>
          <a:bodyPr>
            <a:normAutofit/>
          </a:bodyPr>
          <a:lstStyle/>
          <a:p>
            <a:r>
              <a:rPr lang="de-DE" dirty="0" smtClean="0"/>
              <a:t>The </a:t>
            </a:r>
            <a:r>
              <a:rPr lang="de-DE" dirty="0" err="1" smtClean="0"/>
              <a:t>ultimate</a:t>
            </a:r>
            <a:r>
              <a:rPr lang="de-DE" dirty="0" smtClean="0"/>
              <a:t> </a:t>
            </a:r>
            <a:r>
              <a:rPr lang="de-DE" dirty="0" err="1" smtClean="0"/>
              <a:t>punishment</a:t>
            </a:r>
            <a:r>
              <a:rPr lang="de-DE" dirty="0" smtClean="0"/>
              <a:t> </a:t>
            </a:r>
            <a:r>
              <a:rPr lang="de-DE" dirty="0" err="1" smtClean="0"/>
              <a:t>is</a:t>
            </a:r>
            <a:r>
              <a:rPr lang="de-DE" dirty="0" smtClean="0"/>
              <a:t> </a:t>
            </a:r>
            <a:r>
              <a:rPr lang="de-DE" dirty="0" err="1" smtClean="0"/>
              <a:t>death</a:t>
            </a:r>
            <a:r>
              <a:rPr lang="de-DE" dirty="0" smtClean="0"/>
              <a:t>:</a:t>
            </a:r>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a:p>
            <a:endParaRPr lang="de-DE" dirty="0" smtClean="0"/>
          </a:p>
        </p:txBody>
      </p:sp>
      <p:pic>
        <p:nvPicPr>
          <p:cNvPr id="2050" name="Picture 2" descr="H:\Dokumente und Einstellungen\Japaninfo\Favoriten\Eigene Dateien\Eigene Bilder\26419232.thm.jpg"/>
          <p:cNvPicPr>
            <a:picLocks noChangeAspect="1" noChangeArrowheads="1"/>
          </p:cNvPicPr>
          <p:nvPr/>
        </p:nvPicPr>
        <p:blipFill>
          <a:blip r:embed="rId2"/>
          <a:srcRect/>
          <a:stretch>
            <a:fillRect/>
          </a:stretch>
        </p:blipFill>
        <p:spPr bwMode="auto">
          <a:xfrm>
            <a:off x="714348" y="3214686"/>
            <a:ext cx="238125" cy="1219200"/>
          </a:xfrm>
          <a:prstGeom prst="rect">
            <a:avLst/>
          </a:prstGeom>
          <a:noFill/>
        </p:spPr>
      </p:pic>
      <p:pic>
        <p:nvPicPr>
          <p:cNvPr id="2051" name="Picture 3" descr="H:\Dokumente und Einstellungen\Japaninfo\Favoriten\Eigene Dateien\Eigene Bilder\14876088.thm.gif"/>
          <p:cNvPicPr>
            <a:picLocks noChangeAspect="1" noChangeArrowheads="1"/>
          </p:cNvPicPr>
          <p:nvPr/>
        </p:nvPicPr>
        <p:blipFill>
          <a:blip r:embed="rId3"/>
          <a:srcRect/>
          <a:stretch>
            <a:fillRect/>
          </a:stretch>
        </p:blipFill>
        <p:spPr bwMode="auto">
          <a:xfrm>
            <a:off x="571472" y="1785926"/>
            <a:ext cx="704850" cy="1285875"/>
          </a:xfrm>
          <a:prstGeom prst="rect">
            <a:avLst/>
          </a:prstGeom>
          <a:noFill/>
        </p:spPr>
      </p:pic>
      <p:sp>
        <p:nvSpPr>
          <p:cNvPr id="6" name="Textfeld 5"/>
          <p:cNvSpPr txBox="1"/>
          <p:nvPr/>
        </p:nvSpPr>
        <p:spPr>
          <a:xfrm>
            <a:off x="1285852" y="1857364"/>
            <a:ext cx="7715304" cy="4524315"/>
          </a:xfrm>
          <a:prstGeom prst="rect">
            <a:avLst/>
          </a:prstGeom>
          <a:noFill/>
        </p:spPr>
        <p:txBody>
          <a:bodyPr wrap="square" rtlCol="0">
            <a:spAutoFit/>
          </a:bodyPr>
          <a:lstStyle/>
          <a:p>
            <a:r>
              <a:rPr lang="de-DE" sz="2400" dirty="0" err="1" smtClean="0"/>
              <a:t>Does</a:t>
            </a:r>
            <a:r>
              <a:rPr lang="de-DE" sz="2400" dirty="0" smtClean="0"/>
              <a:t> </a:t>
            </a:r>
            <a:r>
              <a:rPr lang="de-DE" sz="2400" dirty="0" err="1" smtClean="0"/>
              <a:t>it</a:t>
            </a:r>
            <a:r>
              <a:rPr lang="de-DE" sz="2400" dirty="0" smtClean="0"/>
              <a:t> </a:t>
            </a:r>
            <a:r>
              <a:rPr lang="de-DE" sz="2400" dirty="0" err="1" smtClean="0"/>
              <a:t>prevent</a:t>
            </a:r>
            <a:r>
              <a:rPr lang="de-DE" sz="2400" dirty="0" smtClean="0"/>
              <a:t> </a:t>
            </a:r>
            <a:r>
              <a:rPr lang="de-DE" sz="2400" dirty="0" err="1" smtClean="0"/>
              <a:t>other</a:t>
            </a:r>
            <a:r>
              <a:rPr lang="de-DE" sz="2400" dirty="0" smtClean="0"/>
              <a:t> </a:t>
            </a:r>
            <a:r>
              <a:rPr lang="de-DE" sz="2400" dirty="0" err="1" smtClean="0"/>
              <a:t>crimes</a:t>
            </a:r>
            <a:r>
              <a:rPr lang="de-DE" sz="2400" dirty="0" smtClean="0"/>
              <a:t>?</a:t>
            </a:r>
          </a:p>
          <a:p>
            <a:r>
              <a:rPr lang="de-DE" sz="2400" dirty="0" err="1" smtClean="0"/>
              <a:t>Does</a:t>
            </a:r>
            <a:r>
              <a:rPr lang="de-DE" sz="2400" dirty="0" smtClean="0"/>
              <a:t> </a:t>
            </a:r>
            <a:r>
              <a:rPr lang="de-DE" sz="2400" dirty="0" err="1" smtClean="0"/>
              <a:t>it</a:t>
            </a:r>
            <a:r>
              <a:rPr lang="de-DE" sz="2400" dirty="0" smtClean="0"/>
              <a:t> </a:t>
            </a:r>
            <a:r>
              <a:rPr lang="de-DE" sz="2400" dirty="0" err="1" smtClean="0"/>
              <a:t>actually</a:t>
            </a:r>
            <a:r>
              <a:rPr lang="de-DE" sz="2400" dirty="0" smtClean="0"/>
              <a:t> stand </a:t>
            </a:r>
            <a:r>
              <a:rPr lang="de-DE" sz="2400" dirty="0" err="1" smtClean="0"/>
              <a:t>for</a:t>
            </a:r>
            <a:r>
              <a:rPr lang="de-DE" sz="2400" dirty="0" smtClean="0"/>
              <a:t> </a:t>
            </a:r>
            <a:r>
              <a:rPr lang="de-DE" sz="2400" dirty="0" err="1" smtClean="0"/>
              <a:t>revenge</a:t>
            </a:r>
            <a:r>
              <a:rPr lang="de-DE" sz="2400" dirty="0" smtClean="0"/>
              <a:t>?</a:t>
            </a:r>
          </a:p>
          <a:p>
            <a:endParaRPr lang="de-DE" sz="2400" dirty="0" smtClean="0"/>
          </a:p>
          <a:p>
            <a:r>
              <a:rPr lang="de-DE" sz="2400" dirty="0" smtClean="0"/>
              <a:t>Arguments</a:t>
            </a:r>
            <a:r>
              <a:rPr lang="de-DE" sz="2400" dirty="0" smtClean="0">
                <a:solidFill>
                  <a:srgbClr val="FF0000"/>
                </a:solidFill>
              </a:rPr>
              <a:t> </a:t>
            </a:r>
            <a:r>
              <a:rPr lang="de-DE" sz="2400" dirty="0" err="1" smtClean="0">
                <a:solidFill>
                  <a:srgbClr val="FF0000"/>
                </a:solidFill>
              </a:rPr>
              <a:t>for</a:t>
            </a:r>
            <a:r>
              <a:rPr lang="de-DE" sz="2400" dirty="0" smtClean="0">
                <a:solidFill>
                  <a:srgbClr val="FF0000"/>
                </a:solidFill>
              </a:rPr>
              <a:t> </a:t>
            </a:r>
            <a:r>
              <a:rPr lang="de-DE" sz="2400" dirty="0" err="1" smtClean="0"/>
              <a:t>the</a:t>
            </a:r>
            <a:r>
              <a:rPr lang="de-DE" sz="2400" dirty="0" smtClean="0"/>
              <a:t> </a:t>
            </a:r>
            <a:r>
              <a:rPr lang="de-DE" sz="2400" dirty="0" err="1" smtClean="0"/>
              <a:t>death</a:t>
            </a:r>
            <a:r>
              <a:rPr lang="de-DE" sz="2400" dirty="0" smtClean="0"/>
              <a:t> </a:t>
            </a:r>
            <a:r>
              <a:rPr lang="de-DE" sz="2400" dirty="0" err="1" smtClean="0"/>
              <a:t>penalty</a:t>
            </a:r>
            <a:r>
              <a:rPr lang="de-DE" sz="2400" dirty="0" smtClean="0"/>
              <a:t> in </a:t>
            </a:r>
            <a:r>
              <a:rPr lang="de-DE" sz="2400" dirty="0" err="1" smtClean="0"/>
              <a:t>the</a:t>
            </a:r>
            <a:r>
              <a:rPr lang="de-DE" sz="2400" dirty="0" smtClean="0"/>
              <a:t> USA:</a:t>
            </a:r>
          </a:p>
          <a:p>
            <a:r>
              <a:rPr lang="de-DE" sz="2400" dirty="0" smtClean="0"/>
              <a:t>„Eye </a:t>
            </a:r>
            <a:r>
              <a:rPr lang="de-DE" sz="2400" dirty="0" err="1" smtClean="0"/>
              <a:t>for</a:t>
            </a:r>
            <a:r>
              <a:rPr lang="de-DE" sz="2400" dirty="0" smtClean="0"/>
              <a:t> </a:t>
            </a:r>
            <a:r>
              <a:rPr lang="de-DE" sz="2400" dirty="0" err="1" smtClean="0"/>
              <a:t>eye</a:t>
            </a:r>
            <a:r>
              <a:rPr lang="de-DE" sz="2400" dirty="0" smtClean="0"/>
              <a:t>“, </a:t>
            </a:r>
            <a:r>
              <a:rPr lang="de-DE" sz="2400" dirty="0" err="1" smtClean="0"/>
              <a:t>it</a:t>
            </a:r>
            <a:r>
              <a:rPr lang="de-DE" sz="2400" dirty="0" smtClean="0"/>
              <a:t> </a:t>
            </a:r>
            <a:r>
              <a:rPr lang="de-DE" sz="2400" dirty="0" err="1" smtClean="0"/>
              <a:t>is</a:t>
            </a:r>
            <a:r>
              <a:rPr lang="de-DE" sz="2400" dirty="0" smtClean="0"/>
              <a:t> in </a:t>
            </a:r>
            <a:r>
              <a:rPr lang="de-DE" sz="2400" dirty="0" err="1" smtClean="0"/>
              <a:t>the</a:t>
            </a:r>
            <a:r>
              <a:rPr lang="de-DE" sz="2400" dirty="0" smtClean="0"/>
              <a:t> </a:t>
            </a:r>
            <a:r>
              <a:rPr lang="de-DE" sz="2400" dirty="0" err="1" smtClean="0"/>
              <a:t>Bible</a:t>
            </a:r>
            <a:r>
              <a:rPr lang="de-DE" sz="2400" dirty="0" smtClean="0"/>
              <a:t>, </a:t>
            </a:r>
            <a:r>
              <a:rPr lang="de-DE" sz="2400" dirty="0" err="1" smtClean="0"/>
              <a:t>they</a:t>
            </a:r>
            <a:r>
              <a:rPr lang="de-DE" sz="2400" dirty="0" smtClean="0"/>
              <a:t> </a:t>
            </a:r>
            <a:r>
              <a:rPr lang="de-DE" sz="2400" dirty="0" err="1" smtClean="0"/>
              <a:t>deserve</a:t>
            </a:r>
            <a:r>
              <a:rPr lang="de-DE" sz="2400" dirty="0" smtClean="0"/>
              <a:t> </a:t>
            </a:r>
            <a:r>
              <a:rPr lang="de-DE" sz="2400" dirty="0" err="1" smtClean="0"/>
              <a:t>it</a:t>
            </a:r>
            <a:r>
              <a:rPr lang="de-DE" sz="2400" dirty="0" smtClean="0"/>
              <a:t>,</a:t>
            </a:r>
          </a:p>
          <a:p>
            <a:r>
              <a:rPr lang="de-DE" sz="2400" dirty="0" err="1" smtClean="0"/>
              <a:t>Saves</a:t>
            </a:r>
            <a:r>
              <a:rPr lang="de-DE" sz="2400" dirty="0" smtClean="0"/>
              <a:t>  </a:t>
            </a:r>
            <a:r>
              <a:rPr lang="de-DE" sz="2400" dirty="0" err="1" smtClean="0"/>
              <a:t>taxpayers</a:t>
            </a:r>
            <a:r>
              <a:rPr lang="de-DE" sz="2400" dirty="0" smtClean="0"/>
              <a:t> </a:t>
            </a:r>
            <a:r>
              <a:rPr lang="de-DE" sz="2400" dirty="0" err="1" smtClean="0"/>
              <a:t>money</a:t>
            </a:r>
            <a:r>
              <a:rPr lang="de-DE" sz="2400" dirty="0" smtClean="0"/>
              <a:t>, </a:t>
            </a:r>
            <a:r>
              <a:rPr lang="de-DE" sz="2400" dirty="0" err="1" smtClean="0"/>
              <a:t>deterrent</a:t>
            </a:r>
            <a:r>
              <a:rPr lang="de-DE" sz="2400" dirty="0" smtClean="0"/>
              <a:t> </a:t>
            </a:r>
            <a:r>
              <a:rPr lang="de-DE" sz="2400" dirty="0" err="1" smtClean="0"/>
              <a:t>for</a:t>
            </a:r>
            <a:r>
              <a:rPr lang="de-DE" sz="2400" dirty="0" smtClean="0"/>
              <a:t> potential </a:t>
            </a:r>
            <a:r>
              <a:rPr lang="de-DE" sz="2400" dirty="0" err="1" smtClean="0"/>
              <a:t>crime</a:t>
            </a:r>
            <a:r>
              <a:rPr lang="de-DE" sz="2400" dirty="0" smtClean="0"/>
              <a:t>, </a:t>
            </a:r>
            <a:r>
              <a:rPr lang="de-DE" sz="2400" dirty="0" err="1" smtClean="0"/>
              <a:t>etc</a:t>
            </a:r>
            <a:r>
              <a:rPr lang="de-DE" sz="2400" dirty="0" smtClean="0"/>
              <a:t> </a:t>
            </a:r>
          </a:p>
          <a:p>
            <a:endParaRPr lang="de-DE" sz="2400" dirty="0" smtClean="0"/>
          </a:p>
          <a:p>
            <a:r>
              <a:rPr lang="de-DE" sz="2400" dirty="0" smtClean="0"/>
              <a:t>Arguments </a:t>
            </a:r>
            <a:r>
              <a:rPr lang="de-DE" sz="2400" dirty="0" err="1" smtClean="0">
                <a:solidFill>
                  <a:srgbClr val="FF0000"/>
                </a:solidFill>
              </a:rPr>
              <a:t>against</a:t>
            </a:r>
            <a:r>
              <a:rPr lang="de-DE" sz="2400" dirty="0" smtClean="0"/>
              <a:t> </a:t>
            </a:r>
            <a:r>
              <a:rPr lang="de-DE" sz="2400" dirty="0" err="1" smtClean="0"/>
              <a:t>the</a:t>
            </a:r>
            <a:r>
              <a:rPr lang="de-DE" sz="2400" dirty="0" smtClean="0"/>
              <a:t> </a:t>
            </a:r>
            <a:r>
              <a:rPr lang="de-DE" sz="2400" dirty="0" err="1" smtClean="0"/>
              <a:t>death</a:t>
            </a:r>
            <a:r>
              <a:rPr lang="de-DE" sz="2400" dirty="0" smtClean="0"/>
              <a:t> </a:t>
            </a:r>
            <a:r>
              <a:rPr lang="de-DE" sz="2400" dirty="0" err="1" smtClean="0"/>
              <a:t>penalty</a:t>
            </a:r>
            <a:r>
              <a:rPr lang="de-DE" sz="2400" dirty="0" smtClean="0"/>
              <a:t>:</a:t>
            </a:r>
          </a:p>
          <a:p>
            <a:r>
              <a:rPr lang="de-DE" sz="2400" dirty="0" err="1" smtClean="0"/>
              <a:t>You</a:t>
            </a:r>
            <a:r>
              <a:rPr lang="de-DE" sz="2400" dirty="0" smtClean="0"/>
              <a:t> </a:t>
            </a:r>
            <a:r>
              <a:rPr lang="de-DE" sz="2400" dirty="0" err="1" smtClean="0"/>
              <a:t>shall</a:t>
            </a:r>
            <a:r>
              <a:rPr lang="de-DE" sz="2400" dirty="0" smtClean="0"/>
              <a:t> not kill . </a:t>
            </a:r>
            <a:r>
              <a:rPr lang="de-DE" sz="2400" dirty="0" err="1" smtClean="0"/>
              <a:t>It</a:t>
            </a:r>
            <a:r>
              <a:rPr lang="de-DE" sz="2400" dirty="0" smtClean="0"/>
              <a:t> </a:t>
            </a:r>
            <a:r>
              <a:rPr lang="de-DE" sz="2400" dirty="0" err="1" smtClean="0"/>
              <a:t>is</a:t>
            </a:r>
            <a:r>
              <a:rPr lang="de-DE" sz="2400" dirty="0" smtClean="0"/>
              <a:t> in </a:t>
            </a:r>
            <a:r>
              <a:rPr lang="de-DE" sz="2400" dirty="0" err="1" smtClean="0"/>
              <a:t>the</a:t>
            </a:r>
            <a:r>
              <a:rPr lang="de-DE" sz="2400" dirty="0" smtClean="0"/>
              <a:t> </a:t>
            </a:r>
            <a:r>
              <a:rPr lang="de-DE" sz="2400" dirty="0" err="1" smtClean="0"/>
              <a:t>Bible</a:t>
            </a:r>
            <a:r>
              <a:rPr lang="de-DE" sz="2400" dirty="0" smtClean="0"/>
              <a:t>. </a:t>
            </a:r>
            <a:r>
              <a:rPr lang="de-DE" sz="2400" dirty="0" err="1" smtClean="0"/>
              <a:t>It</a:t>
            </a:r>
            <a:r>
              <a:rPr lang="de-DE" sz="2400" dirty="0" smtClean="0"/>
              <a:t> </a:t>
            </a:r>
            <a:r>
              <a:rPr lang="de-DE" sz="2400" dirty="0" err="1" smtClean="0"/>
              <a:t>could</a:t>
            </a:r>
            <a:r>
              <a:rPr lang="de-DE" sz="2400" dirty="0" smtClean="0"/>
              <a:t> </a:t>
            </a:r>
            <a:r>
              <a:rPr lang="de-DE" sz="2400" dirty="0" err="1" smtClean="0"/>
              <a:t>be</a:t>
            </a:r>
            <a:r>
              <a:rPr lang="de-DE" sz="2400" dirty="0" smtClean="0"/>
              <a:t> a </a:t>
            </a:r>
            <a:r>
              <a:rPr lang="de-DE" sz="2400" dirty="0" err="1" smtClean="0"/>
              <a:t>mistake</a:t>
            </a:r>
            <a:r>
              <a:rPr lang="de-DE" sz="2400" dirty="0" smtClean="0"/>
              <a:t> </a:t>
            </a:r>
            <a:r>
              <a:rPr lang="de-DE" sz="2400" dirty="0" err="1" smtClean="0"/>
              <a:t>and</a:t>
            </a:r>
            <a:r>
              <a:rPr lang="de-DE" sz="2400" dirty="0" smtClean="0"/>
              <a:t> </a:t>
            </a:r>
            <a:r>
              <a:rPr lang="de-DE" sz="2400" dirty="0" err="1" smtClean="0"/>
              <a:t>the</a:t>
            </a:r>
            <a:r>
              <a:rPr lang="de-DE" sz="2400" dirty="0" smtClean="0"/>
              <a:t> </a:t>
            </a:r>
            <a:r>
              <a:rPr lang="de-DE" sz="2400" dirty="0" err="1" smtClean="0"/>
              <a:t>candidate</a:t>
            </a:r>
            <a:r>
              <a:rPr lang="de-DE" sz="2400" dirty="0" smtClean="0"/>
              <a:t> </a:t>
            </a:r>
            <a:r>
              <a:rPr lang="de-DE" sz="2400" dirty="0" err="1" smtClean="0"/>
              <a:t>is</a:t>
            </a:r>
            <a:r>
              <a:rPr lang="de-DE" sz="2400" dirty="0" smtClean="0"/>
              <a:t> </a:t>
            </a:r>
            <a:r>
              <a:rPr lang="de-DE" sz="2400" dirty="0" err="1" smtClean="0"/>
              <a:t>nor</a:t>
            </a:r>
            <a:r>
              <a:rPr lang="de-DE" sz="2400" dirty="0" smtClean="0"/>
              <a:t> </a:t>
            </a:r>
            <a:r>
              <a:rPr lang="de-DE" sz="2400" dirty="0" err="1" smtClean="0"/>
              <a:t>guilty</a:t>
            </a:r>
            <a:r>
              <a:rPr lang="de-DE" sz="2400" dirty="0" smtClean="0"/>
              <a:t>, </a:t>
            </a:r>
            <a:r>
              <a:rPr lang="de-DE" sz="2400" dirty="0" err="1" smtClean="0"/>
              <a:t>we</a:t>
            </a:r>
            <a:r>
              <a:rPr lang="de-DE" sz="2400" dirty="0" smtClean="0"/>
              <a:t> </a:t>
            </a:r>
            <a:r>
              <a:rPr lang="de-DE" sz="2400" dirty="0" err="1" smtClean="0"/>
              <a:t>have</a:t>
            </a:r>
            <a:r>
              <a:rPr lang="de-DE" sz="2400" dirty="0" smtClean="0"/>
              <a:t> </a:t>
            </a:r>
            <a:r>
              <a:rPr lang="de-DE" sz="2400" dirty="0" err="1" smtClean="0"/>
              <a:t>no</a:t>
            </a:r>
            <a:r>
              <a:rPr lang="de-DE" sz="2400" dirty="0" smtClean="0"/>
              <a:t> </a:t>
            </a:r>
            <a:r>
              <a:rPr lang="de-DE" sz="2400" dirty="0" err="1" smtClean="0"/>
              <a:t>basic</a:t>
            </a:r>
            <a:r>
              <a:rPr lang="de-DE" sz="2400" dirty="0" smtClean="0"/>
              <a:t> </a:t>
            </a:r>
            <a:r>
              <a:rPr lang="de-DE" sz="2400" dirty="0" err="1" smtClean="0"/>
              <a:t>right</a:t>
            </a:r>
            <a:r>
              <a:rPr lang="de-DE" sz="2400" dirty="0" smtClean="0"/>
              <a:t> </a:t>
            </a:r>
            <a:r>
              <a:rPr lang="de-DE" sz="2400" dirty="0" err="1" smtClean="0"/>
              <a:t>to</a:t>
            </a:r>
            <a:r>
              <a:rPr lang="de-DE" sz="2400" dirty="0" smtClean="0"/>
              <a:t> </a:t>
            </a:r>
            <a:r>
              <a:rPr lang="de-DE" sz="2400" dirty="0" err="1" smtClean="0"/>
              <a:t>take</a:t>
            </a:r>
            <a:r>
              <a:rPr lang="de-DE" sz="2400" dirty="0" smtClean="0"/>
              <a:t> a </a:t>
            </a:r>
            <a:r>
              <a:rPr lang="de-DE" sz="2400" dirty="0" err="1" smtClean="0"/>
              <a:t>life</a:t>
            </a:r>
            <a:r>
              <a:rPr lang="de-DE" sz="2400" dirty="0" smtClean="0"/>
              <a:t>.</a:t>
            </a:r>
          </a:p>
          <a:p>
            <a:endParaRPr lang="de-DE" sz="24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Who </a:t>
            </a:r>
            <a:r>
              <a:rPr lang="de-DE" dirty="0" err="1" smtClean="0"/>
              <a:t>has</a:t>
            </a:r>
            <a:r>
              <a:rPr lang="de-DE" dirty="0" smtClean="0"/>
              <a:t> </a:t>
            </a:r>
            <a:r>
              <a:rPr lang="de-DE" dirty="0" err="1" smtClean="0"/>
              <a:t>the</a:t>
            </a:r>
            <a:r>
              <a:rPr lang="de-DE" dirty="0" smtClean="0"/>
              <a:t> </a:t>
            </a:r>
            <a:r>
              <a:rPr lang="de-DE" dirty="0" err="1" smtClean="0"/>
              <a:t>right</a:t>
            </a:r>
            <a:r>
              <a:rPr lang="de-DE" dirty="0" smtClean="0"/>
              <a:t>?</a:t>
            </a:r>
            <a:endParaRPr lang="de-DE" dirty="0"/>
          </a:p>
        </p:txBody>
      </p:sp>
      <p:sp>
        <p:nvSpPr>
          <p:cNvPr id="4" name="Rechteck 3"/>
          <p:cNvSpPr/>
          <p:nvPr/>
        </p:nvSpPr>
        <p:spPr>
          <a:xfrm>
            <a:off x="571472" y="1785926"/>
            <a:ext cx="7929618" cy="3970318"/>
          </a:xfrm>
          <a:prstGeom prst="rect">
            <a:avLst/>
          </a:prstGeom>
        </p:spPr>
        <p:txBody>
          <a:bodyPr wrap="square">
            <a:spAutoFit/>
          </a:bodyPr>
          <a:lstStyle/>
          <a:p>
            <a:r>
              <a:rPr lang="de-DE" sz="2800" dirty="0" err="1" smtClean="0"/>
              <a:t>Would</a:t>
            </a:r>
            <a:r>
              <a:rPr lang="de-DE" sz="2800" dirty="0" smtClean="0"/>
              <a:t> </a:t>
            </a:r>
            <a:r>
              <a:rPr lang="de-DE" sz="2800" dirty="0" err="1" smtClean="0"/>
              <a:t>you</a:t>
            </a:r>
            <a:r>
              <a:rPr lang="de-DE" sz="2800" dirty="0" smtClean="0"/>
              <a:t> kill </a:t>
            </a:r>
            <a:r>
              <a:rPr lang="de-DE" sz="2800" dirty="0" err="1" smtClean="0"/>
              <a:t>somebody</a:t>
            </a:r>
            <a:r>
              <a:rPr lang="de-DE" sz="2800" dirty="0" smtClean="0"/>
              <a:t> </a:t>
            </a:r>
            <a:r>
              <a:rPr lang="de-DE" sz="2800" dirty="0" err="1" smtClean="0"/>
              <a:t>who</a:t>
            </a:r>
            <a:r>
              <a:rPr lang="de-DE" sz="2800" dirty="0" smtClean="0"/>
              <a:t> </a:t>
            </a:r>
            <a:r>
              <a:rPr lang="de-DE" sz="2800" dirty="0" err="1" smtClean="0"/>
              <a:t>killed</a:t>
            </a:r>
            <a:r>
              <a:rPr lang="de-DE" sz="2800" dirty="0" smtClean="0"/>
              <a:t> </a:t>
            </a:r>
            <a:r>
              <a:rPr lang="de-DE" sz="2800" dirty="0" err="1" smtClean="0"/>
              <a:t>your</a:t>
            </a:r>
            <a:r>
              <a:rPr lang="de-DE" sz="2800" dirty="0" smtClean="0"/>
              <a:t> </a:t>
            </a:r>
            <a:r>
              <a:rPr lang="de-DE" sz="2800" dirty="0" err="1" smtClean="0"/>
              <a:t>child</a:t>
            </a:r>
            <a:r>
              <a:rPr lang="de-DE" sz="2800" dirty="0" smtClean="0"/>
              <a:t>? Dennis, </a:t>
            </a:r>
            <a:r>
              <a:rPr lang="de-DE" sz="2800" dirty="0" err="1" smtClean="0"/>
              <a:t>etc</a:t>
            </a:r>
            <a:endParaRPr lang="de-DE" sz="2800" dirty="0" smtClean="0"/>
          </a:p>
          <a:p>
            <a:endParaRPr lang="de-DE" sz="2800" dirty="0" smtClean="0"/>
          </a:p>
          <a:p>
            <a:r>
              <a:rPr lang="de-DE" sz="2800" dirty="0" err="1" smtClean="0"/>
              <a:t>Keeping</a:t>
            </a:r>
            <a:r>
              <a:rPr lang="de-DE" sz="2800" dirty="0" smtClean="0"/>
              <a:t> a </a:t>
            </a:r>
            <a:r>
              <a:rPr lang="de-DE" sz="2800" dirty="0" err="1" smtClean="0"/>
              <a:t>person</a:t>
            </a:r>
            <a:r>
              <a:rPr lang="de-DE" sz="2800" dirty="0" smtClean="0"/>
              <a:t> in </a:t>
            </a:r>
            <a:r>
              <a:rPr lang="de-DE" sz="2800" dirty="0" err="1" smtClean="0"/>
              <a:t>life</a:t>
            </a:r>
            <a:r>
              <a:rPr lang="de-DE" sz="2800" dirty="0" smtClean="0"/>
              <a:t> </a:t>
            </a:r>
            <a:r>
              <a:rPr lang="de-DE" sz="2800" dirty="0" err="1" smtClean="0"/>
              <a:t>imprisonment</a:t>
            </a:r>
            <a:r>
              <a:rPr lang="de-DE" sz="2800" dirty="0" smtClean="0"/>
              <a:t>  </a:t>
            </a:r>
            <a:r>
              <a:rPr lang="de-DE" sz="2800" dirty="0" err="1" smtClean="0"/>
              <a:t>is</a:t>
            </a:r>
            <a:r>
              <a:rPr lang="de-DE" sz="2800" dirty="0" smtClean="0"/>
              <a:t> expensive: </a:t>
            </a:r>
            <a:r>
              <a:rPr lang="de-DE" sz="2800" dirty="0" err="1" smtClean="0"/>
              <a:t>about</a:t>
            </a:r>
            <a:r>
              <a:rPr lang="de-DE" sz="2800" dirty="0" smtClean="0"/>
              <a:t>  100 € /</a:t>
            </a:r>
            <a:r>
              <a:rPr lang="de-DE" sz="2800" dirty="0" err="1" smtClean="0"/>
              <a:t>day</a:t>
            </a:r>
            <a:r>
              <a:rPr lang="de-DE" sz="2800" dirty="0" smtClean="0"/>
              <a:t>  3000 € /</a:t>
            </a:r>
            <a:r>
              <a:rPr lang="de-DE" sz="2800" dirty="0" err="1" smtClean="0"/>
              <a:t>month</a:t>
            </a:r>
            <a:r>
              <a:rPr lang="de-DE" sz="2800" dirty="0" smtClean="0"/>
              <a:t>  36000 € </a:t>
            </a:r>
            <a:r>
              <a:rPr lang="de-DE" sz="2800" dirty="0" err="1" smtClean="0"/>
              <a:t>year</a:t>
            </a:r>
            <a:r>
              <a:rPr lang="de-DE" sz="2800" dirty="0" smtClean="0"/>
              <a:t> / 30 </a:t>
            </a:r>
            <a:r>
              <a:rPr lang="de-DE" sz="2800" dirty="0" err="1" smtClean="0"/>
              <a:t>years</a:t>
            </a:r>
            <a:r>
              <a:rPr lang="de-DE" sz="2800" dirty="0" smtClean="0"/>
              <a:t> 1 </a:t>
            </a:r>
            <a:r>
              <a:rPr lang="de-DE" sz="2800" dirty="0" err="1" smtClean="0"/>
              <a:t>mio</a:t>
            </a:r>
            <a:r>
              <a:rPr lang="de-DE" sz="2800" dirty="0" smtClean="0"/>
              <a:t> €</a:t>
            </a:r>
          </a:p>
          <a:p>
            <a:endParaRPr lang="de-DE" sz="2800" dirty="0" smtClean="0"/>
          </a:p>
          <a:p>
            <a:r>
              <a:rPr lang="de-DE" sz="2800" dirty="0" smtClean="0"/>
              <a:t>Do </a:t>
            </a:r>
            <a:r>
              <a:rPr lang="de-DE" sz="2800" dirty="0" err="1" smtClean="0"/>
              <a:t>you</a:t>
            </a:r>
            <a:r>
              <a:rPr lang="de-DE" sz="2800" dirty="0" smtClean="0"/>
              <a:t> </a:t>
            </a:r>
            <a:r>
              <a:rPr lang="de-DE" sz="2800" dirty="0" err="1" smtClean="0"/>
              <a:t>accept</a:t>
            </a:r>
            <a:r>
              <a:rPr lang="de-DE" sz="2800" dirty="0" smtClean="0"/>
              <a:t> </a:t>
            </a:r>
            <a:r>
              <a:rPr lang="de-DE" sz="2800" dirty="0" err="1" smtClean="0"/>
              <a:t>the</a:t>
            </a:r>
            <a:r>
              <a:rPr lang="de-DE" sz="2800" dirty="0" smtClean="0"/>
              <a:t> </a:t>
            </a:r>
            <a:r>
              <a:rPr lang="de-DE" sz="2800" dirty="0" err="1" smtClean="0"/>
              <a:t>death</a:t>
            </a:r>
            <a:r>
              <a:rPr lang="de-DE" sz="2800" dirty="0" smtClean="0"/>
              <a:t> </a:t>
            </a:r>
            <a:r>
              <a:rPr lang="de-DE" sz="2800" dirty="0" err="1" smtClean="0"/>
              <a:t>penalty</a:t>
            </a:r>
            <a:r>
              <a:rPr lang="de-DE" sz="2800" dirty="0" smtClean="0"/>
              <a:t>?</a:t>
            </a:r>
          </a:p>
          <a:p>
            <a:endParaRPr lang="de-DE" sz="28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96908"/>
          </a:xfrm>
        </p:spPr>
        <p:txBody>
          <a:bodyPr>
            <a:normAutofit/>
          </a:bodyPr>
          <a:lstStyle/>
          <a:p>
            <a:r>
              <a:rPr lang="de-DE" sz="2800" dirty="0" smtClean="0"/>
              <a:t>Is </a:t>
            </a:r>
            <a:r>
              <a:rPr lang="de-DE" sz="2800" dirty="0" err="1" smtClean="0"/>
              <a:t>crime</a:t>
            </a:r>
            <a:r>
              <a:rPr lang="de-DE" sz="2800" dirty="0" smtClean="0"/>
              <a:t> an </a:t>
            </a:r>
            <a:r>
              <a:rPr lang="de-DE" sz="2800" dirty="0" smtClean="0">
                <a:solidFill>
                  <a:srgbClr val="FF0000"/>
                </a:solidFill>
              </a:rPr>
              <a:t>individual</a:t>
            </a:r>
            <a:r>
              <a:rPr lang="de-DE" sz="2800" dirty="0" smtClean="0"/>
              <a:t> </a:t>
            </a:r>
            <a:r>
              <a:rPr lang="de-DE" sz="2800" dirty="0" err="1" smtClean="0"/>
              <a:t>or</a:t>
            </a:r>
            <a:r>
              <a:rPr lang="de-DE" sz="2800" dirty="0" smtClean="0"/>
              <a:t> a </a:t>
            </a:r>
            <a:r>
              <a:rPr lang="de-DE" sz="2800" dirty="0" err="1" smtClean="0">
                <a:solidFill>
                  <a:srgbClr val="FF0000"/>
                </a:solidFill>
              </a:rPr>
              <a:t>social</a:t>
            </a:r>
            <a:r>
              <a:rPr lang="de-DE" sz="2800" dirty="0" smtClean="0"/>
              <a:t> </a:t>
            </a:r>
            <a:r>
              <a:rPr lang="de-DE" sz="2800" dirty="0" err="1" smtClean="0"/>
              <a:t>problem</a:t>
            </a:r>
            <a:r>
              <a:rPr lang="de-DE" sz="2800" dirty="0" smtClean="0"/>
              <a:t>?</a:t>
            </a:r>
            <a:endParaRPr lang="de-DE" sz="2800" dirty="0"/>
          </a:p>
        </p:txBody>
      </p:sp>
      <p:sp>
        <p:nvSpPr>
          <p:cNvPr id="3" name="Inhaltsplatzhalter 2"/>
          <p:cNvSpPr>
            <a:spLocks noGrp="1"/>
          </p:cNvSpPr>
          <p:nvPr>
            <p:ph idx="1"/>
          </p:nvPr>
        </p:nvSpPr>
        <p:spPr>
          <a:xfrm>
            <a:off x="214282" y="1000108"/>
            <a:ext cx="8472518" cy="5286412"/>
          </a:xfrm>
        </p:spPr>
        <p:txBody>
          <a:bodyPr>
            <a:normAutofit fontScale="85000" lnSpcReduction="20000"/>
          </a:bodyPr>
          <a:lstStyle/>
          <a:p>
            <a:r>
              <a:rPr lang="de-DE" dirty="0" smtClean="0"/>
              <a:t>Born </a:t>
            </a:r>
            <a:r>
              <a:rPr lang="de-DE" dirty="0" err="1" smtClean="0"/>
              <a:t>to</a:t>
            </a:r>
            <a:r>
              <a:rPr lang="de-DE" dirty="0" smtClean="0"/>
              <a:t> </a:t>
            </a:r>
            <a:r>
              <a:rPr lang="de-DE" dirty="0" err="1" smtClean="0"/>
              <a:t>be</a:t>
            </a:r>
            <a:r>
              <a:rPr lang="de-DE" dirty="0" smtClean="0"/>
              <a:t> </a:t>
            </a:r>
            <a:r>
              <a:rPr lang="de-DE" dirty="0" err="1" smtClean="0"/>
              <a:t>evil</a:t>
            </a:r>
            <a:r>
              <a:rPr lang="de-DE" dirty="0" smtClean="0"/>
              <a:t>? Is </a:t>
            </a:r>
            <a:r>
              <a:rPr lang="de-DE" dirty="0" err="1" smtClean="0"/>
              <a:t>there</a:t>
            </a:r>
            <a:r>
              <a:rPr lang="de-DE" dirty="0" smtClean="0"/>
              <a:t> an </a:t>
            </a:r>
            <a:r>
              <a:rPr lang="de-DE" dirty="0" err="1" smtClean="0"/>
              <a:t>abnormal</a:t>
            </a:r>
            <a:r>
              <a:rPr lang="de-DE" dirty="0" smtClean="0"/>
              <a:t> </a:t>
            </a:r>
            <a:r>
              <a:rPr lang="de-DE" dirty="0" err="1" smtClean="0"/>
              <a:t>criminal</a:t>
            </a:r>
            <a:r>
              <a:rPr lang="de-DE" dirty="0" smtClean="0"/>
              <a:t> </a:t>
            </a:r>
            <a:r>
              <a:rPr lang="de-DE" dirty="0" err="1" smtClean="0"/>
              <a:t>mind</a:t>
            </a:r>
            <a:r>
              <a:rPr lang="de-DE" dirty="0" smtClean="0"/>
              <a:t> </a:t>
            </a:r>
            <a:r>
              <a:rPr lang="de-DE" dirty="0" err="1" smtClean="0"/>
              <a:t>driven</a:t>
            </a:r>
            <a:r>
              <a:rPr lang="de-DE" dirty="0" smtClean="0"/>
              <a:t> </a:t>
            </a:r>
            <a:r>
              <a:rPr lang="de-DE" dirty="0" err="1" smtClean="0"/>
              <a:t>by</a:t>
            </a:r>
            <a:r>
              <a:rPr lang="de-DE" dirty="0" smtClean="0"/>
              <a:t> </a:t>
            </a:r>
            <a:r>
              <a:rPr lang="de-DE" dirty="0" err="1" smtClean="0"/>
              <a:t>biological</a:t>
            </a:r>
            <a:r>
              <a:rPr lang="de-DE" dirty="0" smtClean="0"/>
              <a:t> </a:t>
            </a:r>
            <a:r>
              <a:rPr lang="de-DE" dirty="0" err="1" smtClean="0"/>
              <a:t>drives</a:t>
            </a:r>
            <a:r>
              <a:rPr lang="de-DE" dirty="0" smtClean="0"/>
              <a:t>?</a:t>
            </a:r>
          </a:p>
          <a:p>
            <a:r>
              <a:rPr lang="de-DE" dirty="0" smtClean="0"/>
              <a:t>Is </a:t>
            </a:r>
            <a:r>
              <a:rPr lang="de-DE" dirty="0" err="1" smtClean="0"/>
              <a:t>the</a:t>
            </a:r>
            <a:r>
              <a:rPr lang="de-DE" dirty="0" smtClean="0"/>
              <a:t> </a:t>
            </a:r>
            <a:r>
              <a:rPr lang="de-DE" dirty="0" err="1" smtClean="0"/>
              <a:t>society</a:t>
            </a:r>
            <a:r>
              <a:rPr lang="de-DE" dirty="0" smtClean="0"/>
              <a:t> </a:t>
            </a:r>
            <a:r>
              <a:rPr lang="de-DE" dirty="0" err="1" smtClean="0"/>
              <a:t>which</a:t>
            </a:r>
            <a:r>
              <a:rPr lang="de-DE" dirty="0" smtClean="0"/>
              <a:t> </a:t>
            </a:r>
            <a:r>
              <a:rPr lang="de-DE" dirty="0" err="1" smtClean="0"/>
              <a:t>molds</a:t>
            </a:r>
            <a:r>
              <a:rPr lang="de-DE" dirty="0" smtClean="0"/>
              <a:t> </a:t>
            </a:r>
            <a:r>
              <a:rPr lang="de-DE" dirty="0" err="1" smtClean="0"/>
              <a:t>the</a:t>
            </a:r>
            <a:r>
              <a:rPr lang="de-DE" dirty="0" smtClean="0"/>
              <a:t> </a:t>
            </a:r>
            <a:r>
              <a:rPr lang="de-DE" dirty="0" err="1" smtClean="0"/>
              <a:t>personality</a:t>
            </a:r>
            <a:r>
              <a:rPr lang="de-DE" dirty="0" smtClean="0"/>
              <a:t> </a:t>
            </a:r>
            <a:r>
              <a:rPr lang="de-DE" dirty="0" err="1" smtClean="0"/>
              <a:t>of</a:t>
            </a:r>
            <a:r>
              <a:rPr lang="de-DE" dirty="0" smtClean="0"/>
              <a:t> </a:t>
            </a:r>
            <a:r>
              <a:rPr lang="de-DE" dirty="0" err="1" smtClean="0"/>
              <a:t>the</a:t>
            </a:r>
            <a:r>
              <a:rPr lang="de-DE" dirty="0" smtClean="0"/>
              <a:t> </a:t>
            </a:r>
            <a:r>
              <a:rPr lang="de-DE" dirty="0" err="1" smtClean="0"/>
              <a:t>criminal</a:t>
            </a:r>
            <a:r>
              <a:rPr lang="de-DE" dirty="0" smtClean="0"/>
              <a:t> </a:t>
            </a:r>
            <a:r>
              <a:rPr lang="de-DE" dirty="0" err="1" smtClean="0"/>
              <a:t>to</a:t>
            </a:r>
            <a:r>
              <a:rPr lang="de-DE" dirty="0" smtClean="0"/>
              <a:t> </a:t>
            </a:r>
            <a:r>
              <a:rPr lang="de-DE" dirty="0" err="1" smtClean="0"/>
              <a:t>that</a:t>
            </a:r>
            <a:r>
              <a:rPr lang="de-DE" dirty="0" smtClean="0"/>
              <a:t> </a:t>
            </a:r>
            <a:r>
              <a:rPr lang="de-DE" dirty="0" err="1" smtClean="0"/>
              <a:t>which</a:t>
            </a:r>
            <a:r>
              <a:rPr lang="de-DE" dirty="0" smtClean="0"/>
              <a:t> </a:t>
            </a:r>
            <a:r>
              <a:rPr lang="de-DE" dirty="0" err="1" smtClean="0"/>
              <a:t>it</a:t>
            </a:r>
            <a:r>
              <a:rPr lang="de-DE" dirty="0" smtClean="0"/>
              <a:t> </a:t>
            </a:r>
            <a:r>
              <a:rPr lang="de-DE" dirty="0" err="1" smtClean="0"/>
              <a:t>is</a:t>
            </a:r>
            <a:r>
              <a:rPr lang="de-DE" dirty="0" smtClean="0"/>
              <a:t>? Is he </a:t>
            </a:r>
            <a:r>
              <a:rPr lang="de-DE" dirty="0" err="1" smtClean="0"/>
              <a:t>or</a:t>
            </a:r>
            <a:r>
              <a:rPr lang="de-DE" dirty="0" smtClean="0"/>
              <a:t> </a:t>
            </a:r>
            <a:r>
              <a:rPr lang="de-DE" dirty="0" err="1" smtClean="0"/>
              <a:t>she</a:t>
            </a:r>
            <a:r>
              <a:rPr lang="de-DE" dirty="0" smtClean="0"/>
              <a:t> just </a:t>
            </a:r>
            <a:r>
              <a:rPr lang="de-DE" dirty="0" err="1" smtClean="0"/>
              <a:t>the</a:t>
            </a:r>
            <a:r>
              <a:rPr lang="de-DE" dirty="0" smtClean="0"/>
              <a:t> </a:t>
            </a:r>
            <a:r>
              <a:rPr lang="de-DE" dirty="0" err="1" smtClean="0"/>
              <a:t>weakest</a:t>
            </a:r>
            <a:r>
              <a:rPr lang="de-DE" dirty="0" smtClean="0"/>
              <a:t> link in </a:t>
            </a:r>
            <a:r>
              <a:rPr lang="de-DE" dirty="0" err="1" smtClean="0"/>
              <a:t>the</a:t>
            </a:r>
            <a:r>
              <a:rPr lang="de-DE" dirty="0" smtClean="0"/>
              <a:t> </a:t>
            </a:r>
            <a:r>
              <a:rPr lang="de-DE" dirty="0" err="1" smtClean="0"/>
              <a:t>social</a:t>
            </a:r>
            <a:r>
              <a:rPr lang="de-DE" dirty="0" smtClean="0"/>
              <a:t> </a:t>
            </a:r>
            <a:r>
              <a:rPr lang="de-DE" dirty="0" err="1" smtClean="0"/>
              <a:t>chain</a:t>
            </a:r>
            <a:r>
              <a:rPr lang="de-DE" dirty="0" smtClean="0"/>
              <a:t>?</a:t>
            </a:r>
          </a:p>
          <a:p>
            <a:r>
              <a:rPr lang="de-DE" dirty="0" smtClean="0"/>
              <a:t>Postmodern </a:t>
            </a:r>
            <a:r>
              <a:rPr lang="de-DE" dirty="0" err="1" smtClean="0"/>
              <a:t>society</a:t>
            </a:r>
            <a:r>
              <a:rPr lang="de-DE" dirty="0" smtClean="0"/>
              <a:t> </a:t>
            </a:r>
            <a:r>
              <a:rPr lang="de-DE" dirty="0" err="1" smtClean="0"/>
              <a:t>is</a:t>
            </a:r>
            <a:r>
              <a:rPr lang="de-DE" dirty="0" smtClean="0"/>
              <a:t> </a:t>
            </a:r>
            <a:r>
              <a:rPr lang="de-DE" dirty="0" err="1" smtClean="0"/>
              <a:t>increasingly</a:t>
            </a:r>
            <a:r>
              <a:rPr lang="de-DE" dirty="0" smtClean="0"/>
              <a:t> </a:t>
            </a:r>
            <a:r>
              <a:rPr lang="de-DE" dirty="0" err="1" smtClean="0"/>
              <a:t>characterized</a:t>
            </a:r>
            <a:r>
              <a:rPr lang="de-DE" dirty="0" smtClean="0"/>
              <a:t> </a:t>
            </a:r>
            <a:r>
              <a:rPr lang="de-DE" dirty="0" err="1" smtClean="0"/>
              <a:t>by</a:t>
            </a:r>
            <a:r>
              <a:rPr lang="de-DE" dirty="0" smtClean="0"/>
              <a:t> </a:t>
            </a:r>
            <a:r>
              <a:rPr lang="de-DE" dirty="0" err="1" smtClean="0"/>
              <a:t>cultural</a:t>
            </a:r>
            <a:r>
              <a:rPr lang="de-DE" dirty="0" smtClean="0"/>
              <a:t> </a:t>
            </a:r>
            <a:r>
              <a:rPr lang="de-DE" dirty="0" err="1" smtClean="0"/>
              <a:t>diversity</a:t>
            </a:r>
            <a:r>
              <a:rPr lang="de-DE" dirty="0" smtClean="0"/>
              <a:t> </a:t>
            </a:r>
            <a:r>
              <a:rPr lang="de-DE" dirty="0" err="1" smtClean="0"/>
              <a:t>and</a:t>
            </a:r>
            <a:r>
              <a:rPr lang="de-DE" dirty="0" smtClean="0"/>
              <a:t> </a:t>
            </a:r>
            <a:r>
              <a:rPr lang="de-DE" dirty="0" err="1" smtClean="0"/>
              <a:t>disagreement</a:t>
            </a:r>
            <a:r>
              <a:rPr lang="de-DE" dirty="0" smtClean="0"/>
              <a:t> </a:t>
            </a:r>
            <a:r>
              <a:rPr lang="de-DE" dirty="0" err="1" smtClean="0"/>
              <a:t>about</a:t>
            </a:r>
            <a:r>
              <a:rPr lang="de-DE" dirty="0" smtClean="0"/>
              <a:t> </a:t>
            </a:r>
            <a:r>
              <a:rPr lang="de-DE" dirty="0" err="1" smtClean="0"/>
              <a:t>what</a:t>
            </a:r>
            <a:r>
              <a:rPr lang="de-DE" dirty="0" smtClean="0"/>
              <a:t> </a:t>
            </a:r>
            <a:r>
              <a:rPr lang="de-DE" dirty="0" err="1" smtClean="0"/>
              <a:t>is</a:t>
            </a:r>
            <a:r>
              <a:rPr lang="de-DE" dirty="0" smtClean="0"/>
              <a:t> normal.</a:t>
            </a:r>
          </a:p>
          <a:p>
            <a:r>
              <a:rPr lang="de-DE" dirty="0" err="1" smtClean="0"/>
              <a:t>eg</a:t>
            </a:r>
            <a:r>
              <a:rPr lang="de-DE" dirty="0" smtClean="0"/>
              <a:t> </a:t>
            </a:r>
            <a:r>
              <a:rPr lang="de-DE" dirty="0" err="1" smtClean="0"/>
              <a:t>the</a:t>
            </a:r>
            <a:r>
              <a:rPr lang="de-DE" dirty="0" smtClean="0"/>
              <a:t> normal </a:t>
            </a:r>
            <a:r>
              <a:rPr lang="de-DE" dirty="0" err="1" smtClean="0"/>
              <a:t>culture</a:t>
            </a:r>
            <a:r>
              <a:rPr lang="de-DE" dirty="0" smtClean="0"/>
              <a:t> </a:t>
            </a:r>
            <a:r>
              <a:rPr lang="de-DE" dirty="0" err="1" smtClean="0"/>
              <a:t>of</a:t>
            </a:r>
            <a:r>
              <a:rPr lang="de-DE" dirty="0" smtClean="0"/>
              <a:t> </a:t>
            </a:r>
            <a:r>
              <a:rPr lang="de-DE" dirty="0" err="1" smtClean="0"/>
              <a:t>adolescence</a:t>
            </a:r>
            <a:r>
              <a:rPr lang="de-DE" dirty="0" smtClean="0"/>
              <a:t> </a:t>
            </a:r>
            <a:r>
              <a:rPr lang="de-DE" dirty="0" err="1" smtClean="0"/>
              <a:t>today</a:t>
            </a:r>
            <a:r>
              <a:rPr lang="de-DE" dirty="0" smtClean="0"/>
              <a:t> </a:t>
            </a:r>
            <a:r>
              <a:rPr lang="de-DE" dirty="0" err="1" smtClean="0"/>
              <a:t>contains</a:t>
            </a:r>
            <a:r>
              <a:rPr lang="de-DE" dirty="0" smtClean="0"/>
              <a:t> </a:t>
            </a:r>
            <a:r>
              <a:rPr lang="de-DE" dirty="0" err="1" smtClean="0"/>
              <a:t>elements</a:t>
            </a:r>
            <a:r>
              <a:rPr lang="de-DE" dirty="0" smtClean="0"/>
              <a:t> </a:t>
            </a:r>
            <a:r>
              <a:rPr lang="de-DE" dirty="0" err="1" smtClean="0"/>
              <a:t>that</a:t>
            </a:r>
            <a:r>
              <a:rPr lang="de-DE" dirty="0" smtClean="0"/>
              <a:t> </a:t>
            </a:r>
            <a:r>
              <a:rPr lang="de-DE" dirty="0" err="1" smtClean="0"/>
              <a:t>are</a:t>
            </a:r>
            <a:r>
              <a:rPr lang="de-DE" dirty="0" smtClean="0"/>
              <a:t> </a:t>
            </a:r>
            <a:r>
              <a:rPr lang="de-DE" dirty="0" err="1" smtClean="0"/>
              <a:t>quite</a:t>
            </a:r>
            <a:r>
              <a:rPr lang="de-DE" dirty="0" smtClean="0"/>
              <a:t> </a:t>
            </a:r>
            <a:r>
              <a:rPr lang="de-DE" dirty="0" err="1" smtClean="0"/>
              <a:t>nasty</a:t>
            </a:r>
            <a:r>
              <a:rPr lang="de-DE" dirty="0" smtClean="0"/>
              <a:t> – </a:t>
            </a:r>
            <a:r>
              <a:rPr lang="de-DE" dirty="0" err="1" smtClean="0"/>
              <a:t>it</a:t>
            </a:r>
            <a:r>
              <a:rPr lang="de-DE" dirty="0" smtClean="0"/>
              <a:t> </a:t>
            </a:r>
            <a:r>
              <a:rPr lang="de-DE" dirty="0" err="1" smtClean="0"/>
              <a:t>is</a:t>
            </a:r>
            <a:r>
              <a:rPr lang="de-DE" dirty="0" smtClean="0"/>
              <a:t> </a:t>
            </a:r>
            <a:r>
              <a:rPr lang="de-DE" dirty="0" err="1" smtClean="0"/>
              <a:t>difficult</a:t>
            </a:r>
            <a:r>
              <a:rPr lang="de-DE" dirty="0" smtClean="0"/>
              <a:t> </a:t>
            </a:r>
            <a:r>
              <a:rPr lang="de-DE" dirty="0" err="1" smtClean="0"/>
              <a:t>for</a:t>
            </a:r>
            <a:r>
              <a:rPr lang="de-DE" dirty="0" smtClean="0"/>
              <a:t> </a:t>
            </a:r>
            <a:r>
              <a:rPr lang="de-DE" dirty="0" err="1" smtClean="0"/>
              <a:t>parents</a:t>
            </a:r>
            <a:r>
              <a:rPr lang="de-DE" dirty="0" smtClean="0"/>
              <a:t> </a:t>
            </a:r>
            <a:r>
              <a:rPr lang="de-DE" dirty="0" err="1" smtClean="0"/>
              <a:t>to</a:t>
            </a:r>
            <a:r>
              <a:rPr lang="de-DE" dirty="0" smtClean="0"/>
              <a:t> </a:t>
            </a:r>
            <a:r>
              <a:rPr lang="de-DE" dirty="0" err="1" smtClean="0"/>
              <a:t>distinguish</a:t>
            </a:r>
            <a:r>
              <a:rPr lang="de-DE" dirty="0" smtClean="0"/>
              <a:t> </a:t>
            </a:r>
            <a:r>
              <a:rPr lang="de-DE" dirty="0" err="1" smtClean="0"/>
              <a:t>between</a:t>
            </a:r>
            <a:r>
              <a:rPr lang="de-DE" dirty="0" smtClean="0"/>
              <a:t> „normal“ </a:t>
            </a:r>
            <a:r>
              <a:rPr lang="de-DE" dirty="0" err="1" smtClean="0"/>
              <a:t>and</a:t>
            </a:r>
            <a:r>
              <a:rPr lang="de-DE" dirty="0" smtClean="0"/>
              <a:t> „deviant“ in talk, </a:t>
            </a:r>
            <a:r>
              <a:rPr lang="de-DE" dirty="0" err="1" smtClean="0"/>
              <a:t>music</a:t>
            </a:r>
            <a:r>
              <a:rPr lang="de-DE" dirty="0" smtClean="0"/>
              <a:t>, </a:t>
            </a:r>
            <a:r>
              <a:rPr lang="de-DE" dirty="0" err="1" smtClean="0"/>
              <a:t>dress</a:t>
            </a:r>
            <a:r>
              <a:rPr lang="de-DE" dirty="0" smtClean="0"/>
              <a:t>  </a:t>
            </a:r>
            <a:r>
              <a:rPr lang="de-DE" dirty="0" err="1" smtClean="0"/>
              <a:t>and</a:t>
            </a:r>
            <a:r>
              <a:rPr lang="de-DE" dirty="0" smtClean="0"/>
              <a:t> </a:t>
            </a:r>
            <a:r>
              <a:rPr lang="de-DE" dirty="0" err="1" smtClean="0"/>
              <a:t>videogames</a:t>
            </a:r>
            <a:r>
              <a:rPr lang="de-DE" dirty="0" smtClean="0"/>
              <a:t>. In </a:t>
            </a:r>
            <a:r>
              <a:rPr lang="de-DE" dirty="0" err="1" smtClean="0"/>
              <a:t>one</a:t>
            </a:r>
            <a:r>
              <a:rPr lang="de-DE" dirty="0" smtClean="0"/>
              <a:t> </a:t>
            </a:r>
            <a:r>
              <a:rPr lang="de-DE" dirty="0" err="1" smtClean="0"/>
              <a:t>case</a:t>
            </a:r>
            <a:r>
              <a:rPr lang="de-DE" dirty="0" smtClean="0"/>
              <a:t> </a:t>
            </a:r>
            <a:r>
              <a:rPr lang="de-DE" dirty="0" err="1" smtClean="0"/>
              <a:t>it</a:t>
            </a:r>
            <a:r>
              <a:rPr lang="de-DE" dirty="0" smtClean="0"/>
              <a:t> </a:t>
            </a:r>
            <a:r>
              <a:rPr lang="de-DE" dirty="0" err="1" smtClean="0"/>
              <a:t>is</a:t>
            </a:r>
            <a:r>
              <a:rPr lang="de-DE" dirty="0" smtClean="0"/>
              <a:t> a </a:t>
            </a:r>
            <a:r>
              <a:rPr lang="de-DE" dirty="0" err="1" smtClean="0"/>
              <a:t>sign</a:t>
            </a:r>
            <a:r>
              <a:rPr lang="de-DE" dirty="0" smtClean="0"/>
              <a:t> </a:t>
            </a:r>
            <a:r>
              <a:rPr lang="de-DE" dirty="0" err="1" smtClean="0"/>
              <a:t>of</a:t>
            </a:r>
            <a:r>
              <a:rPr lang="de-DE" dirty="0" smtClean="0"/>
              <a:t> </a:t>
            </a:r>
            <a:r>
              <a:rPr lang="de-DE" dirty="0" err="1" smtClean="0"/>
              <a:t>psychological</a:t>
            </a:r>
            <a:r>
              <a:rPr lang="de-DE" dirty="0" smtClean="0"/>
              <a:t> </a:t>
            </a:r>
            <a:r>
              <a:rPr lang="de-DE" dirty="0" err="1" smtClean="0"/>
              <a:t>trouble</a:t>
            </a:r>
            <a:r>
              <a:rPr lang="de-DE" dirty="0" smtClean="0"/>
              <a:t> </a:t>
            </a:r>
            <a:r>
              <a:rPr lang="de-DE" dirty="0" err="1" smtClean="0"/>
              <a:t>and</a:t>
            </a:r>
            <a:r>
              <a:rPr lang="de-DE" dirty="0" smtClean="0"/>
              <a:t> in </a:t>
            </a:r>
            <a:r>
              <a:rPr lang="de-DE" dirty="0" err="1" smtClean="0"/>
              <a:t>other</a:t>
            </a:r>
            <a:r>
              <a:rPr lang="de-DE" dirty="0" smtClean="0"/>
              <a:t> just </a:t>
            </a:r>
            <a:r>
              <a:rPr lang="de-DE" dirty="0" err="1" smtClean="0"/>
              <a:t>simply</a:t>
            </a:r>
            <a:r>
              <a:rPr lang="de-DE" dirty="0" smtClean="0"/>
              <a:t> </a:t>
            </a:r>
            <a:r>
              <a:rPr lang="de-DE" dirty="0" err="1" smtClean="0"/>
              <a:t>sign</a:t>
            </a:r>
            <a:r>
              <a:rPr lang="de-DE" dirty="0" smtClean="0"/>
              <a:t> </a:t>
            </a:r>
            <a:r>
              <a:rPr lang="de-DE" dirty="0" err="1" smtClean="0"/>
              <a:t>of</a:t>
            </a:r>
            <a:r>
              <a:rPr lang="de-DE" dirty="0" smtClean="0"/>
              <a:t> </a:t>
            </a:r>
            <a:r>
              <a:rPr lang="de-DE" dirty="0" err="1" smtClean="0"/>
              <a:t>the</a:t>
            </a:r>
            <a:r>
              <a:rPr lang="de-DE" dirty="0" smtClean="0"/>
              <a:t> </a:t>
            </a:r>
            <a:r>
              <a:rPr lang="de-DE" dirty="0" err="1" smtClean="0"/>
              <a:t>times</a:t>
            </a:r>
            <a:r>
              <a:rPr lang="de-DE" dirty="0" smtClean="0"/>
              <a:t> (Zeitgeist).</a:t>
            </a:r>
            <a:endParaRPr lang="de-D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25470"/>
          </a:xfrm>
        </p:spPr>
        <p:txBody>
          <a:bodyPr>
            <a:normAutofit/>
          </a:bodyPr>
          <a:lstStyle/>
          <a:p>
            <a:r>
              <a:rPr lang="de-DE" sz="2800" dirty="0" err="1" smtClean="0"/>
              <a:t>Would</a:t>
            </a:r>
            <a:r>
              <a:rPr lang="de-DE" sz="2800" dirty="0" smtClean="0"/>
              <a:t> </a:t>
            </a:r>
            <a:r>
              <a:rPr lang="de-DE" sz="2800" dirty="0" err="1" smtClean="0"/>
              <a:t>like</a:t>
            </a:r>
            <a:r>
              <a:rPr lang="de-DE" sz="2800" dirty="0" smtClean="0"/>
              <a:t> </a:t>
            </a:r>
            <a:r>
              <a:rPr lang="de-DE" sz="2800" dirty="0" err="1" smtClean="0"/>
              <a:t>him</a:t>
            </a:r>
            <a:r>
              <a:rPr lang="de-DE" sz="2800" dirty="0" smtClean="0"/>
              <a:t> </a:t>
            </a:r>
            <a:r>
              <a:rPr lang="de-DE" sz="2800" dirty="0" err="1" smtClean="0"/>
              <a:t>to</a:t>
            </a:r>
            <a:r>
              <a:rPr lang="de-DE" sz="2800" dirty="0" smtClean="0"/>
              <a:t> </a:t>
            </a:r>
            <a:r>
              <a:rPr lang="de-DE" sz="2800" dirty="0" err="1" smtClean="0"/>
              <a:t>marry</a:t>
            </a:r>
            <a:r>
              <a:rPr lang="de-DE" sz="2800" dirty="0" smtClean="0"/>
              <a:t> </a:t>
            </a:r>
            <a:r>
              <a:rPr lang="de-DE" sz="2800" dirty="0" err="1" smtClean="0"/>
              <a:t>your</a:t>
            </a:r>
            <a:r>
              <a:rPr lang="de-DE" sz="2800" dirty="0" smtClean="0"/>
              <a:t> </a:t>
            </a:r>
            <a:r>
              <a:rPr lang="de-DE" sz="2800" dirty="0" err="1" smtClean="0"/>
              <a:t>daughter</a:t>
            </a:r>
            <a:r>
              <a:rPr lang="de-DE" sz="2800" dirty="0" smtClean="0"/>
              <a:t>?</a:t>
            </a:r>
            <a:endParaRPr lang="de-DE" sz="2800" dirty="0"/>
          </a:p>
        </p:txBody>
      </p:sp>
      <p:pic>
        <p:nvPicPr>
          <p:cNvPr id="1026" name="Picture 2" descr="H:\Dokumente und Einstellungen\Japaninfo\Favoriten\Eigene Dateien\Eigene Bilder\marilyn-manson.jpg"/>
          <p:cNvPicPr>
            <a:picLocks noChangeAspect="1" noChangeArrowheads="1"/>
          </p:cNvPicPr>
          <p:nvPr/>
        </p:nvPicPr>
        <p:blipFill>
          <a:blip r:embed="rId2"/>
          <a:srcRect/>
          <a:stretch>
            <a:fillRect/>
          </a:stretch>
        </p:blipFill>
        <p:spPr bwMode="auto">
          <a:xfrm>
            <a:off x="428595" y="1142984"/>
            <a:ext cx="4171979" cy="5214974"/>
          </a:xfrm>
          <a:prstGeom prst="rect">
            <a:avLst/>
          </a:prstGeom>
          <a:noFill/>
        </p:spPr>
      </p:pic>
      <p:pic>
        <p:nvPicPr>
          <p:cNvPr id="1027" name="Picture 3" descr="H:\Dokumente und Einstellungen\Japaninfo\Favoriten\Eigene Dateien\Eigene Bilder\judas-priest.jpg"/>
          <p:cNvPicPr>
            <a:picLocks noChangeAspect="1" noChangeArrowheads="1"/>
          </p:cNvPicPr>
          <p:nvPr/>
        </p:nvPicPr>
        <p:blipFill>
          <a:blip r:embed="rId3"/>
          <a:srcRect/>
          <a:stretch>
            <a:fillRect/>
          </a:stretch>
        </p:blipFill>
        <p:spPr bwMode="auto">
          <a:xfrm>
            <a:off x="4050471" y="3071810"/>
            <a:ext cx="5093529" cy="3286148"/>
          </a:xfrm>
          <a:prstGeom prst="rect">
            <a:avLst/>
          </a:prstGeom>
          <a:noFill/>
        </p:spPr>
      </p:pic>
      <p:pic>
        <p:nvPicPr>
          <p:cNvPr id="1028" name="Picture 4" descr="H:\Dokumente und Einstellungen\Japaninfo\Favoriten\Eigene Dateien\Eigene Bilder\Heavy_Metal_1.jpg"/>
          <p:cNvPicPr>
            <a:picLocks noChangeAspect="1" noChangeArrowheads="1"/>
          </p:cNvPicPr>
          <p:nvPr/>
        </p:nvPicPr>
        <p:blipFill>
          <a:blip r:embed="rId4"/>
          <a:srcRect/>
          <a:stretch>
            <a:fillRect/>
          </a:stretch>
        </p:blipFill>
        <p:spPr bwMode="auto">
          <a:xfrm>
            <a:off x="4643438" y="1142984"/>
            <a:ext cx="3429024" cy="192882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96908"/>
          </a:xfrm>
        </p:spPr>
        <p:txBody>
          <a:bodyPr/>
          <a:lstStyle/>
          <a:p>
            <a:r>
              <a:rPr lang="de-DE" dirty="0" err="1" smtClean="0"/>
              <a:t>Violence</a:t>
            </a:r>
            <a:r>
              <a:rPr lang="de-DE" dirty="0" smtClean="0"/>
              <a:t> </a:t>
            </a:r>
            <a:r>
              <a:rPr lang="de-DE" dirty="0" err="1" smtClean="0"/>
              <a:t>and</a:t>
            </a:r>
            <a:r>
              <a:rPr lang="de-DE" dirty="0" smtClean="0"/>
              <a:t> </a:t>
            </a:r>
            <a:r>
              <a:rPr lang="de-DE" dirty="0" err="1" smtClean="0"/>
              <a:t>society</a:t>
            </a:r>
            <a:endParaRPr lang="de-DE" dirty="0"/>
          </a:p>
        </p:txBody>
      </p:sp>
      <p:sp>
        <p:nvSpPr>
          <p:cNvPr id="3" name="Inhaltsplatzhalter 2"/>
          <p:cNvSpPr>
            <a:spLocks noGrp="1"/>
          </p:cNvSpPr>
          <p:nvPr>
            <p:ph idx="1"/>
          </p:nvPr>
        </p:nvSpPr>
        <p:spPr>
          <a:xfrm>
            <a:off x="457200" y="1000108"/>
            <a:ext cx="8229600" cy="5500726"/>
          </a:xfrm>
        </p:spPr>
        <p:txBody>
          <a:bodyPr>
            <a:normAutofit/>
          </a:bodyPr>
          <a:lstStyle/>
          <a:p>
            <a:pPr>
              <a:buNone/>
            </a:pPr>
            <a:r>
              <a:rPr lang="de-DE" sz="2000" dirty="0" smtClean="0"/>
              <a:t>	Year 2000			</a:t>
            </a:r>
            <a:r>
              <a:rPr lang="de-DE" sz="2000" dirty="0" err="1" smtClean="0"/>
              <a:t>Homicide</a:t>
            </a:r>
            <a:r>
              <a:rPr lang="de-DE" sz="2000" dirty="0" smtClean="0"/>
              <a:t>                 </a:t>
            </a:r>
            <a:r>
              <a:rPr lang="de-DE" sz="2000" dirty="0" err="1" smtClean="0"/>
              <a:t>Imprisonment</a:t>
            </a:r>
            <a:r>
              <a:rPr lang="de-DE" sz="2000" dirty="0" smtClean="0"/>
              <a:t> </a:t>
            </a:r>
          </a:p>
          <a:p>
            <a:pPr>
              <a:buNone/>
            </a:pPr>
            <a:r>
              <a:rPr lang="de-DE" sz="2000" dirty="0"/>
              <a:t> </a:t>
            </a:r>
            <a:r>
              <a:rPr lang="de-DE" sz="2000" dirty="0" smtClean="0"/>
              <a:t>                                                                100000 Pop             100000 Pop</a:t>
            </a:r>
          </a:p>
          <a:p>
            <a:pPr>
              <a:buNone/>
            </a:pPr>
            <a:r>
              <a:rPr lang="de-DE" sz="2000" dirty="0" smtClean="0"/>
              <a:t>Germany			1.68			80</a:t>
            </a:r>
          </a:p>
          <a:p>
            <a:pPr>
              <a:buNone/>
            </a:pPr>
            <a:r>
              <a:rPr lang="de-DE" sz="2000" dirty="0" smtClean="0"/>
              <a:t>Spain				2.77                                      114</a:t>
            </a:r>
          </a:p>
          <a:p>
            <a:pPr>
              <a:buNone/>
            </a:pPr>
            <a:r>
              <a:rPr lang="de-DE" sz="2000" dirty="0" smtClean="0"/>
              <a:t>England&amp; Wales			1.50		              124</a:t>
            </a:r>
          </a:p>
          <a:p>
            <a:pPr>
              <a:buNone/>
            </a:pPr>
            <a:r>
              <a:rPr lang="de-DE" sz="2000" dirty="0" smtClean="0"/>
              <a:t>Czech Rep			2.78		              208</a:t>
            </a:r>
          </a:p>
          <a:p>
            <a:pPr>
              <a:buNone/>
            </a:pPr>
            <a:r>
              <a:rPr lang="de-DE" sz="2000" dirty="0" smtClean="0"/>
              <a:t>France				1.68			80</a:t>
            </a:r>
          </a:p>
          <a:p>
            <a:pPr>
              <a:buNone/>
            </a:pPr>
            <a:r>
              <a:rPr lang="de-DE" sz="2000" dirty="0" err="1" smtClean="0"/>
              <a:t>Netherlands</a:t>
            </a:r>
            <a:r>
              <a:rPr lang="de-DE" sz="2000" dirty="0" smtClean="0"/>
              <a:t>			1.40			87</a:t>
            </a:r>
          </a:p>
          <a:p>
            <a:pPr>
              <a:buNone/>
            </a:pPr>
            <a:r>
              <a:rPr lang="de-DE" sz="2000" dirty="0" err="1" smtClean="0"/>
              <a:t>Russia</a:t>
            </a:r>
            <a:r>
              <a:rPr lang="de-DE" sz="2000" dirty="0" smtClean="0"/>
              <a:t>			</a:t>
            </a:r>
            <a:r>
              <a:rPr lang="de-DE" sz="2000" dirty="0"/>
              <a:t> </a:t>
            </a:r>
            <a:r>
              <a:rPr lang="de-DE" sz="2000" dirty="0" smtClean="0"/>
              <a:t>             </a:t>
            </a:r>
            <a:r>
              <a:rPr lang="de-DE" sz="2000" dirty="0" smtClean="0">
                <a:solidFill>
                  <a:srgbClr val="00B050"/>
                </a:solidFill>
              </a:rPr>
              <a:t>20.52</a:t>
            </a:r>
            <a:r>
              <a:rPr lang="de-DE" sz="2000" dirty="0" smtClean="0"/>
              <a:t>                                      </a:t>
            </a:r>
            <a:r>
              <a:rPr lang="de-DE" sz="2000" dirty="0" smtClean="0">
                <a:solidFill>
                  <a:srgbClr val="FF0000"/>
                </a:solidFill>
              </a:rPr>
              <a:t>729</a:t>
            </a:r>
          </a:p>
          <a:p>
            <a:pPr>
              <a:buNone/>
            </a:pPr>
            <a:r>
              <a:rPr lang="de-DE" sz="2000" dirty="0" smtClean="0"/>
              <a:t>USA			                5.87 	                              </a:t>
            </a:r>
            <a:r>
              <a:rPr lang="de-DE" sz="2000" dirty="0" smtClean="0">
                <a:solidFill>
                  <a:srgbClr val="FF0000"/>
                </a:solidFill>
              </a:rPr>
              <a:t>685</a:t>
            </a:r>
            <a:r>
              <a:rPr lang="de-DE" sz="2000" dirty="0" smtClean="0"/>
              <a:t>	</a:t>
            </a:r>
          </a:p>
          <a:p>
            <a:pPr>
              <a:buNone/>
            </a:pPr>
            <a:r>
              <a:rPr lang="de-DE" sz="2000" dirty="0" smtClean="0"/>
              <a:t>Japan                                                      1.06		                47	</a:t>
            </a:r>
          </a:p>
          <a:p>
            <a:pPr>
              <a:buNone/>
            </a:pPr>
            <a:r>
              <a:rPr lang="de-DE" sz="2000" dirty="0" smtClean="0"/>
              <a:t>South </a:t>
            </a:r>
            <a:r>
              <a:rPr lang="de-DE" sz="2000" dirty="0" err="1" smtClean="0"/>
              <a:t>Africa</a:t>
            </a:r>
            <a:r>
              <a:rPr lang="de-DE" sz="2000" dirty="0" smtClean="0"/>
              <a:t>                                        </a:t>
            </a:r>
            <a:r>
              <a:rPr lang="de-DE" sz="2000" dirty="0" smtClean="0">
                <a:solidFill>
                  <a:srgbClr val="00B050"/>
                </a:solidFill>
              </a:rPr>
              <a:t>54.25 </a:t>
            </a:r>
            <a:r>
              <a:rPr lang="de-DE" sz="2000" dirty="0" smtClean="0"/>
              <a:t>                                     </a:t>
            </a:r>
            <a:r>
              <a:rPr lang="de-DE" sz="2000" dirty="0" smtClean="0">
                <a:solidFill>
                  <a:srgbClr val="FF0000"/>
                </a:solidFill>
              </a:rPr>
              <a:t>385</a:t>
            </a:r>
            <a:endParaRPr lang="de-DE" sz="2000"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Prisons</a:t>
            </a:r>
            <a:r>
              <a:rPr lang="de-DE" dirty="0" smtClean="0"/>
              <a:t> Worldwide</a:t>
            </a:r>
            <a:endParaRPr lang="de-DE" dirty="0"/>
          </a:p>
        </p:txBody>
      </p:sp>
      <p:sp>
        <p:nvSpPr>
          <p:cNvPr id="3" name="Inhaltsplatzhalter 2"/>
          <p:cNvSpPr>
            <a:spLocks noGrp="1"/>
          </p:cNvSpPr>
          <p:nvPr>
            <p:ph idx="1"/>
          </p:nvPr>
        </p:nvSpPr>
        <p:spPr>
          <a:xfrm>
            <a:off x="500034" y="1214422"/>
            <a:ext cx="8229600" cy="5072098"/>
          </a:xfrm>
        </p:spPr>
        <p:txBody>
          <a:bodyPr/>
          <a:lstStyle/>
          <a:p>
            <a:r>
              <a:rPr lang="de-DE" dirty="0" smtClean="0"/>
              <a:t>9 </a:t>
            </a:r>
            <a:r>
              <a:rPr lang="de-DE" dirty="0" err="1" smtClean="0"/>
              <a:t>million</a:t>
            </a:r>
            <a:r>
              <a:rPr lang="de-DE" dirty="0" smtClean="0"/>
              <a:t> </a:t>
            </a:r>
            <a:r>
              <a:rPr lang="de-DE" dirty="0" err="1" smtClean="0"/>
              <a:t>people</a:t>
            </a:r>
            <a:r>
              <a:rPr lang="de-DE" dirty="0" smtClean="0"/>
              <a:t> </a:t>
            </a:r>
            <a:r>
              <a:rPr lang="de-DE" dirty="0" err="1" smtClean="0"/>
              <a:t>are</a:t>
            </a:r>
            <a:r>
              <a:rPr lang="de-DE" dirty="0" smtClean="0"/>
              <a:t> </a:t>
            </a:r>
            <a:r>
              <a:rPr lang="de-DE" dirty="0" err="1" smtClean="0"/>
              <a:t>held</a:t>
            </a:r>
            <a:r>
              <a:rPr lang="de-DE" dirty="0" smtClean="0"/>
              <a:t> in </a:t>
            </a:r>
            <a:r>
              <a:rPr lang="de-DE" dirty="0" err="1" smtClean="0"/>
              <a:t>prisons</a:t>
            </a:r>
            <a:r>
              <a:rPr lang="de-DE" dirty="0" smtClean="0"/>
              <a:t>.</a:t>
            </a:r>
          </a:p>
          <a:p>
            <a:r>
              <a:rPr lang="de-DE" dirty="0" smtClean="0"/>
              <a:t>USA:</a:t>
            </a:r>
            <a:br>
              <a:rPr lang="de-DE" dirty="0" smtClean="0"/>
            </a:br>
            <a:r>
              <a:rPr lang="de-DE" dirty="0" err="1" smtClean="0"/>
              <a:t>Lifetime</a:t>
            </a:r>
            <a:r>
              <a:rPr lang="de-DE" dirty="0" smtClean="0"/>
              <a:t> </a:t>
            </a:r>
            <a:r>
              <a:rPr lang="de-DE" dirty="0" err="1" smtClean="0"/>
              <a:t>chances</a:t>
            </a:r>
            <a:r>
              <a:rPr lang="de-DE" dirty="0" smtClean="0"/>
              <a:t> </a:t>
            </a:r>
            <a:r>
              <a:rPr lang="de-DE" dirty="0" err="1" smtClean="0"/>
              <a:t>of</a:t>
            </a:r>
            <a:r>
              <a:rPr lang="de-DE" dirty="0" smtClean="0"/>
              <a:t> </a:t>
            </a:r>
            <a:r>
              <a:rPr lang="de-DE" dirty="0" err="1" smtClean="0"/>
              <a:t>going</a:t>
            </a:r>
            <a:r>
              <a:rPr lang="de-DE" dirty="0" smtClean="0"/>
              <a:t> </a:t>
            </a:r>
            <a:r>
              <a:rPr lang="de-DE" dirty="0" err="1" smtClean="0"/>
              <a:t>to</a:t>
            </a:r>
            <a:r>
              <a:rPr lang="de-DE" dirty="0" smtClean="0"/>
              <a:t> </a:t>
            </a:r>
            <a:r>
              <a:rPr lang="de-DE" dirty="0" err="1" smtClean="0"/>
              <a:t>prison</a:t>
            </a:r>
            <a:r>
              <a:rPr lang="de-DE" dirty="0" smtClean="0"/>
              <a:t>.</a:t>
            </a:r>
          </a:p>
          <a:p>
            <a:r>
              <a:rPr lang="de-DE" dirty="0" err="1" smtClean="0"/>
              <a:t>Men</a:t>
            </a:r>
            <a:r>
              <a:rPr lang="de-DE" dirty="0" smtClean="0"/>
              <a:t>      11.3%               Women  1,8%</a:t>
            </a:r>
          </a:p>
          <a:p>
            <a:r>
              <a:rPr lang="de-DE" dirty="0" smtClean="0"/>
              <a:t>Blacks   18,6 %</a:t>
            </a:r>
          </a:p>
          <a:p>
            <a:r>
              <a:rPr lang="de-DE" dirty="0" err="1" smtClean="0"/>
              <a:t>Hispanics</a:t>
            </a:r>
            <a:r>
              <a:rPr lang="de-DE" dirty="0" smtClean="0"/>
              <a:t> 10 %</a:t>
            </a:r>
          </a:p>
          <a:p>
            <a:r>
              <a:rPr lang="de-DE" dirty="0" smtClean="0"/>
              <a:t>Whites   3,4%</a:t>
            </a:r>
          </a:p>
          <a:p>
            <a:r>
              <a:rPr lang="de-DE" dirty="0" err="1" smtClean="0"/>
              <a:t>Three</a:t>
            </a:r>
            <a:r>
              <a:rPr lang="de-DE" dirty="0" smtClean="0"/>
              <a:t> Strikes Law -25 </a:t>
            </a:r>
            <a:r>
              <a:rPr lang="de-DE" dirty="0" err="1" smtClean="0"/>
              <a:t>years</a:t>
            </a:r>
            <a:r>
              <a:rPr lang="de-DE" dirty="0" smtClean="0"/>
              <a:t> </a:t>
            </a:r>
            <a:r>
              <a:rPr lang="de-DE" dirty="0" err="1" smtClean="0"/>
              <a:t>minimum</a:t>
            </a:r>
            <a:r>
              <a:rPr lang="de-DE" dirty="0" smtClean="0"/>
              <a:t>.</a:t>
            </a:r>
            <a:endParaRPr lang="de-D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28596" y="1214422"/>
            <a:ext cx="8158162" cy="5483245"/>
          </a:xfrm>
        </p:spPr>
        <p:txBody>
          <a:bodyPr>
            <a:normAutofit/>
          </a:bodyPr>
          <a:lstStyle/>
          <a:p>
            <a:pPr>
              <a:buNone/>
            </a:pPr>
            <a:r>
              <a:rPr lang="de-DE" sz="2800" dirty="0" smtClean="0"/>
              <a:t>1) </a:t>
            </a:r>
            <a:r>
              <a:rPr lang="de-DE" sz="2800" b="1" dirty="0" err="1" smtClean="0"/>
              <a:t>Faulty</a:t>
            </a:r>
            <a:r>
              <a:rPr lang="de-DE" sz="2800" b="1" dirty="0" smtClean="0"/>
              <a:t> System </a:t>
            </a:r>
            <a:r>
              <a:rPr lang="de-DE" sz="2800" dirty="0" smtClean="0"/>
              <a:t>– „Law </a:t>
            </a:r>
            <a:r>
              <a:rPr lang="de-DE" sz="2800" dirty="0" err="1" smtClean="0"/>
              <a:t>and</a:t>
            </a:r>
            <a:r>
              <a:rPr lang="de-DE" sz="2800" dirty="0" smtClean="0"/>
              <a:t> Order“ </a:t>
            </a:r>
            <a:r>
              <a:rPr lang="de-DE" sz="2800" dirty="0" err="1" smtClean="0"/>
              <a:t>perspective</a:t>
            </a:r>
            <a:r>
              <a:rPr lang="de-DE" sz="2800" dirty="0" smtClean="0"/>
              <a:t>.</a:t>
            </a:r>
          </a:p>
          <a:p>
            <a:pPr>
              <a:buNone/>
            </a:pPr>
            <a:r>
              <a:rPr lang="de-DE" sz="2800" dirty="0" smtClean="0"/>
              <a:t>    People </a:t>
            </a:r>
            <a:r>
              <a:rPr lang="de-DE" sz="2800" dirty="0" err="1" smtClean="0"/>
              <a:t>commit</a:t>
            </a:r>
            <a:r>
              <a:rPr lang="de-DE" sz="2800" dirty="0" smtClean="0"/>
              <a:t> </a:t>
            </a:r>
            <a:r>
              <a:rPr lang="de-DE" sz="2800" dirty="0" err="1" smtClean="0"/>
              <a:t>crimes</a:t>
            </a:r>
            <a:r>
              <a:rPr lang="de-DE" sz="2800" dirty="0" smtClean="0"/>
              <a:t> </a:t>
            </a:r>
            <a:r>
              <a:rPr lang="de-DE" sz="2800" dirty="0" err="1" smtClean="0"/>
              <a:t>because</a:t>
            </a:r>
            <a:r>
              <a:rPr lang="de-DE" sz="2800" dirty="0" smtClean="0"/>
              <a:t> </a:t>
            </a:r>
            <a:r>
              <a:rPr lang="de-DE" sz="2800" dirty="0" err="1" smtClean="0"/>
              <a:t>they</a:t>
            </a:r>
            <a:r>
              <a:rPr lang="de-DE" sz="2800" dirty="0" smtClean="0"/>
              <a:t> </a:t>
            </a:r>
            <a:r>
              <a:rPr lang="de-DE" sz="2800" dirty="0" err="1" smtClean="0"/>
              <a:t>can</a:t>
            </a:r>
            <a:r>
              <a:rPr lang="de-DE" sz="2800" dirty="0" smtClean="0"/>
              <a:t> </a:t>
            </a:r>
            <a:r>
              <a:rPr lang="de-DE" sz="2800" dirty="0" err="1" smtClean="0"/>
              <a:t>get</a:t>
            </a:r>
            <a:r>
              <a:rPr lang="de-DE" sz="2800" dirty="0" smtClean="0"/>
              <a:t> </a:t>
            </a:r>
            <a:r>
              <a:rPr lang="de-DE" sz="2800" dirty="0" err="1" smtClean="0"/>
              <a:t>away</a:t>
            </a:r>
            <a:r>
              <a:rPr lang="de-DE" sz="2800" dirty="0" smtClean="0"/>
              <a:t> </a:t>
            </a:r>
            <a:r>
              <a:rPr lang="de-DE" sz="2800" dirty="0" err="1" smtClean="0"/>
              <a:t>with</a:t>
            </a:r>
            <a:r>
              <a:rPr lang="de-DE" sz="2800" dirty="0" smtClean="0"/>
              <a:t> it. Solution: </a:t>
            </a:r>
            <a:r>
              <a:rPr lang="de-DE" sz="2800" dirty="0" err="1" smtClean="0"/>
              <a:t>more</a:t>
            </a:r>
            <a:r>
              <a:rPr lang="de-DE" sz="2800" dirty="0" smtClean="0"/>
              <a:t> </a:t>
            </a:r>
            <a:r>
              <a:rPr lang="de-DE" sz="2800" dirty="0" err="1" smtClean="0"/>
              <a:t>policemen</a:t>
            </a:r>
            <a:r>
              <a:rPr lang="de-DE" sz="2800" dirty="0" smtClean="0"/>
              <a:t> </a:t>
            </a:r>
            <a:r>
              <a:rPr lang="de-DE" sz="2800" dirty="0" err="1" smtClean="0"/>
              <a:t>and</a:t>
            </a:r>
            <a:r>
              <a:rPr lang="de-DE" sz="2800" dirty="0" smtClean="0"/>
              <a:t> </a:t>
            </a:r>
            <a:r>
              <a:rPr lang="de-DE" sz="2800" dirty="0" err="1" smtClean="0"/>
              <a:t>prisons</a:t>
            </a:r>
            <a:r>
              <a:rPr lang="de-DE" sz="2800" dirty="0"/>
              <a:t> </a:t>
            </a:r>
            <a:r>
              <a:rPr lang="de-DE" sz="2800" dirty="0" err="1" smtClean="0"/>
              <a:t>as</a:t>
            </a:r>
            <a:r>
              <a:rPr lang="de-DE" sz="2800" dirty="0" smtClean="0"/>
              <a:t> well </a:t>
            </a:r>
            <a:r>
              <a:rPr lang="de-DE" sz="2800" dirty="0" err="1" smtClean="0"/>
              <a:t>as</a:t>
            </a:r>
            <a:r>
              <a:rPr lang="de-DE" sz="2800" dirty="0" smtClean="0"/>
              <a:t> </a:t>
            </a:r>
            <a:r>
              <a:rPr lang="de-DE" sz="2800" dirty="0" err="1" smtClean="0"/>
              <a:t>tougher</a:t>
            </a:r>
            <a:r>
              <a:rPr lang="de-DE" sz="2800" dirty="0" smtClean="0"/>
              <a:t> </a:t>
            </a:r>
            <a:r>
              <a:rPr lang="de-DE" sz="2800" dirty="0" err="1" smtClean="0"/>
              <a:t>sentences</a:t>
            </a:r>
            <a:r>
              <a:rPr lang="de-DE" sz="2800" dirty="0" smtClean="0"/>
              <a:t>.</a:t>
            </a:r>
          </a:p>
          <a:p>
            <a:pPr>
              <a:buNone/>
            </a:pPr>
            <a:r>
              <a:rPr lang="de-DE" sz="2800" dirty="0" smtClean="0"/>
              <a:t>2) </a:t>
            </a:r>
            <a:r>
              <a:rPr lang="de-DE" sz="2800" b="1" dirty="0" smtClean="0"/>
              <a:t>The </a:t>
            </a:r>
            <a:r>
              <a:rPr lang="de-DE" sz="2800" b="1" dirty="0" err="1" smtClean="0"/>
              <a:t>blocked</a:t>
            </a:r>
            <a:r>
              <a:rPr lang="de-DE" sz="2800" b="1" dirty="0" smtClean="0"/>
              <a:t> </a:t>
            </a:r>
            <a:r>
              <a:rPr lang="de-DE" sz="2800" b="1" dirty="0" err="1" smtClean="0"/>
              <a:t>Opportunities</a:t>
            </a:r>
            <a:r>
              <a:rPr lang="de-DE" sz="2800" b="1" dirty="0" smtClean="0"/>
              <a:t> </a:t>
            </a:r>
            <a:r>
              <a:rPr lang="de-DE" sz="2800" dirty="0" smtClean="0"/>
              <a:t>– </a:t>
            </a:r>
            <a:r>
              <a:rPr lang="de-DE" sz="2800" dirty="0" err="1" smtClean="0"/>
              <a:t>crime</a:t>
            </a:r>
            <a:r>
              <a:rPr lang="de-DE" sz="2800" dirty="0" smtClean="0"/>
              <a:t> </a:t>
            </a:r>
            <a:r>
              <a:rPr lang="de-DE" sz="2800" dirty="0" err="1" smtClean="0"/>
              <a:t>is</a:t>
            </a:r>
            <a:r>
              <a:rPr lang="de-DE" sz="2800" dirty="0" smtClean="0"/>
              <a:t> a </a:t>
            </a:r>
            <a:r>
              <a:rPr lang="de-DE" sz="2800" dirty="0" err="1" smtClean="0"/>
              <a:t>consequence</a:t>
            </a:r>
            <a:r>
              <a:rPr lang="de-DE" sz="2800" dirty="0" smtClean="0"/>
              <a:t> </a:t>
            </a:r>
            <a:r>
              <a:rPr lang="de-DE" sz="2800" dirty="0" err="1" smtClean="0"/>
              <a:t>of</a:t>
            </a:r>
            <a:r>
              <a:rPr lang="de-DE" sz="2800" dirty="0" smtClean="0"/>
              <a:t> </a:t>
            </a:r>
            <a:r>
              <a:rPr lang="de-DE" sz="2800" dirty="0" err="1" smtClean="0"/>
              <a:t>inequality</a:t>
            </a:r>
            <a:r>
              <a:rPr lang="de-DE" sz="2800" dirty="0" smtClean="0"/>
              <a:t> </a:t>
            </a:r>
            <a:r>
              <a:rPr lang="de-DE" sz="2800" dirty="0" err="1" smtClean="0"/>
              <a:t>and</a:t>
            </a:r>
            <a:r>
              <a:rPr lang="de-DE" sz="2800" dirty="0" smtClean="0"/>
              <a:t> </a:t>
            </a:r>
            <a:r>
              <a:rPr lang="de-DE" sz="2800" dirty="0" err="1" smtClean="0"/>
              <a:t>discrimination</a:t>
            </a:r>
            <a:r>
              <a:rPr lang="de-DE" sz="2800" dirty="0" smtClean="0"/>
              <a:t>, </a:t>
            </a:r>
            <a:r>
              <a:rPr lang="de-DE" sz="2800" dirty="0" err="1" smtClean="0"/>
              <a:t>specially</a:t>
            </a:r>
            <a:r>
              <a:rPr lang="de-DE" sz="2800" dirty="0" smtClean="0"/>
              <a:t> in </a:t>
            </a:r>
            <a:r>
              <a:rPr lang="de-DE" sz="2800" dirty="0" err="1" smtClean="0"/>
              <a:t>the</a:t>
            </a:r>
            <a:r>
              <a:rPr lang="de-DE" sz="2800" dirty="0" smtClean="0"/>
              <a:t> </a:t>
            </a:r>
            <a:r>
              <a:rPr lang="de-DE" sz="2800" dirty="0" err="1" smtClean="0"/>
              <a:t>forms</a:t>
            </a:r>
            <a:r>
              <a:rPr lang="de-DE" sz="2800" dirty="0" smtClean="0"/>
              <a:t> </a:t>
            </a:r>
            <a:r>
              <a:rPr lang="de-DE" sz="2800" dirty="0" err="1" smtClean="0"/>
              <a:t>of</a:t>
            </a:r>
            <a:r>
              <a:rPr lang="de-DE" sz="2800" dirty="0" smtClean="0"/>
              <a:t> </a:t>
            </a:r>
            <a:r>
              <a:rPr lang="de-DE" sz="2800" dirty="0" err="1" smtClean="0"/>
              <a:t>unemployment</a:t>
            </a:r>
            <a:r>
              <a:rPr lang="de-DE" sz="2800" dirty="0" smtClean="0"/>
              <a:t>, </a:t>
            </a:r>
            <a:r>
              <a:rPr lang="de-DE" sz="2800" dirty="0" err="1" smtClean="0"/>
              <a:t>poverty</a:t>
            </a:r>
            <a:r>
              <a:rPr lang="de-DE" sz="2800" dirty="0" smtClean="0"/>
              <a:t> </a:t>
            </a:r>
            <a:r>
              <a:rPr lang="de-DE" sz="2800" dirty="0" err="1" smtClean="0"/>
              <a:t>and</a:t>
            </a:r>
            <a:r>
              <a:rPr lang="de-DE" sz="2800" dirty="0" smtClean="0"/>
              <a:t> </a:t>
            </a:r>
            <a:r>
              <a:rPr lang="de-DE" sz="2800" dirty="0" err="1" smtClean="0"/>
              <a:t>inadequate</a:t>
            </a:r>
            <a:r>
              <a:rPr lang="de-DE" sz="2800" dirty="0" smtClean="0"/>
              <a:t> </a:t>
            </a:r>
            <a:r>
              <a:rPr lang="de-DE" sz="2800" dirty="0" err="1" smtClean="0"/>
              <a:t>educational</a:t>
            </a:r>
            <a:r>
              <a:rPr lang="de-DE" sz="2800" dirty="0" smtClean="0"/>
              <a:t> </a:t>
            </a:r>
            <a:r>
              <a:rPr lang="de-DE" sz="2800" dirty="0" err="1" smtClean="0"/>
              <a:t>opportunities</a:t>
            </a:r>
            <a:r>
              <a:rPr lang="de-DE" sz="2800" dirty="0" smtClean="0"/>
              <a:t>.</a:t>
            </a:r>
          </a:p>
          <a:p>
            <a:pPr>
              <a:buNone/>
            </a:pPr>
            <a:r>
              <a:rPr lang="de-DE" sz="2800" dirty="0" smtClean="0"/>
              <a:t>3) </a:t>
            </a:r>
            <a:r>
              <a:rPr lang="de-DE" sz="2800" b="1" dirty="0" err="1" smtClean="0"/>
              <a:t>Social</a:t>
            </a:r>
            <a:r>
              <a:rPr lang="de-DE" sz="2800" b="1" dirty="0" smtClean="0"/>
              <a:t> Breakdown </a:t>
            </a:r>
            <a:r>
              <a:rPr lang="de-DE" sz="2800" dirty="0" smtClean="0"/>
              <a:t>– Crime </a:t>
            </a:r>
            <a:r>
              <a:rPr lang="de-DE" sz="2800" dirty="0" err="1" smtClean="0"/>
              <a:t>is</a:t>
            </a:r>
            <a:r>
              <a:rPr lang="de-DE" sz="2800" dirty="0" smtClean="0"/>
              <a:t> a </a:t>
            </a:r>
            <a:r>
              <a:rPr lang="de-DE" sz="2800" dirty="0" err="1" smtClean="0"/>
              <a:t>result</a:t>
            </a:r>
            <a:r>
              <a:rPr lang="de-DE" sz="2800" dirty="0" smtClean="0"/>
              <a:t> </a:t>
            </a:r>
            <a:r>
              <a:rPr lang="de-DE" sz="2800" dirty="0" err="1" smtClean="0"/>
              <a:t>of</a:t>
            </a:r>
            <a:r>
              <a:rPr lang="de-DE" sz="2800" dirty="0" smtClean="0"/>
              <a:t> </a:t>
            </a:r>
            <a:r>
              <a:rPr lang="de-DE" sz="2800" dirty="0" err="1" smtClean="0"/>
              <a:t>family</a:t>
            </a:r>
            <a:r>
              <a:rPr lang="de-DE" sz="2800" dirty="0" smtClean="0"/>
              <a:t> </a:t>
            </a:r>
            <a:r>
              <a:rPr lang="de-DE" sz="2800" dirty="0" err="1" smtClean="0"/>
              <a:t>and</a:t>
            </a:r>
            <a:r>
              <a:rPr lang="de-DE" sz="2800" dirty="0" smtClean="0"/>
              <a:t> </a:t>
            </a:r>
            <a:r>
              <a:rPr lang="de-DE" sz="2800" dirty="0" err="1" smtClean="0"/>
              <a:t>community</a:t>
            </a:r>
            <a:r>
              <a:rPr lang="de-DE" sz="2800" dirty="0" smtClean="0"/>
              <a:t> </a:t>
            </a:r>
            <a:r>
              <a:rPr lang="de-DE" sz="2800" dirty="0" err="1" smtClean="0"/>
              <a:t>disintegration</a:t>
            </a:r>
            <a:r>
              <a:rPr lang="de-DE" sz="2800" dirty="0" smtClean="0"/>
              <a:t>. High </a:t>
            </a:r>
            <a:r>
              <a:rPr lang="de-DE" sz="2800" dirty="0" err="1" smtClean="0"/>
              <a:t>rates</a:t>
            </a:r>
            <a:r>
              <a:rPr lang="de-DE" sz="2800" dirty="0" smtClean="0"/>
              <a:t> </a:t>
            </a:r>
            <a:r>
              <a:rPr lang="de-DE" sz="2800" dirty="0" err="1" smtClean="0"/>
              <a:t>of</a:t>
            </a:r>
            <a:r>
              <a:rPr lang="de-DE" sz="2800" dirty="0" smtClean="0"/>
              <a:t> </a:t>
            </a:r>
            <a:r>
              <a:rPr lang="de-DE" sz="2800" dirty="0" err="1" smtClean="0"/>
              <a:t>divorce</a:t>
            </a:r>
            <a:r>
              <a:rPr lang="de-DE" sz="2800" dirty="0" smtClean="0"/>
              <a:t> </a:t>
            </a:r>
            <a:r>
              <a:rPr lang="de-DE" sz="2800" dirty="0" err="1" smtClean="0"/>
              <a:t>and</a:t>
            </a:r>
            <a:r>
              <a:rPr lang="de-DE" sz="2800" dirty="0" smtClean="0"/>
              <a:t> out-</a:t>
            </a:r>
            <a:r>
              <a:rPr lang="de-DE" sz="2800" dirty="0" err="1" smtClean="0"/>
              <a:t>of</a:t>
            </a:r>
            <a:r>
              <a:rPr lang="de-DE" sz="2800" dirty="0" smtClean="0"/>
              <a:t>-</a:t>
            </a:r>
            <a:r>
              <a:rPr lang="de-DE" sz="2800" dirty="0" err="1" smtClean="0"/>
              <a:t>wedlock</a:t>
            </a:r>
            <a:r>
              <a:rPr lang="de-DE" sz="2800" dirty="0" smtClean="0"/>
              <a:t> </a:t>
            </a:r>
            <a:r>
              <a:rPr lang="de-DE" sz="2800" dirty="0" err="1" smtClean="0"/>
              <a:t>births</a:t>
            </a:r>
            <a:r>
              <a:rPr lang="de-DE" sz="2800" dirty="0" smtClean="0"/>
              <a:t> lost </a:t>
            </a:r>
            <a:r>
              <a:rPr lang="de-DE" sz="2800" dirty="0" err="1" smtClean="0"/>
              <a:t>of</a:t>
            </a:r>
            <a:r>
              <a:rPr lang="de-DE" sz="2800" dirty="0" smtClean="0"/>
              <a:t> </a:t>
            </a:r>
            <a:r>
              <a:rPr lang="de-DE" sz="2800" dirty="0" err="1" smtClean="0"/>
              <a:t>family</a:t>
            </a:r>
            <a:r>
              <a:rPr lang="de-DE" sz="2800" dirty="0" smtClean="0"/>
              <a:t> </a:t>
            </a:r>
            <a:r>
              <a:rPr lang="de-DE" sz="2800" dirty="0" err="1" smtClean="0"/>
              <a:t>values</a:t>
            </a:r>
            <a:r>
              <a:rPr lang="de-DE" sz="2800" dirty="0" smtClean="0"/>
              <a:t>.</a:t>
            </a:r>
          </a:p>
          <a:p>
            <a:pPr>
              <a:buNone/>
            </a:pPr>
            <a:endParaRPr lang="de-DE" sz="2800" dirty="0"/>
          </a:p>
        </p:txBody>
      </p:sp>
      <p:sp>
        <p:nvSpPr>
          <p:cNvPr id="4" name="Titel 3"/>
          <p:cNvSpPr>
            <a:spLocks noGrp="1"/>
          </p:cNvSpPr>
          <p:nvPr>
            <p:ph type="title"/>
          </p:nvPr>
        </p:nvSpPr>
        <p:spPr/>
        <p:txBody>
          <a:bodyPr>
            <a:normAutofit/>
          </a:bodyPr>
          <a:lstStyle/>
          <a:p>
            <a:r>
              <a:rPr lang="de-DE" sz="3600" dirty="0" smtClean="0">
                <a:solidFill>
                  <a:srgbClr val="FF0000"/>
                </a:solidFill>
              </a:rPr>
              <a:t>Frames </a:t>
            </a:r>
            <a:r>
              <a:rPr lang="de-DE" sz="3600" dirty="0" err="1" smtClean="0">
                <a:solidFill>
                  <a:srgbClr val="FF0000"/>
                </a:solidFill>
              </a:rPr>
              <a:t>explaining</a:t>
            </a:r>
            <a:r>
              <a:rPr lang="de-DE" sz="3600" dirty="0" smtClean="0">
                <a:solidFill>
                  <a:srgbClr val="FF0000"/>
                </a:solidFill>
              </a:rPr>
              <a:t> </a:t>
            </a:r>
            <a:r>
              <a:rPr lang="de-DE" sz="3600" dirty="0" err="1" smtClean="0">
                <a:solidFill>
                  <a:srgbClr val="FF0000"/>
                </a:solidFill>
              </a:rPr>
              <a:t>crime</a:t>
            </a:r>
            <a:endParaRPr lang="de-DE" sz="3600" dirty="0">
              <a:solidFill>
                <a:srgbClr val="FF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428604"/>
            <a:ext cx="8401080" cy="6215106"/>
          </a:xfrm>
        </p:spPr>
        <p:txBody>
          <a:bodyPr>
            <a:normAutofit fontScale="92500" lnSpcReduction="10000"/>
          </a:bodyPr>
          <a:lstStyle/>
          <a:p>
            <a:pPr>
              <a:buNone/>
            </a:pPr>
            <a:r>
              <a:rPr lang="de-DE" sz="2800" dirty="0" smtClean="0"/>
              <a:t>4) </a:t>
            </a:r>
            <a:r>
              <a:rPr lang="de-DE" sz="2800" b="1" dirty="0" smtClean="0"/>
              <a:t>Media </a:t>
            </a:r>
            <a:r>
              <a:rPr lang="de-DE" sz="2800" b="1" dirty="0" err="1" smtClean="0"/>
              <a:t>Violence</a:t>
            </a:r>
            <a:r>
              <a:rPr lang="de-DE" sz="2800" b="1" dirty="0" smtClean="0"/>
              <a:t> </a:t>
            </a:r>
            <a:r>
              <a:rPr lang="de-DE" sz="2800" dirty="0" smtClean="0"/>
              <a:t>– </a:t>
            </a:r>
            <a:r>
              <a:rPr lang="de-DE" sz="2800" dirty="0" err="1" smtClean="0"/>
              <a:t>sees</a:t>
            </a:r>
            <a:r>
              <a:rPr lang="de-DE" sz="2800" dirty="0" smtClean="0"/>
              <a:t> </a:t>
            </a:r>
            <a:r>
              <a:rPr lang="de-DE" sz="2800" dirty="0" err="1" smtClean="0"/>
              <a:t>crime</a:t>
            </a:r>
            <a:r>
              <a:rPr lang="de-DE" sz="2800" dirty="0" smtClean="0"/>
              <a:t> </a:t>
            </a:r>
            <a:r>
              <a:rPr lang="de-DE" sz="2800" dirty="0" err="1" smtClean="0"/>
              <a:t>as</a:t>
            </a:r>
            <a:r>
              <a:rPr lang="de-DE" sz="2800" dirty="0" smtClean="0"/>
              <a:t> a </a:t>
            </a:r>
            <a:r>
              <a:rPr lang="de-DE" sz="2800" dirty="0" err="1" smtClean="0"/>
              <a:t>consequence</a:t>
            </a:r>
            <a:r>
              <a:rPr lang="de-DE" sz="2800" dirty="0" smtClean="0"/>
              <a:t> </a:t>
            </a:r>
            <a:r>
              <a:rPr lang="de-DE" sz="2800" dirty="0" err="1" smtClean="0"/>
              <a:t>of</a:t>
            </a:r>
            <a:r>
              <a:rPr lang="de-DE" sz="2800" dirty="0" smtClean="0"/>
              <a:t> </a:t>
            </a:r>
            <a:r>
              <a:rPr lang="de-DE" sz="2800" dirty="0" err="1" smtClean="0"/>
              <a:t>violent</a:t>
            </a:r>
            <a:r>
              <a:rPr lang="de-DE" sz="2800" dirty="0" smtClean="0"/>
              <a:t> </a:t>
            </a:r>
            <a:r>
              <a:rPr lang="de-DE" sz="2800" dirty="0" err="1" smtClean="0"/>
              <a:t>crime</a:t>
            </a:r>
            <a:r>
              <a:rPr lang="de-DE" sz="2800" dirty="0" smtClean="0"/>
              <a:t> in </a:t>
            </a:r>
            <a:r>
              <a:rPr lang="de-DE" sz="2800" dirty="0" err="1" smtClean="0"/>
              <a:t>television</a:t>
            </a:r>
            <a:r>
              <a:rPr lang="de-DE" sz="2800" dirty="0" smtClean="0"/>
              <a:t>, in </a:t>
            </a:r>
            <a:r>
              <a:rPr lang="de-DE" sz="2800" dirty="0" err="1" smtClean="0"/>
              <a:t>the</a:t>
            </a:r>
            <a:r>
              <a:rPr lang="de-DE" sz="2800" dirty="0" smtClean="0"/>
              <a:t> </a:t>
            </a:r>
            <a:r>
              <a:rPr lang="de-DE" sz="2800" dirty="0" err="1" smtClean="0"/>
              <a:t>movies</a:t>
            </a:r>
            <a:r>
              <a:rPr lang="de-DE" sz="2800" dirty="0"/>
              <a:t> </a:t>
            </a:r>
            <a:r>
              <a:rPr lang="de-DE" sz="2800" dirty="0" err="1" smtClean="0"/>
              <a:t>and</a:t>
            </a:r>
            <a:r>
              <a:rPr lang="de-DE" sz="2800" dirty="0" smtClean="0"/>
              <a:t> in </a:t>
            </a:r>
            <a:r>
              <a:rPr lang="de-DE" sz="2800" dirty="0" err="1" smtClean="0"/>
              <a:t>popular</a:t>
            </a:r>
            <a:r>
              <a:rPr lang="de-DE" sz="2800" dirty="0" smtClean="0"/>
              <a:t> </a:t>
            </a:r>
            <a:r>
              <a:rPr lang="de-DE" sz="2800" dirty="0" err="1" smtClean="0"/>
              <a:t>music</a:t>
            </a:r>
            <a:r>
              <a:rPr lang="de-DE" sz="2800" dirty="0" smtClean="0"/>
              <a:t>. Crime </a:t>
            </a:r>
            <a:r>
              <a:rPr lang="de-DE" sz="2800" dirty="0" err="1" smtClean="0"/>
              <a:t>should</a:t>
            </a:r>
            <a:r>
              <a:rPr lang="de-DE" sz="2800" dirty="0" smtClean="0"/>
              <a:t> not </a:t>
            </a:r>
            <a:r>
              <a:rPr lang="de-DE" sz="2800" dirty="0" err="1" smtClean="0"/>
              <a:t>be</a:t>
            </a:r>
            <a:r>
              <a:rPr lang="de-DE" sz="2800" dirty="0" smtClean="0"/>
              <a:t> </a:t>
            </a:r>
            <a:r>
              <a:rPr lang="de-DE" sz="2800" dirty="0" err="1" smtClean="0"/>
              <a:t>glamorized</a:t>
            </a:r>
            <a:r>
              <a:rPr lang="de-DE" sz="2800" dirty="0" smtClean="0"/>
              <a:t>.</a:t>
            </a:r>
          </a:p>
          <a:p>
            <a:pPr>
              <a:buNone/>
            </a:pPr>
            <a:r>
              <a:rPr lang="de-DE" sz="2800" dirty="0" smtClean="0"/>
              <a:t>5) </a:t>
            </a:r>
            <a:r>
              <a:rPr lang="de-DE" sz="2800" b="1" dirty="0" smtClean="0"/>
              <a:t>The </a:t>
            </a:r>
            <a:r>
              <a:rPr lang="de-DE" sz="2800" b="1" dirty="0" err="1" smtClean="0"/>
              <a:t>racist</a:t>
            </a:r>
            <a:r>
              <a:rPr lang="de-DE" sz="2800" b="1" dirty="0" smtClean="0"/>
              <a:t> System </a:t>
            </a:r>
            <a:r>
              <a:rPr lang="de-DE" sz="2800" dirty="0" smtClean="0"/>
              <a:t>– </a:t>
            </a:r>
            <a:r>
              <a:rPr lang="de-DE" sz="2800" dirty="0" err="1" smtClean="0"/>
              <a:t>It</a:t>
            </a:r>
            <a:r>
              <a:rPr lang="de-DE" sz="2800" dirty="0" smtClean="0"/>
              <a:t> </a:t>
            </a:r>
            <a:r>
              <a:rPr lang="de-DE" sz="2800" dirty="0" err="1" smtClean="0"/>
              <a:t>holds</a:t>
            </a:r>
            <a:r>
              <a:rPr lang="de-DE" sz="2800" dirty="0" smtClean="0"/>
              <a:t> </a:t>
            </a:r>
            <a:r>
              <a:rPr lang="de-DE" sz="2800" dirty="0" err="1" smtClean="0"/>
              <a:t>that</a:t>
            </a:r>
            <a:r>
              <a:rPr lang="de-DE" sz="2800" dirty="0" smtClean="0"/>
              <a:t> </a:t>
            </a:r>
            <a:r>
              <a:rPr lang="de-DE" sz="2800" dirty="0" err="1" smtClean="0"/>
              <a:t>the</a:t>
            </a:r>
            <a:r>
              <a:rPr lang="de-DE" sz="2800" dirty="0" smtClean="0"/>
              <a:t> </a:t>
            </a:r>
            <a:r>
              <a:rPr lang="de-DE" sz="2800" dirty="0" err="1" smtClean="0"/>
              <a:t>courts</a:t>
            </a:r>
            <a:r>
              <a:rPr lang="de-DE" sz="2800" dirty="0" smtClean="0"/>
              <a:t> </a:t>
            </a:r>
            <a:r>
              <a:rPr lang="de-DE" sz="2800" dirty="0" err="1" smtClean="0"/>
              <a:t>and</a:t>
            </a:r>
            <a:r>
              <a:rPr lang="de-DE" sz="2800" dirty="0" smtClean="0"/>
              <a:t> </a:t>
            </a:r>
            <a:r>
              <a:rPr lang="de-DE" sz="2800" dirty="0" err="1" smtClean="0"/>
              <a:t>police</a:t>
            </a:r>
            <a:r>
              <a:rPr lang="de-DE" sz="2800" dirty="0" smtClean="0"/>
              <a:t> </a:t>
            </a:r>
            <a:r>
              <a:rPr lang="de-DE" sz="2800" dirty="0" err="1" smtClean="0"/>
              <a:t>are</a:t>
            </a:r>
            <a:r>
              <a:rPr lang="de-DE" sz="2800" dirty="0" smtClean="0"/>
              <a:t> </a:t>
            </a:r>
            <a:r>
              <a:rPr lang="de-DE" sz="2800" dirty="0" err="1" smtClean="0"/>
              <a:t>biased</a:t>
            </a:r>
            <a:r>
              <a:rPr lang="de-DE" sz="2800" dirty="0" smtClean="0"/>
              <a:t> </a:t>
            </a:r>
            <a:r>
              <a:rPr lang="de-DE" sz="2800" dirty="0" err="1" smtClean="0"/>
              <a:t>against</a:t>
            </a:r>
            <a:r>
              <a:rPr lang="de-DE" sz="2800" dirty="0" smtClean="0"/>
              <a:t> </a:t>
            </a:r>
            <a:r>
              <a:rPr lang="de-DE" sz="2800" dirty="0" err="1" smtClean="0"/>
              <a:t>the</a:t>
            </a:r>
            <a:r>
              <a:rPr lang="de-DE" sz="2800" dirty="0" smtClean="0"/>
              <a:t> non-</a:t>
            </a:r>
            <a:r>
              <a:rPr lang="de-DE" sz="2800" dirty="0" err="1" smtClean="0"/>
              <a:t>white</a:t>
            </a:r>
            <a:r>
              <a:rPr lang="de-DE" sz="2800" dirty="0" smtClean="0"/>
              <a:t> </a:t>
            </a:r>
            <a:r>
              <a:rPr lang="de-DE" sz="2800" dirty="0" err="1" smtClean="0"/>
              <a:t>society</a:t>
            </a:r>
            <a:r>
              <a:rPr lang="de-DE" sz="2800" dirty="0" smtClean="0"/>
              <a:t> </a:t>
            </a:r>
            <a:r>
              <a:rPr lang="de-DE" sz="2800" dirty="0" err="1" smtClean="0"/>
              <a:t>and</a:t>
            </a:r>
            <a:r>
              <a:rPr lang="de-DE" sz="2800" dirty="0" smtClean="0"/>
              <a:t> </a:t>
            </a:r>
            <a:r>
              <a:rPr lang="de-DE" sz="2800" dirty="0" err="1" smtClean="0"/>
              <a:t>operate</a:t>
            </a:r>
            <a:r>
              <a:rPr lang="de-DE" sz="2800" dirty="0" smtClean="0"/>
              <a:t> a dual </a:t>
            </a:r>
            <a:r>
              <a:rPr lang="de-DE" sz="2800" dirty="0" err="1" smtClean="0"/>
              <a:t>system</a:t>
            </a:r>
            <a:r>
              <a:rPr lang="de-DE" sz="2800" dirty="0" smtClean="0"/>
              <a:t> </a:t>
            </a:r>
            <a:r>
              <a:rPr lang="de-DE" sz="2800" dirty="0" err="1" smtClean="0"/>
              <a:t>of</a:t>
            </a:r>
            <a:r>
              <a:rPr lang="de-DE" sz="2800" dirty="0" smtClean="0"/>
              <a:t> </a:t>
            </a:r>
            <a:r>
              <a:rPr lang="de-DE" sz="2800" dirty="0" err="1" smtClean="0"/>
              <a:t>justice</a:t>
            </a:r>
            <a:r>
              <a:rPr lang="de-DE" sz="2800" dirty="0" smtClean="0"/>
              <a:t>.</a:t>
            </a:r>
          </a:p>
          <a:p>
            <a:pPr>
              <a:buNone/>
            </a:pPr>
            <a:endParaRPr lang="de-DE" sz="2800" dirty="0"/>
          </a:p>
          <a:p>
            <a:pPr>
              <a:buNone/>
            </a:pPr>
            <a:r>
              <a:rPr lang="de-DE" sz="2800" dirty="0" smtClean="0"/>
              <a:t>All </a:t>
            </a:r>
            <a:r>
              <a:rPr lang="de-DE" sz="2800" dirty="0" err="1" smtClean="0"/>
              <a:t>these</a:t>
            </a:r>
            <a:r>
              <a:rPr lang="de-DE" sz="2800" dirty="0" smtClean="0"/>
              <a:t> </a:t>
            </a:r>
            <a:r>
              <a:rPr lang="de-DE" sz="2800" dirty="0" err="1" smtClean="0"/>
              <a:t>frames</a:t>
            </a:r>
            <a:r>
              <a:rPr lang="de-DE" sz="2800" dirty="0" smtClean="0"/>
              <a:t> </a:t>
            </a:r>
            <a:r>
              <a:rPr lang="de-DE" sz="2800" dirty="0" err="1" smtClean="0"/>
              <a:t>have</a:t>
            </a:r>
            <a:r>
              <a:rPr lang="de-DE" sz="2800" dirty="0" smtClean="0"/>
              <a:t> </a:t>
            </a:r>
            <a:r>
              <a:rPr lang="de-DE" sz="2800" dirty="0" err="1" smtClean="0"/>
              <a:t>faults</a:t>
            </a:r>
            <a:r>
              <a:rPr lang="de-DE" sz="2800" dirty="0" smtClean="0"/>
              <a:t> </a:t>
            </a:r>
            <a:r>
              <a:rPr lang="de-DE" sz="2800" dirty="0" err="1" smtClean="0"/>
              <a:t>and</a:t>
            </a:r>
            <a:r>
              <a:rPr lang="de-DE" sz="2800" dirty="0" smtClean="0"/>
              <a:t> </a:t>
            </a:r>
            <a:r>
              <a:rPr lang="de-DE" sz="2800" dirty="0" err="1" smtClean="0"/>
              <a:t>try</a:t>
            </a:r>
            <a:r>
              <a:rPr lang="de-DE" sz="2800" dirty="0" smtClean="0"/>
              <a:t> </a:t>
            </a:r>
            <a:r>
              <a:rPr lang="de-DE" sz="2800" dirty="0" err="1" smtClean="0"/>
              <a:t>to</a:t>
            </a:r>
            <a:r>
              <a:rPr lang="de-DE" sz="2800" dirty="0" smtClean="0"/>
              <a:t> </a:t>
            </a:r>
            <a:r>
              <a:rPr lang="de-DE" sz="2800" dirty="0" err="1" smtClean="0"/>
              <a:t>approach</a:t>
            </a:r>
            <a:r>
              <a:rPr lang="de-DE" sz="2800" dirty="0" smtClean="0"/>
              <a:t> </a:t>
            </a:r>
            <a:r>
              <a:rPr lang="de-DE" sz="2800" dirty="0" err="1" smtClean="0"/>
              <a:t>the</a:t>
            </a:r>
            <a:r>
              <a:rPr lang="de-DE" sz="2800" dirty="0" smtClean="0"/>
              <a:t> </a:t>
            </a:r>
            <a:r>
              <a:rPr lang="de-DE" sz="2800" dirty="0" err="1" smtClean="0"/>
              <a:t>problem</a:t>
            </a:r>
            <a:r>
              <a:rPr lang="de-DE" sz="2800" dirty="0" smtClean="0"/>
              <a:t> </a:t>
            </a:r>
            <a:r>
              <a:rPr lang="de-DE" sz="2800" dirty="0" err="1" smtClean="0"/>
              <a:t>with</a:t>
            </a:r>
            <a:r>
              <a:rPr lang="de-DE" sz="2800" dirty="0" smtClean="0"/>
              <a:t> a </a:t>
            </a:r>
            <a:r>
              <a:rPr lang="de-DE" sz="2800" dirty="0" err="1" smtClean="0"/>
              <a:t>already</a:t>
            </a:r>
            <a:r>
              <a:rPr lang="de-DE" sz="2800" dirty="0" smtClean="0"/>
              <a:t> </a:t>
            </a:r>
            <a:r>
              <a:rPr lang="de-DE" sz="2800" dirty="0" err="1" smtClean="0"/>
              <a:t>established</a:t>
            </a:r>
            <a:r>
              <a:rPr lang="de-DE" sz="2800" dirty="0" smtClean="0"/>
              <a:t> </a:t>
            </a:r>
            <a:r>
              <a:rPr lang="de-DE" sz="2800" dirty="0" err="1" smtClean="0"/>
              <a:t>position</a:t>
            </a:r>
            <a:r>
              <a:rPr lang="de-DE" sz="2800" dirty="0" smtClean="0"/>
              <a:t>.</a:t>
            </a:r>
          </a:p>
          <a:p>
            <a:pPr>
              <a:buNone/>
            </a:pPr>
            <a:r>
              <a:rPr lang="de-DE" sz="2800" dirty="0" smtClean="0"/>
              <a:t>White </a:t>
            </a:r>
            <a:r>
              <a:rPr lang="de-DE" sz="2800" dirty="0" err="1" smtClean="0"/>
              <a:t>collar</a:t>
            </a:r>
            <a:r>
              <a:rPr lang="de-DE" sz="2800" dirty="0" smtClean="0"/>
              <a:t> </a:t>
            </a:r>
            <a:r>
              <a:rPr lang="de-DE" sz="2800" dirty="0" err="1" smtClean="0"/>
              <a:t>offences</a:t>
            </a:r>
            <a:r>
              <a:rPr lang="de-DE" sz="2800" dirty="0" smtClean="0"/>
              <a:t> </a:t>
            </a:r>
            <a:r>
              <a:rPr lang="de-DE" sz="2800" dirty="0" err="1" smtClean="0"/>
              <a:t>are</a:t>
            </a:r>
            <a:r>
              <a:rPr lang="de-DE" sz="2800" dirty="0" smtClean="0"/>
              <a:t> not </a:t>
            </a:r>
            <a:r>
              <a:rPr lang="de-DE" sz="2800" dirty="0" err="1" smtClean="0"/>
              <a:t>considered</a:t>
            </a:r>
            <a:r>
              <a:rPr lang="de-DE" sz="2800" dirty="0" smtClean="0"/>
              <a:t> so </a:t>
            </a:r>
            <a:r>
              <a:rPr lang="de-DE" sz="2800" dirty="0" err="1" smtClean="0"/>
              <a:t>important</a:t>
            </a:r>
            <a:r>
              <a:rPr lang="de-DE" sz="2800" dirty="0" smtClean="0"/>
              <a:t>-</a:t>
            </a:r>
          </a:p>
          <a:p>
            <a:pPr>
              <a:buNone/>
            </a:pPr>
            <a:r>
              <a:rPr lang="de-DE" sz="2800" dirty="0" smtClean="0"/>
              <a:t>But </a:t>
            </a:r>
            <a:r>
              <a:rPr lang="de-DE" sz="2800" dirty="0" err="1" smtClean="0"/>
              <a:t>they</a:t>
            </a:r>
            <a:r>
              <a:rPr lang="de-DE" sz="2800" dirty="0" smtClean="0"/>
              <a:t> </a:t>
            </a:r>
            <a:r>
              <a:rPr lang="de-DE" sz="2800" dirty="0" err="1" smtClean="0"/>
              <a:t>really</a:t>
            </a:r>
            <a:r>
              <a:rPr lang="de-DE" sz="2800" dirty="0" smtClean="0"/>
              <a:t> </a:t>
            </a:r>
            <a:r>
              <a:rPr lang="de-DE" sz="2800" dirty="0" err="1" smtClean="0"/>
              <a:t>are</a:t>
            </a:r>
            <a:r>
              <a:rPr lang="de-DE" sz="2800" dirty="0" smtClean="0"/>
              <a:t> – not in </a:t>
            </a:r>
            <a:r>
              <a:rPr lang="de-DE" sz="2800" dirty="0" err="1" smtClean="0"/>
              <a:t>violence</a:t>
            </a:r>
            <a:r>
              <a:rPr lang="de-DE" sz="2800" dirty="0" smtClean="0"/>
              <a:t> – but </a:t>
            </a:r>
            <a:r>
              <a:rPr lang="de-DE" sz="2800" dirty="0" err="1" smtClean="0"/>
              <a:t>definitely</a:t>
            </a:r>
            <a:r>
              <a:rPr lang="de-DE" sz="2800" dirty="0" smtClean="0"/>
              <a:t> in </a:t>
            </a:r>
            <a:r>
              <a:rPr lang="de-DE" sz="2800" dirty="0" err="1" smtClean="0"/>
              <a:t>terms</a:t>
            </a:r>
            <a:r>
              <a:rPr lang="de-DE" sz="2800" dirty="0" smtClean="0"/>
              <a:t> </a:t>
            </a:r>
            <a:r>
              <a:rPr lang="de-DE" sz="2800" dirty="0" err="1" smtClean="0"/>
              <a:t>of</a:t>
            </a:r>
            <a:r>
              <a:rPr lang="de-DE" sz="2800" dirty="0" smtClean="0"/>
              <a:t> </a:t>
            </a:r>
            <a:r>
              <a:rPr lang="de-DE" sz="2800" dirty="0" err="1" smtClean="0"/>
              <a:t>money</a:t>
            </a:r>
            <a:r>
              <a:rPr lang="de-DE" sz="2800" dirty="0" smtClean="0"/>
              <a:t> </a:t>
            </a:r>
            <a:r>
              <a:rPr lang="de-DE" sz="2800" dirty="0" err="1" smtClean="0"/>
              <a:t>beign</a:t>
            </a:r>
            <a:r>
              <a:rPr lang="de-DE" sz="2800" dirty="0" smtClean="0"/>
              <a:t> lost. </a:t>
            </a:r>
            <a:r>
              <a:rPr lang="de-DE" sz="2800" dirty="0" err="1" smtClean="0"/>
              <a:t>E.g.Washing</a:t>
            </a:r>
            <a:r>
              <a:rPr lang="de-DE" sz="2800" dirty="0" smtClean="0"/>
              <a:t> </a:t>
            </a:r>
            <a:r>
              <a:rPr lang="de-DE" sz="2800" dirty="0" err="1" smtClean="0"/>
              <a:t>Powder</a:t>
            </a:r>
            <a:r>
              <a:rPr lang="de-DE" sz="2800" dirty="0" smtClean="0"/>
              <a:t> </a:t>
            </a:r>
            <a:r>
              <a:rPr lang="de-DE" sz="2800" dirty="0" err="1" smtClean="0"/>
              <a:t>Cartel</a:t>
            </a:r>
            <a:endParaRPr lang="de-DE" sz="2800" dirty="0" smtClean="0"/>
          </a:p>
          <a:p>
            <a:pPr>
              <a:buNone/>
            </a:pPr>
            <a:r>
              <a:rPr lang="de-DE" sz="2800" dirty="0" smtClean="0"/>
              <a:t>     Agreement </a:t>
            </a:r>
            <a:r>
              <a:rPr lang="de-DE" sz="2800" dirty="0" err="1" smtClean="0"/>
              <a:t>between</a:t>
            </a:r>
            <a:r>
              <a:rPr lang="de-DE" sz="2800" dirty="0" smtClean="0"/>
              <a:t> </a:t>
            </a:r>
            <a:r>
              <a:rPr lang="de-DE" sz="2800" dirty="0" err="1" smtClean="0"/>
              <a:t>gasoline</a:t>
            </a:r>
            <a:r>
              <a:rPr lang="de-DE" sz="2800" dirty="0" smtClean="0"/>
              <a:t> </a:t>
            </a:r>
            <a:r>
              <a:rPr lang="de-DE" sz="2800" dirty="0" err="1" smtClean="0"/>
              <a:t>providers</a:t>
            </a:r>
            <a:r>
              <a:rPr lang="de-DE" sz="2800" dirty="0" smtClean="0"/>
              <a:t> </a:t>
            </a:r>
            <a:r>
              <a:rPr lang="de-DE" sz="2800" dirty="0" err="1" smtClean="0"/>
              <a:t>over</a:t>
            </a:r>
            <a:r>
              <a:rPr lang="de-DE" sz="2800" dirty="0" smtClean="0"/>
              <a:t> </a:t>
            </a:r>
            <a:r>
              <a:rPr lang="de-DE" sz="2800" dirty="0" err="1" smtClean="0"/>
              <a:t>price</a:t>
            </a:r>
            <a:r>
              <a:rPr lang="de-DE" sz="2800" dirty="0" smtClean="0"/>
              <a:t> (</a:t>
            </a:r>
            <a:r>
              <a:rPr lang="de-DE" sz="2800" dirty="0" err="1" smtClean="0"/>
              <a:t>specially</a:t>
            </a:r>
            <a:r>
              <a:rPr lang="de-DE" sz="2800" dirty="0" smtClean="0"/>
              <a:t> in Springtime </a:t>
            </a:r>
            <a:r>
              <a:rPr lang="de-DE" sz="2800" dirty="0" err="1" smtClean="0"/>
              <a:t>with</a:t>
            </a:r>
            <a:r>
              <a:rPr lang="de-DE" sz="2800" dirty="0" smtClean="0"/>
              <a:t> </a:t>
            </a:r>
            <a:r>
              <a:rPr lang="de-DE" sz="2800" dirty="0" err="1" smtClean="0"/>
              <a:t>Easter</a:t>
            </a:r>
            <a:r>
              <a:rPr lang="de-DE" sz="2800" dirty="0" smtClean="0"/>
              <a:t> </a:t>
            </a:r>
            <a:r>
              <a:rPr lang="de-DE" sz="2800" dirty="0" err="1" smtClean="0"/>
              <a:t>coming</a:t>
            </a:r>
            <a:r>
              <a:rPr lang="de-DE" sz="2800" dirty="0" smtClean="0"/>
              <a:t>…)</a:t>
            </a:r>
          </a:p>
          <a:p>
            <a:pPr>
              <a:buNone/>
            </a:pPr>
            <a:r>
              <a:rPr lang="de-DE" sz="2800" dirty="0" smtClean="0"/>
              <a:t>    </a:t>
            </a:r>
            <a:endParaRPr lang="de-DE" sz="2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The </a:t>
            </a:r>
            <a:r>
              <a:rPr lang="de-DE" dirty="0" err="1" smtClean="0"/>
              <a:t>law</a:t>
            </a:r>
            <a:r>
              <a:rPr lang="de-DE" dirty="0" smtClean="0"/>
              <a:t> </a:t>
            </a:r>
            <a:r>
              <a:rPr lang="de-DE" dirty="0" err="1" smtClean="0"/>
              <a:t>and</a:t>
            </a:r>
            <a:r>
              <a:rPr lang="de-DE" dirty="0" smtClean="0"/>
              <a:t> </a:t>
            </a:r>
            <a:r>
              <a:rPr lang="de-DE" dirty="0" err="1" smtClean="0"/>
              <a:t>religion</a:t>
            </a:r>
            <a:endParaRPr lang="de-DE" dirty="0"/>
          </a:p>
        </p:txBody>
      </p:sp>
      <p:sp>
        <p:nvSpPr>
          <p:cNvPr id="3" name="Inhaltsplatzhalter 2"/>
          <p:cNvSpPr>
            <a:spLocks noGrp="1"/>
          </p:cNvSpPr>
          <p:nvPr>
            <p:ph idx="1"/>
          </p:nvPr>
        </p:nvSpPr>
        <p:spPr>
          <a:xfrm>
            <a:off x="4357686" y="1500174"/>
            <a:ext cx="4329114" cy="4929222"/>
          </a:xfrm>
        </p:spPr>
        <p:txBody>
          <a:bodyPr>
            <a:normAutofit fontScale="70000" lnSpcReduction="20000"/>
          </a:bodyPr>
          <a:lstStyle/>
          <a:p>
            <a:r>
              <a:rPr lang="en-US" dirty="0" smtClean="0"/>
              <a:t>Honor your father and your mother, so that your days may be long in the land that the Lord your God is giving you.</a:t>
            </a:r>
          </a:p>
          <a:p>
            <a:r>
              <a:rPr lang="en-US" dirty="0" smtClean="0"/>
              <a:t>You shall not kill/murder.</a:t>
            </a:r>
          </a:p>
          <a:p>
            <a:pPr>
              <a:buNone/>
            </a:pPr>
            <a:r>
              <a:rPr lang="en-US" dirty="0" smtClean="0"/>
              <a:t>*    </a:t>
            </a:r>
            <a:r>
              <a:rPr lang="en-US" dirty="0" smtClean="0">
                <a:solidFill>
                  <a:srgbClr val="FF0000"/>
                </a:solidFill>
              </a:rPr>
              <a:t>You shall not commit adultery.</a:t>
            </a:r>
          </a:p>
          <a:p>
            <a:pPr>
              <a:buNone/>
            </a:pPr>
            <a:r>
              <a:rPr lang="en-US" dirty="0" smtClean="0"/>
              <a:t>*    </a:t>
            </a:r>
            <a:r>
              <a:rPr lang="en-US" dirty="0" smtClean="0">
                <a:solidFill>
                  <a:srgbClr val="FF0000"/>
                </a:solidFill>
              </a:rPr>
              <a:t>You shall not steal.</a:t>
            </a:r>
          </a:p>
          <a:p>
            <a:r>
              <a:rPr lang="en-US" dirty="0" smtClean="0"/>
              <a:t>You shall not bear false witness against your neighbor.</a:t>
            </a:r>
          </a:p>
          <a:p>
            <a:r>
              <a:rPr lang="en-US" dirty="0" smtClean="0"/>
              <a:t>You shall not covet your neighbor’s house; you shall not covet your neighbor’s wife, or male or female slave, or ox, or donkey, or anything that belongs to your neighbor.</a:t>
            </a:r>
          </a:p>
          <a:p>
            <a:endParaRPr lang="de-DE" dirty="0"/>
          </a:p>
        </p:txBody>
      </p:sp>
      <p:pic>
        <p:nvPicPr>
          <p:cNvPr id="1026" name="Picture 2" descr="H:\Dokumente und Einstellungen\Japaninfo\Favoriten\Eigene Dateien\Eigene Bilder\Decalogue_parchment_by_Jekuthiel_Sofer_1768.jpg"/>
          <p:cNvPicPr>
            <a:picLocks noChangeAspect="1" noChangeArrowheads="1"/>
          </p:cNvPicPr>
          <p:nvPr/>
        </p:nvPicPr>
        <p:blipFill>
          <a:blip r:embed="rId3"/>
          <a:srcRect/>
          <a:stretch>
            <a:fillRect/>
          </a:stretch>
        </p:blipFill>
        <p:spPr bwMode="auto">
          <a:xfrm>
            <a:off x="357158" y="1285860"/>
            <a:ext cx="3752850" cy="4572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Qu`ran</a:t>
            </a:r>
            <a:endParaRPr lang="de-DE" dirty="0"/>
          </a:p>
        </p:txBody>
      </p:sp>
      <p:sp>
        <p:nvSpPr>
          <p:cNvPr id="3" name="Inhaltsplatzhalter 2"/>
          <p:cNvSpPr>
            <a:spLocks noGrp="1"/>
          </p:cNvSpPr>
          <p:nvPr>
            <p:ph idx="1"/>
          </p:nvPr>
        </p:nvSpPr>
        <p:spPr>
          <a:xfrm>
            <a:off x="457200" y="1285860"/>
            <a:ext cx="8229600" cy="4840303"/>
          </a:xfrm>
        </p:spPr>
        <p:txBody>
          <a:bodyPr>
            <a:noAutofit/>
          </a:bodyPr>
          <a:lstStyle/>
          <a:p>
            <a:r>
              <a:rPr lang="en-US" sz="2400" dirty="0" smtClean="0"/>
              <a:t>“They ask you (O Muhammad) about intoxicants and games of chance. Say: ‘In both of them there is a great wrong and a means of (some) profit for men; but their sin is greater than their profit.’”</a:t>
            </a:r>
            <a:br>
              <a:rPr lang="en-US" sz="2400" dirty="0" smtClean="0"/>
            </a:br>
            <a:r>
              <a:rPr lang="en-US" sz="2400" dirty="0" err="1" smtClean="0"/>
              <a:t>Surah</a:t>
            </a:r>
            <a:r>
              <a:rPr lang="en-US" sz="2400" dirty="0" smtClean="0"/>
              <a:t> </a:t>
            </a:r>
            <a:r>
              <a:rPr lang="en-US" sz="2400" dirty="0" err="1" smtClean="0"/>
              <a:t>Baqarah</a:t>
            </a:r>
            <a:r>
              <a:rPr lang="en-US" sz="2400" dirty="0" smtClean="0"/>
              <a:t>, </a:t>
            </a:r>
            <a:r>
              <a:rPr lang="en-US" sz="2400" dirty="0" err="1" smtClean="0"/>
              <a:t>ayat</a:t>
            </a:r>
            <a:r>
              <a:rPr lang="en-US" sz="2400" dirty="0" smtClean="0"/>
              <a:t> 219</a:t>
            </a:r>
            <a:br>
              <a:rPr lang="en-US" sz="2400" dirty="0" smtClean="0"/>
            </a:br>
            <a:r>
              <a:rPr lang="en-US" sz="2400" dirty="0" smtClean="0"/>
              <a:t/>
            </a:r>
            <a:br>
              <a:rPr lang="en-US" sz="2400" dirty="0" smtClean="0"/>
            </a:br>
            <a:r>
              <a:rPr lang="en-US" sz="2400" dirty="0" smtClean="0"/>
              <a:t>« O you who believe! Intoxicants and games of chance, and idolatrous practices, and the divining of the future are but a loathsome evil of Satan’s doing: shun it, then, so that you might attain to a happy state! By means of intoxicants and games of chance Satan seeks only to sow enmity and hatred among you, and to turn you away from the remembrance of God and from prayer. Will you not then desist?”</a:t>
            </a:r>
            <a:br>
              <a:rPr lang="en-US" sz="2400" dirty="0" smtClean="0"/>
            </a:br>
            <a:r>
              <a:rPr lang="en-US" sz="2400" dirty="0" err="1" smtClean="0"/>
              <a:t>Surah</a:t>
            </a:r>
            <a:r>
              <a:rPr lang="en-US" sz="2400" dirty="0" smtClean="0"/>
              <a:t> al-</a:t>
            </a:r>
            <a:r>
              <a:rPr lang="en-US" sz="2400" dirty="0" err="1" smtClean="0"/>
              <a:t>Ma’idah</a:t>
            </a:r>
            <a:r>
              <a:rPr lang="en-US" sz="2400" dirty="0" smtClean="0"/>
              <a:t>, </a:t>
            </a:r>
            <a:r>
              <a:rPr lang="en-US" sz="2400" dirty="0" err="1" smtClean="0"/>
              <a:t>Ayat</a:t>
            </a:r>
            <a:r>
              <a:rPr lang="en-US" sz="2400" dirty="0" smtClean="0"/>
              <a:t> 90-91.</a:t>
            </a:r>
            <a:endParaRPr lang="de-DE" sz="2400" dirty="0"/>
          </a:p>
        </p:txBody>
      </p:sp>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1335</Words>
  <Application>Microsoft Office PowerPoint</Application>
  <PresentationFormat>Bildschirmpräsentation (4:3)</PresentationFormat>
  <Paragraphs>137</Paragraphs>
  <Slides>19</Slides>
  <Notes>8</Notes>
  <HiddenSlides>0</HiddenSlides>
  <MMClips>0</MMClips>
  <ScaleCrop>false</ScaleCrop>
  <HeadingPairs>
    <vt:vector size="4" baseType="variant">
      <vt:variant>
        <vt:lpstr>Design</vt:lpstr>
      </vt:variant>
      <vt:variant>
        <vt:i4>1</vt:i4>
      </vt:variant>
      <vt:variant>
        <vt:lpstr>Folientitel</vt:lpstr>
      </vt:variant>
      <vt:variant>
        <vt:i4>19</vt:i4>
      </vt:variant>
    </vt:vector>
  </HeadingPairs>
  <TitlesOfParts>
    <vt:vector size="20" baseType="lpstr">
      <vt:lpstr>Larissa-Design</vt:lpstr>
      <vt:lpstr>Crime and deviance</vt:lpstr>
      <vt:lpstr>Is crime an individual or a social problem?</vt:lpstr>
      <vt:lpstr>Would like him to marry your daughter?</vt:lpstr>
      <vt:lpstr>Violence and society</vt:lpstr>
      <vt:lpstr>Prisons Worldwide</vt:lpstr>
      <vt:lpstr>Frames explaining crime</vt:lpstr>
      <vt:lpstr>Folie 7</vt:lpstr>
      <vt:lpstr>The law and religion</vt:lpstr>
      <vt:lpstr>Qu`ran</vt:lpstr>
      <vt:lpstr>The Bible and Food</vt:lpstr>
      <vt:lpstr>Pork Chops and Trichinosis</vt:lpstr>
      <vt:lpstr>Drink and gamble</vt:lpstr>
      <vt:lpstr>Drugs</vt:lpstr>
      <vt:lpstr>„You  shall not steal“</vt:lpstr>
      <vt:lpstr>You should not commit adultery</vt:lpstr>
      <vt:lpstr>Why?</vt:lpstr>
      <vt:lpstr>Prison is: </vt:lpstr>
      <vt:lpstr>Death penalty</vt:lpstr>
      <vt:lpstr>Who has the right?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Japaninfo</dc:creator>
  <cp:lastModifiedBy>Japaninfo</cp:lastModifiedBy>
  <cp:revision>78</cp:revision>
  <dcterms:created xsi:type="dcterms:W3CDTF">2011-04-18T12:00:16Z</dcterms:created>
  <dcterms:modified xsi:type="dcterms:W3CDTF">2011-04-20T09:38:44Z</dcterms:modified>
</cp:coreProperties>
</file>