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custDataLst>
    <p:tags r:id="rId8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096" autoAdjust="0"/>
    <p:restoredTop sz="94660"/>
  </p:normalViewPr>
  <p:slideViewPr>
    <p:cSldViewPr>
      <p:cViewPr varScale="1">
        <p:scale>
          <a:sx n="102" d="100"/>
          <a:sy n="102" d="100"/>
        </p:scale>
        <p:origin x="-4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C0C9E-96C5-4CA0-9545-B67167793084}" type="datetimeFigureOut">
              <a:rPr lang="de-DE" smtClean="0"/>
              <a:t>20.06.2013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F6CB4-3558-4F52-A79C-584FFAB1E43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C0C9E-96C5-4CA0-9545-B67167793084}" type="datetimeFigureOut">
              <a:rPr lang="de-DE" smtClean="0"/>
              <a:t>20.06.2013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F6CB4-3558-4F52-A79C-584FFAB1E43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C0C9E-96C5-4CA0-9545-B67167793084}" type="datetimeFigureOut">
              <a:rPr lang="de-DE" smtClean="0"/>
              <a:t>20.06.2013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F6CB4-3558-4F52-A79C-584FFAB1E43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C0C9E-96C5-4CA0-9545-B67167793084}" type="datetimeFigureOut">
              <a:rPr lang="de-DE" smtClean="0"/>
              <a:t>20.06.2013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F6CB4-3558-4F52-A79C-584FFAB1E43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C0C9E-96C5-4CA0-9545-B67167793084}" type="datetimeFigureOut">
              <a:rPr lang="de-DE" smtClean="0"/>
              <a:t>20.06.2013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F6CB4-3558-4F52-A79C-584FFAB1E43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C0C9E-96C5-4CA0-9545-B67167793084}" type="datetimeFigureOut">
              <a:rPr lang="de-DE" smtClean="0"/>
              <a:t>20.06.2013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F6CB4-3558-4F52-A79C-584FFAB1E43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C0C9E-96C5-4CA0-9545-B67167793084}" type="datetimeFigureOut">
              <a:rPr lang="de-DE" smtClean="0"/>
              <a:t>20.06.2013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F6CB4-3558-4F52-A79C-584FFAB1E43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C0C9E-96C5-4CA0-9545-B67167793084}" type="datetimeFigureOut">
              <a:rPr lang="de-DE" smtClean="0"/>
              <a:t>20.06.2013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F6CB4-3558-4F52-A79C-584FFAB1E43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C0C9E-96C5-4CA0-9545-B67167793084}" type="datetimeFigureOut">
              <a:rPr lang="de-DE" smtClean="0"/>
              <a:t>20.06.2013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F6CB4-3558-4F52-A79C-584FFAB1E43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C0C9E-96C5-4CA0-9545-B67167793084}" type="datetimeFigureOut">
              <a:rPr lang="de-DE" smtClean="0"/>
              <a:t>20.06.2013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F6CB4-3558-4F52-A79C-584FFAB1E43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C0C9E-96C5-4CA0-9545-B67167793084}" type="datetimeFigureOut">
              <a:rPr lang="de-DE" smtClean="0"/>
              <a:t>20.06.2013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F6CB4-3558-4F52-A79C-584FFAB1E435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C0C9E-96C5-4CA0-9545-B67167793084}" type="datetimeFigureOut">
              <a:rPr lang="de-DE" smtClean="0"/>
              <a:t>20.06.2013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F6CB4-3558-4F52-A79C-584FFAB1E435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334433" cy="6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feld 6"/>
          <p:cNvSpPr txBox="1"/>
          <p:nvPr/>
        </p:nvSpPr>
        <p:spPr>
          <a:xfrm>
            <a:off x="5000628" y="428604"/>
            <a:ext cx="157163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dirty="0" smtClean="0"/>
              <a:t>Great </a:t>
            </a:r>
            <a:r>
              <a:rPr lang="de-DE" dirty="0" err="1" smtClean="0"/>
              <a:t>Britain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6786578" y="357166"/>
            <a:ext cx="785818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Picture 2" descr="Bild 05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0"/>
            <a:ext cx="6162947" cy="6664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feld 12"/>
          <p:cNvSpPr txBox="1"/>
          <p:nvPr/>
        </p:nvSpPr>
        <p:spPr>
          <a:xfrm>
            <a:off x="285720" y="1214422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Island / </a:t>
            </a:r>
            <a:r>
              <a:rPr lang="de-DE" dirty="0" err="1" smtClean="0">
                <a:solidFill>
                  <a:srgbClr val="FF0000"/>
                </a:solidFill>
              </a:rPr>
              <a:t>sorrounding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Sea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5429256" y="1357298"/>
            <a:ext cx="192882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National Church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357158" y="2357430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Spanish</a:t>
            </a:r>
            <a:r>
              <a:rPr lang="de-DE" dirty="0" smtClean="0">
                <a:solidFill>
                  <a:srgbClr val="FF0000"/>
                </a:solidFill>
              </a:rPr>
              <a:t>  Armada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71472" y="3071810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Napoleon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3857620" y="2571744"/>
            <a:ext cx="150019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Parlament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1214414" y="3643314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Hitler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6215074" y="2643182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Traders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857620" y="4214818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Industrial 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dirty="0" smtClean="0">
                <a:solidFill>
                  <a:srgbClr val="FF0000"/>
                </a:solidFill>
              </a:rPr>
              <a:t>Revolution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2857488" y="3143248"/>
            <a:ext cx="200026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British Empire 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857224" y="5072074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Monarchy</a:t>
            </a:r>
            <a:r>
              <a:rPr lang="de-DE" dirty="0" smtClean="0">
                <a:solidFill>
                  <a:srgbClr val="FF0000"/>
                </a:solidFill>
              </a:rPr>
              <a:t> - Tradition</a:t>
            </a:r>
            <a:endParaRPr lang="de-DE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The British Empire </a:t>
            </a:r>
            <a:r>
              <a:rPr lang="de-DE" dirty="0" err="1" smtClean="0"/>
              <a:t>is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past</a:t>
            </a:r>
            <a:r>
              <a:rPr lang="de-DE" dirty="0" smtClean="0"/>
              <a:t>…</a:t>
            </a:r>
            <a:endParaRPr lang="de-DE" dirty="0"/>
          </a:p>
        </p:txBody>
      </p:sp>
      <p:pic>
        <p:nvPicPr>
          <p:cNvPr id="8" name="Inhaltsplatzhalter 7" descr="The_British_Empire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214422"/>
            <a:ext cx="8229600" cy="4185049"/>
          </a:xfrm>
        </p:spPr>
      </p:pic>
      <p:pic>
        <p:nvPicPr>
          <p:cNvPr id="2051" name="Picture 3" descr="H:\Dokumente und Einstellungen\Ivan\Eigene Dateien\Eigene Bilder\The_British_Empir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29982" y="-1571660"/>
            <a:ext cx="26222326" cy="13335000"/>
          </a:xfrm>
          <a:prstGeom prst="rect">
            <a:avLst/>
          </a:prstGeom>
          <a:noFill/>
        </p:spPr>
      </p:pic>
      <p:sp>
        <p:nvSpPr>
          <p:cNvPr id="9" name="Textfeld 8"/>
          <p:cNvSpPr txBox="1"/>
          <p:nvPr/>
        </p:nvSpPr>
        <p:spPr>
          <a:xfrm>
            <a:off x="1214414" y="5572140"/>
            <a:ext cx="750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smtClean="0"/>
              <a:t>But </a:t>
            </a:r>
            <a:r>
              <a:rPr lang="de-DE" sz="3600" dirty="0" err="1" smtClean="0"/>
              <a:t>is</a:t>
            </a:r>
            <a:r>
              <a:rPr lang="de-DE" sz="3600" dirty="0" smtClean="0"/>
              <a:t> </a:t>
            </a:r>
            <a:r>
              <a:rPr lang="de-DE" sz="3600" dirty="0" err="1" smtClean="0"/>
              <a:t>remenbered</a:t>
            </a:r>
            <a:r>
              <a:rPr lang="de-DE" sz="3600" dirty="0" smtClean="0"/>
              <a:t> in </a:t>
            </a:r>
            <a:r>
              <a:rPr lang="de-DE" sz="3600" dirty="0" err="1" smtClean="0"/>
              <a:t>the</a:t>
            </a:r>
            <a:r>
              <a:rPr lang="de-DE" sz="3600" dirty="0" smtClean="0"/>
              <a:t> </a:t>
            </a:r>
            <a:r>
              <a:rPr lang="de-DE" sz="3600" dirty="0" err="1" smtClean="0"/>
              <a:t>present</a:t>
            </a:r>
            <a:endParaRPr lang="de-DE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de-DE" dirty="0" smtClean="0"/>
              <a:t>Stereotypes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Truth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572164"/>
          </a:xfrm>
        </p:spPr>
        <p:txBody>
          <a:bodyPr>
            <a:normAutofit/>
          </a:bodyPr>
          <a:lstStyle/>
          <a:p>
            <a:r>
              <a:rPr lang="de-DE" dirty="0" smtClean="0"/>
              <a:t>A Class </a:t>
            </a:r>
            <a:r>
              <a:rPr lang="de-DE" dirty="0" err="1" smtClean="0"/>
              <a:t>system</a:t>
            </a:r>
            <a:r>
              <a:rPr lang="de-DE" dirty="0" smtClean="0"/>
              <a:t> </a:t>
            </a:r>
            <a:r>
              <a:rPr lang="de-DE" dirty="0" err="1" smtClean="0"/>
              <a:t>exists</a:t>
            </a:r>
            <a:r>
              <a:rPr lang="de-DE" dirty="0" smtClean="0"/>
              <a:t> but not </a:t>
            </a:r>
            <a:r>
              <a:rPr lang="de-DE" dirty="0" err="1" smtClean="0"/>
              <a:t>as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films</a:t>
            </a:r>
            <a:endParaRPr lang="de-DE" dirty="0" smtClean="0"/>
          </a:p>
          <a:p>
            <a:r>
              <a:rPr lang="de-DE" dirty="0" smtClean="0"/>
              <a:t>Most </a:t>
            </a:r>
            <a:r>
              <a:rPr lang="de-DE" dirty="0" err="1" smtClean="0"/>
              <a:t>Englishmen</a:t>
            </a:r>
            <a:r>
              <a:rPr lang="de-DE" dirty="0" smtClean="0"/>
              <a:t> </a:t>
            </a:r>
            <a:r>
              <a:rPr lang="de-DE" dirty="0" err="1" smtClean="0"/>
              <a:t>feel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middle</a:t>
            </a:r>
            <a:r>
              <a:rPr lang="de-DE" dirty="0" smtClean="0"/>
              <a:t> </a:t>
            </a:r>
            <a:r>
              <a:rPr lang="de-DE" dirty="0" err="1" smtClean="0"/>
              <a:t>class</a:t>
            </a:r>
            <a:endParaRPr lang="de-DE" dirty="0" smtClean="0"/>
          </a:p>
          <a:p>
            <a:r>
              <a:rPr lang="de-DE" dirty="0" smtClean="0"/>
              <a:t>A </a:t>
            </a:r>
            <a:r>
              <a:rPr lang="de-DE" dirty="0" err="1" smtClean="0"/>
              <a:t>nation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queuers</a:t>
            </a:r>
            <a:r>
              <a:rPr lang="de-DE" dirty="0" smtClean="0"/>
              <a:t> – </a:t>
            </a:r>
            <a:r>
              <a:rPr lang="de-DE" dirty="0" err="1" smtClean="0"/>
              <a:t>who</a:t>
            </a:r>
            <a:r>
              <a:rPr lang="de-DE" dirty="0" smtClean="0"/>
              <a:t> do not </a:t>
            </a:r>
            <a:r>
              <a:rPr lang="de-DE" dirty="0" err="1" smtClean="0"/>
              <a:t>complain</a:t>
            </a:r>
            <a:endParaRPr lang="de-DE" dirty="0" smtClean="0"/>
          </a:p>
          <a:p>
            <a:r>
              <a:rPr lang="de-DE" dirty="0" smtClean="0"/>
              <a:t>Humor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saving</a:t>
            </a:r>
            <a:r>
              <a:rPr lang="de-DE" dirty="0" smtClean="0"/>
              <a:t> </a:t>
            </a:r>
            <a:r>
              <a:rPr lang="de-DE" dirty="0" err="1" smtClean="0"/>
              <a:t>factor</a:t>
            </a:r>
            <a:r>
              <a:rPr lang="de-DE" dirty="0" smtClean="0"/>
              <a:t> in British </a:t>
            </a:r>
            <a:r>
              <a:rPr lang="de-DE" dirty="0" err="1" smtClean="0"/>
              <a:t>life</a:t>
            </a:r>
            <a:endParaRPr lang="de-DE" dirty="0" smtClean="0"/>
          </a:p>
          <a:p>
            <a:r>
              <a:rPr lang="de-DE" dirty="0" smtClean="0"/>
              <a:t>The South </a:t>
            </a:r>
            <a:r>
              <a:rPr lang="de-DE" dirty="0" err="1" smtClean="0"/>
              <a:t>is</a:t>
            </a:r>
            <a:r>
              <a:rPr lang="de-DE" dirty="0" smtClean="0"/>
              <a:t> different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North</a:t>
            </a:r>
          </a:p>
          <a:p>
            <a:r>
              <a:rPr lang="de-DE" dirty="0" smtClean="0"/>
              <a:t>First </a:t>
            </a:r>
            <a:r>
              <a:rPr lang="de-DE" dirty="0" err="1" smtClean="0"/>
              <a:t>names</a:t>
            </a:r>
            <a:r>
              <a:rPr lang="de-DE" dirty="0" smtClean="0"/>
              <a:t> after </a:t>
            </a:r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three</a:t>
            </a:r>
            <a:r>
              <a:rPr lang="de-DE" dirty="0" smtClean="0"/>
              <a:t> </a:t>
            </a:r>
            <a:r>
              <a:rPr lang="de-DE" dirty="0" err="1" smtClean="0"/>
              <a:t>encounters</a:t>
            </a:r>
            <a:endParaRPr lang="de-DE" dirty="0" smtClean="0"/>
          </a:p>
          <a:p>
            <a:r>
              <a:rPr lang="de-DE" dirty="0" err="1" smtClean="0"/>
              <a:t>Anecdotes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jokes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expected</a:t>
            </a:r>
            <a:r>
              <a:rPr lang="de-DE" dirty="0" smtClean="0"/>
              <a:t> – bring </a:t>
            </a:r>
            <a:r>
              <a:rPr lang="de-DE" dirty="0" err="1" smtClean="0"/>
              <a:t>them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meetings</a:t>
            </a:r>
            <a:r>
              <a:rPr lang="de-DE" dirty="0" smtClean="0"/>
              <a:t>-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often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arrive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smtClean="0"/>
              <a:t>„</a:t>
            </a:r>
            <a:r>
              <a:rPr lang="de-DE" dirty="0" err="1" smtClean="0"/>
              <a:t>more</a:t>
            </a:r>
            <a:r>
              <a:rPr lang="de-DE" dirty="0" smtClean="0"/>
              <a:t> relaxed“ </a:t>
            </a:r>
            <a:r>
              <a:rPr lang="de-DE" dirty="0" err="1" smtClean="0"/>
              <a:t>talks</a:t>
            </a:r>
            <a:r>
              <a:rPr lang="de-DE" dirty="0" smtClean="0"/>
              <a:t>.</a:t>
            </a:r>
          </a:p>
          <a:p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Understatement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express </a:t>
            </a:r>
            <a:r>
              <a:rPr lang="de-DE" dirty="0" err="1" smtClean="0"/>
              <a:t>disagreement</a:t>
            </a:r>
            <a:r>
              <a:rPr lang="de-DE" dirty="0" smtClean="0"/>
              <a:t> </a:t>
            </a:r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err="1" smtClean="0"/>
              <a:t>appearing</a:t>
            </a:r>
            <a:r>
              <a:rPr lang="de-DE" dirty="0" smtClean="0"/>
              <a:t> </a:t>
            </a:r>
            <a:r>
              <a:rPr lang="de-DE" dirty="0" err="1" smtClean="0"/>
              <a:t>too</a:t>
            </a:r>
            <a:r>
              <a:rPr lang="de-DE" dirty="0" smtClean="0"/>
              <a:t> </a:t>
            </a:r>
            <a:r>
              <a:rPr lang="de-DE" dirty="0" err="1" smtClean="0"/>
              <a:t>ideological</a:t>
            </a:r>
            <a:r>
              <a:rPr lang="de-DE" dirty="0" smtClean="0"/>
              <a:t>, </a:t>
            </a:r>
            <a:r>
              <a:rPr lang="de-DE" dirty="0" err="1" smtClean="0"/>
              <a:t>like</a:t>
            </a:r>
            <a:r>
              <a:rPr lang="de-DE" dirty="0" smtClean="0"/>
              <a:t>:</a:t>
            </a:r>
          </a:p>
          <a:p>
            <a:pPr>
              <a:buNone/>
            </a:pPr>
            <a:r>
              <a:rPr lang="de-DE" dirty="0" smtClean="0"/>
              <a:t>   „well,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quite</a:t>
            </a:r>
            <a:r>
              <a:rPr lang="de-DE" dirty="0" smtClean="0"/>
              <a:t> </a:t>
            </a:r>
            <a:r>
              <a:rPr lang="de-DE" dirty="0" err="1" smtClean="0"/>
              <a:t>like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, </a:t>
            </a:r>
            <a:r>
              <a:rPr lang="de-DE" dirty="0" err="1" smtClean="0"/>
              <a:t>however</a:t>
            </a:r>
            <a:r>
              <a:rPr lang="de-DE" dirty="0" smtClean="0"/>
              <a:t>“</a:t>
            </a:r>
          </a:p>
          <a:p>
            <a:pPr>
              <a:buNone/>
            </a:pPr>
            <a:r>
              <a:rPr lang="de-DE" dirty="0" smtClean="0"/>
              <a:t> „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might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a </a:t>
            </a:r>
            <a:r>
              <a:rPr lang="de-DE" dirty="0" err="1" smtClean="0"/>
              <a:t>bit</a:t>
            </a:r>
            <a:r>
              <a:rPr lang="de-DE" dirty="0" smtClean="0"/>
              <a:t> </a:t>
            </a:r>
            <a:r>
              <a:rPr lang="de-DE" dirty="0" err="1" smtClean="0"/>
              <a:t>tricky</a:t>
            </a:r>
            <a:r>
              <a:rPr lang="de-DE" dirty="0" smtClean="0"/>
              <a:t>“</a:t>
            </a:r>
          </a:p>
          <a:p>
            <a:pPr>
              <a:buNone/>
            </a:pPr>
            <a:r>
              <a:rPr lang="de-DE" dirty="0" smtClean="0"/>
              <a:t>   Do not </a:t>
            </a:r>
            <a:r>
              <a:rPr lang="de-DE" dirty="0" err="1" smtClean="0"/>
              <a:t>become</a:t>
            </a:r>
            <a:r>
              <a:rPr lang="de-DE" dirty="0" smtClean="0"/>
              <a:t> </a:t>
            </a:r>
            <a:r>
              <a:rPr lang="de-DE" dirty="0" err="1" smtClean="0"/>
              <a:t>irritated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British </a:t>
            </a:r>
            <a:r>
              <a:rPr lang="de-DE" dirty="0" err="1" smtClean="0"/>
              <a:t>vagueness</a:t>
            </a:r>
            <a:r>
              <a:rPr lang="de-DE" dirty="0" smtClean="0"/>
              <a:t> –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a </a:t>
            </a:r>
            <a:r>
              <a:rPr lang="de-DE" dirty="0" err="1" smtClean="0"/>
              <a:t>method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wants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imply</a:t>
            </a:r>
            <a:r>
              <a:rPr lang="de-DE" dirty="0" smtClean="0"/>
              <a:t>  time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reasonableness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common</a:t>
            </a:r>
            <a:r>
              <a:rPr lang="de-DE" dirty="0" smtClean="0"/>
              <a:t> sense </a:t>
            </a:r>
            <a:r>
              <a:rPr lang="de-DE" dirty="0" err="1" smtClean="0"/>
              <a:t>and</a:t>
            </a:r>
            <a:r>
              <a:rPr lang="de-DE" dirty="0" smtClean="0"/>
              <a:t>  not </a:t>
            </a:r>
            <a:r>
              <a:rPr lang="de-DE" dirty="0" err="1" smtClean="0"/>
              <a:t>want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hurried</a:t>
            </a:r>
            <a:r>
              <a:rPr lang="de-DE" dirty="0" smtClean="0"/>
              <a:t>.  </a:t>
            </a:r>
          </a:p>
          <a:p>
            <a:pPr>
              <a:buNone/>
            </a:pPr>
            <a:r>
              <a:rPr lang="de-DE" dirty="0" smtClean="0"/>
              <a:t>School </a:t>
            </a:r>
            <a:r>
              <a:rPr lang="de-DE" dirty="0" err="1" smtClean="0"/>
              <a:t>Tie</a:t>
            </a:r>
            <a:r>
              <a:rPr lang="de-DE" dirty="0" smtClean="0"/>
              <a:t> </a:t>
            </a:r>
            <a:r>
              <a:rPr lang="de-DE" dirty="0" err="1" smtClean="0"/>
              <a:t>clubs</a:t>
            </a:r>
            <a:r>
              <a:rPr lang="de-DE" dirty="0" smtClean="0"/>
              <a:t> –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within</a:t>
            </a:r>
            <a:r>
              <a:rPr lang="de-DE" dirty="0" smtClean="0"/>
              <a:t> </a:t>
            </a:r>
            <a:r>
              <a:rPr lang="de-DE" dirty="0" err="1" smtClean="0"/>
              <a:t>Britain</a:t>
            </a:r>
            <a:r>
              <a:rPr lang="de-DE" dirty="0" smtClean="0"/>
              <a:t> </a:t>
            </a:r>
            <a:r>
              <a:rPr lang="de-DE" dirty="0" err="1" smtClean="0"/>
              <a:t>itself</a:t>
            </a:r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de-DE" dirty="0" smtClean="0"/>
              <a:t>Motivation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92500"/>
          </a:bodyPr>
          <a:lstStyle/>
          <a:p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meetings</a:t>
            </a:r>
            <a:r>
              <a:rPr lang="de-DE" dirty="0" smtClean="0"/>
              <a:t> „do not rock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boat</a:t>
            </a:r>
            <a:r>
              <a:rPr lang="de-DE" dirty="0" smtClean="0"/>
              <a:t>“</a:t>
            </a:r>
          </a:p>
          <a:p>
            <a:r>
              <a:rPr lang="de-DE" dirty="0" smtClean="0"/>
              <a:t>Dry </a:t>
            </a:r>
            <a:r>
              <a:rPr lang="de-DE" dirty="0" err="1" smtClean="0"/>
              <a:t>humor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appreciated</a:t>
            </a:r>
            <a:endParaRPr lang="de-DE" dirty="0" smtClean="0"/>
          </a:p>
          <a:p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competitive</a:t>
            </a:r>
            <a:r>
              <a:rPr lang="de-DE" dirty="0" smtClean="0"/>
              <a:t> but do not </a:t>
            </a:r>
            <a:r>
              <a:rPr lang="de-DE" dirty="0" err="1" smtClean="0"/>
              <a:t>step</a:t>
            </a:r>
            <a:r>
              <a:rPr lang="de-DE" dirty="0" smtClean="0"/>
              <a:t> on </a:t>
            </a:r>
            <a:r>
              <a:rPr lang="de-DE" dirty="0" err="1" smtClean="0"/>
              <a:t>toes</a:t>
            </a:r>
            <a:endParaRPr lang="de-DE" dirty="0" smtClean="0"/>
          </a:p>
          <a:p>
            <a:r>
              <a:rPr lang="de-DE" dirty="0" smtClean="0"/>
              <a:t>Critical </a:t>
            </a:r>
            <a:r>
              <a:rPr lang="de-DE" dirty="0" err="1" smtClean="0"/>
              <a:t>comments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stated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obliquely</a:t>
            </a:r>
            <a:r>
              <a:rPr lang="de-DE" dirty="0" smtClean="0"/>
              <a:t> but </a:t>
            </a:r>
            <a:r>
              <a:rPr lang="de-DE" dirty="0" err="1" smtClean="0"/>
              <a:t>never</a:t>
            </a:r>
            <a:r>
              <a:rPr lang="de-DE" dirty="0" smtClean="0"/>
              <a:t> </a:t>
            </a:r>
            <a:r>
              <a:rPr lang="de-DE" dirty="0" err="1" smtClean="0"/>
              <a:t>directly</a:t>
            </a:r>
            <a:endParaRPr lang="de-DE" dirty="0" smtClean="0"/>
          </a:p>
          <a:p>
            <a:r>
              <a:rPr lang="de-DE" dirty="0" smtClean="0"/>
              <a:t>Small talk </a:t>
            </a:r>
            <a:r>
              <a:rPr lang="de-DE" dirty="0" err="1" smtClean="0"/>
              <a:t>as</a:t>
            </a:r>
            <a:r>
              <a:rPr lang="de-DE" dirty="0" smtClean="0"/>
              <a:t> an </a:t>
            </a:r>
            <a:r>
              <a:rPr lang="de-DE" dirty="0" err="1" smtClean="0"/>
              <a:t>overture</a:t>
            </a:r>
            <a:r>
              <a:rPr lang="de-DE" dirty="0" smtClean="0"/>
              <a:t>,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absolutely</a:t>
            </a:r>
            <a:r>
              <a:rPr lang="de-DE" dirty="0" smtClean="0"/>
              <a:t> </a:t>
            </a:r>
            <a:r>
              <a:rPr lang="de-DE" dirty="0" err="1" smtClean="0"/>
              <a:t>necessary</a:t>
            </a:r>
            <a:endParaRPr lang="de-DE" dirty="0" smtClean="0"/>
          </a:p>
          <a:p>
            <a:r>
              <a:rPr lang="de-DE" dirty="0" smtClean="0"/>
              <a:t>Orders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smtClean="0"/>
              <a:t> </a:t>
            </a:r>
            <a:r>
              <a:rPr lang="de-DE" dirty="0" err="1" smtClean="0"/>
              <a:t>put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suggestions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hints</a:t>
            </a:r>
            <a:endParaRPr lang="de-DE" dirty="0" smtClean="0"/>
          </a:p>
          <a:p>
            <a:r>
              <a:rPr lang="de-DE" dirty="0" err="1" smtClean="0"/>
              <a:t>Laugh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yourself</a:t>
            </a:r>
            <a:r>
              <a:rPr lang="de-DE" dirty="0" smtClean="0"/>
              <a:t> –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comes</a:t>
            </a:r>
            <a:r>
              <a:rPr lang="de-DE" dirty="0" smtClean="0"/>
              <a:t> on well – a </a:t>
            </a:r>
            <a:r>
              <a:rPr lang="de-DE" dirty="0" err="1" smtClean="0"/>
              <a:t>joke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smtClean="0"/>
              <a:t>Germans </a:t>
            </a:r>
            <a:r>
              <a:rPr lang="de-DE" dirty="0" err="1" smtClean="0"/>
              <a:t>is</a:t>
            </a:r>
            <a:r>
              <a:rPr lang="de-DE" dirty="0" smtClean="0"/>
              <a:t> an </a:t>
            </a:r>
            <a:r>
              <a:rPr lang="de-DE" dirty="0" err="1" smtClean="0"/>
              <a:t>ice</a:t>
            </a:r>
            <a:r>
              <a:rPr lang="de-DE" dirty="0" smtClean="0"/>
              <a:t> </a:t>
            </a:r>
            <a:r>
              <a:rPr lang="de-DE" dirty="0" err="1" smtClean="0"/>
              <a:t>breaker</a:t>
            </a:r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Avoid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British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lnSpcReduction="10000"/>
          </a:bodyPr>
          <a:lstStyle/>
          <a:p>
            <a:r>
              <a:rPr lang="de-DE" dirty="0" err="1" smtClean="0"/>
              <a:t>Beign</a:t>
            </a:r>
            <a:r>
              <a:rPr lang="de-DE" dirty="0" smtClean="0"/>
              <a:t> sentimental, emotional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openly</a:t>
            </a:r>
            <a:r>
              <a:rPr lang="de-DE" dirty="0" smtClean="0"/>
              <a:t> </a:t>
            </a:r>
            <a:r>
              <a:rPr lang="de-DE" dirty="0" err="1" smtClean="0"/>
              <a:t>critical</a:t>
            </a:r>
            <a:r>
              <a:rPr lang="de-DE" dirty="0" smtClean="0"/>
              <a:t> in </a:t>
            </a:r>
            <a:r>
              <a:rPr lang="de-DE" dirty="0" err="1" smtClean="0"/>
              <a:t>public</a:t>
            </a:r>
            <a:endParaRPr lang="de-DE" dirty="0" smtClean="0"/>
          </a:p>
          <a:p>
            <a:r>
              <a:rPr lang="de-DE" dirty="0" err="1" smtClean="0"/>
              <a:t>Boasting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name-dropping</a:t>
            </a:r>
            <a:endParaRPr lang="de-DE" dirty="0" smtClean="0"/>
          </a:p>
          <a:p>
            <a:r>
              <a:rPr lang="de-DE" dirty="0" err="1" smtClean="0"/>
              <a:t>Talking</a:t>
            </a:r>
            <a:r>
              <a:rPr lang="de-DE" dirty="0" smtClean="0"/>
              <a:t> </a:t>
            </a:r>
            <a:r>
              <a:rPr lang="de-DE" dirty="0" err="1" smtClean="0"/>
              <a:t>too</a:t>
            </a:r>
            <a:r>
              <a:rPr lang="de-DE" dirty="0" smtClean="0"/>
              <a:t> </a:t>
            </a:r>
            <a:r>
              <a:rPr lang="de-DE" dirty="0" err="1" smtClean="0"/>
              <a:t>much</a:t>
            </a:r>
            <a:endParaRPr lang="de-DE" dirty="0" smtClean="0"/>
          </a:p>
          <a:p>
            <a:r>
              <a:rPr lang="de-DE" dirty="0" err="1" smtClean="0"/>
              <a:t>Pushing</a:t>
            </a:r>
            <a:r>
              <a:rPr lang="de-DE" dirty="0" smtClean="0"/>
              <a:t> </a:t>
            </a:r>
            <a:r>
              <a:rPr lang="de-DE" dirty="0" err="1" smtClean="0"/>
              <a:t>logic</a:t>
            </a:r>
            <a:r>
              <a:rPr lang="de-DE" dirty="0" smtClean="0"/>
              <a:t> </a:t>
            </a:r>
            <a:r>
              <a:rPr lang="de-DE" dirty="0" err="1" smtClean="0"/>
              <a:t>too</a:t>
            </a:r>
            <a:r>
              <a:rPr lang="de-DE" dirty="0" smtClean="0"/>
              <a:t> </a:t>
            </a:r>
            <a:r>
              <a:rPr lang="de-DE" dirty="0" err="1" smtClean="0"/>
              <a:t>much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stating</a:t>
            </a:r>
            <a:r>
              <a:rPr lang="de-DE" dirty="0" smtClean="0"/>
              <a:t> strong </a:t>
            </a:r>
            <a:r>
              <a:rPr lang="de-DE" dirty="0" err="1" smtClean="0"/>
              <a:t>opinions</a:t>
            </a:r>
            <a:endParaRPr lang="de-DE" dirty="0" smtClean="0"/>
          </a:p>
          <a:p>
            <a:r>
              <a:rPr lang="de-DE" dirty="0" err="1" smtClean="0"/>
              <a:t>Looking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acting</a:t>
            </a:r>
            <a:r>
              <a:rPr lang="de-DE" dirty="0" smtClean="0"/>
              <a:t> </a:t>
            </a:r>
            <a:r>
              <a:rPr lang="de-DE" dirty="0" err="1" smtClean="0"/>
              <a:t>too</a:t>
            </a:r>
            <a:r>
              <a:rPr lang="de-DE" dirty="0" smtClean="0"/>
              <a:t> </a:t>
            </a:r>
            <a:r>
              <a:rPr lang="de-DE" dirty="0" err="1" smtClean="0"/>
              <a:t>serious</a:t>
            </a:r>
            <a:endParaRPr lang="de-DE" dirty="0" smtClean="0"/>
          </a:p>
          <a:p>
            <a:r>
              <a:rPr lang="de-DE" dirty="0" err="1" smtClean="0"/>
              <a:t>Pressing</a:t>
            </a:r>
            <a:r>
              <a:rPr lang="de-DE" dirty="0" smtClean="0"/>
              <a:t> </a:t>
            </a:r>
            <a:r>
              <a:rPr lang="de-DE" dirty="0" err="1" smtClean="0"/>
              <a:t>them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become</a:t>
            </a:r>
            <a:r>
              <a:rPr lang="de-DE" dirty="0" smtClean="0"/>
              <a:t> </a:t>
            </a:r>
            <a:r>
              <a:rPr lang="de-DE" dirty="0" err="1" smtClean="0"/>
              <a:t>vague</a:t>
            </a:r>
            <a:r>
              <a:rPr lang="de-DE" dirty="0" smtClean="0"/>
              <a:t> (</a:t>
            </a:r>
            <a:r>
              <a:rPr lang="de-DE" dirty="0" err="1" smtClean="0"/>
              <a:t>most</a:t>
            </a:r>
            <a:r>
              <a:rPr lang="de-DE" dirty="0" smtClean="0"/>
              <a:t> </a:t>
            </a:r>
            <a:r>
              <a:rPr lang="de-DE" dirty="0" err="1" smtClean="0"/>
              <a:t>probably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looking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an </a:t>
            </a:r>
            <a:r>
              <a:rPr lang="de-DE" dirty="0" err="1" smtClean="0"/>
              <a:t>other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)</a:t>
            </a:r>
          </a:p>
          <a:p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Folie 1&quot;/&gt;&lt;property id=&quot;20307&quot; value=&quot;256&quot;/&gt;&lt;/object&gt;&lt;object type=&quot;3&quot; unique_id=&quot;10005&quot;&gt;&lt;property id=&quot;20148&quot; value=&quot;5&quot;/&gt;&lt;property id=&quot;20300&quot; value=&quot;Folie 3 - &amp;quot;Stereotypes and Truth&amp;quot;&quot;/&gt;&lt;property id=&quot;20307&quot; value=&quot;257&quot;/&gt;&lt;/object&gt;&lt;object type=&quot;3&quot; unique_id=&quot;10006&quot;&gt;&lt;property id=&quot;20148&quot; value=&quot;5&quot;/&gt;&lt;property id=&quot;20300&quot; value=&quot;Folie 4 - &amp;quot;Understatement is &amp;quot;&quot;/&gt;&lt;property id=&quot;20307&quot; value=&quot;258&quot;/&gt;&lt;/object&gt;&lt;object type=&quot;3&quot; unique_id=&quot;10007&quot;&gt;&lt;property id=&quot;20148&quot; value=&quot;5&quot;/&gt;&lt;property id=&quot;20300&quot; value=&quot;Folie 5 - &amp;quot;Motivation&amp;quot;&quot;/&gt;&lt;property id=&quot;20307&quot; value=&quot;259&quot;/&gt;&lt;/object&gt;&lt;object type=&quot;3&quot; unique_id=&quot;10008&quot;&gt;&lt;property id=&quot;20148&quot; value=&quot;5&quot;/&gt;&lt;property id=&quot;20300&quot; value=&quot;Folie 6 - &amp;quot;Avoid with the British&amp;quot;&quot;/&gt;&lt;property id=&quot;20307&quot; value=&quot;260&quot;/&gt;&lt;/object&gt;&lt;object type=&quot;3&quot; unique_id=&quot;10058&quot;&gt;&lt;property id=&quot;20148&quot; value=&quot;5&quot;/&gt;&lt;property id=&quot;20300&quot; value=&quot;Folie 2 - &amp;quot;The British Empire is in the past…&amp;quot;&quot;/&gt;&lt;property id=&quot;20307&quot; value=&quot;261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296</Words>
  <Application>Microsoft Office PowerPoint</Application>
  <PresentationFormat>Bildschirmpräsentation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Larissa-Design</vt:lpstr>
      <vt:lpstr>PowerPoint-Präsentation</vt:lpstr>
      <vt:lpstr>The British Empire is in the past…</vt:lpstr>
      <vt:lpstr>Stereotypes and Truth</vt:lpstr>
      <vt:lpstr>Understatement is </vt:lpstr>
      <vt:lpstr>Motivation</vt:lpstr>
      <vt:lpstr>Avoid with the British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ADMIN</dc:creator>
  <cp:lastModifiedBy>Botskor, Ivan</cp:lastModifiedBy>
  <cp:revision>7</cp:revision>
  <dcterms:created xsi:type="dcterms:W3CDTF">2013-06-17T12:52:35Z</dcterms:created>
  <dcterms:modified xsi:type="dcterms:W3CDTF">2013-06-20T12:26:00Z</dcterms:modified>
</cp:coreProperties>
</file>