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5"/>
  </p:notesMasterIdLst>
  <p:sldIdLst>
    <p:sldId id="265" r:id="rId2"/>
    <p:sldId id="284" r:id="rId3"/>
    <p:sldId id="273" r:id="rId4"/>
    <p:sldId id="278" r:id="rId5"/>
    <p:sldId id="283" r:id="rId6"/>
    <p:sldId id="259" r:id="rId7"/>
    <p:sldId id="285" r:id="rId8"/>
    <p:sldId id="267" r:id="rId9"/>
    <p:sldId id="281" r:id="rId10"/>
    <p:sldId id="282" r:id="rId11"/>
    <p:sldId id="266" r:id="rId12"/>
    <p:sldId id="263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9AAA"/>
    <a:srgbClr val="E4EAED"/>
    <a:srgbClr val="CBD7DC"/>
    <a:srgbClr val="B0C1CB"/>
    <a:srgbClr val="99ADBA"/>
    <a:srgbClr val="DF6D07"/>
    <a:srgbClr val="F2C49C"/>
    <a:srgbClr val="A32638"/>
    <a:srgbClr val="ECD3D7"/>
    <a:srgbClr val="B55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/>
    <p:restoredTop sz="94674"/>
  </p:normalViewPr>
  <p:slideViewPr>
    <p:cSldViewPr snapToGrid="0" snapToObjects="1">
      <p:cViewPr varScale="1">
        <p:scale>
          <a:sx n="122" d="100"/>
          <a:sy n="122" d="100"/>
        </p:scale>
        <p:origin x="34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7C9AE-D908-CB4D-9CBD-957B16D9B628}" type="datetimeFigureOut">
              <a:rPr lang="de-DE" smtClean="0"/>
              <a:t>11.03.21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8E1B3-6545-954E-9998-292C9C5033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01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5233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42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8E1B3-6545-954E-9998-292C9C5033C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7155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9C4859A-41C4-C343-9FD6-4E847BE2C9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19363" y="1519766"/>
            <a:ext cx="6229350" cy="1474761"/>
          </a:xfrm>
        </p:spPr>
        <p:txBody>
          <a:bodyPr lIns="0" tIns="0" rIns="0" bIns="0">
            <a:noAutofit/>
          </a:bodyPr>
          <a:lstStyle>
            <a:lvl1pPr>
              <a:buClr>
                <a:srgbClr val="7D9AAA"/>
              </a:buClr>
              <a:defRPr sz="1867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DC82AFD-8117-A14A-BDC9-B9A8EE0927CE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62FBDBD-6390-2049-A54A-4140B89A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362B1B4-AD5F-704C-9A18-3A7974AD7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FE2E680-46C1-914E-BE99-B6E8B1BC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8" name="Gerade Verbindung 17">
            <a:extLst>
              <a:ext uri="{FF2B5EF4-FFF2-40B4-BE49-F238E27FC236}">
                <a16:creationId xmlns:a16="http://schemas.microsoft.com/office/drawing/2014/main" id="{E61F6A7B-2C05-394D-B223-495E7DACF40C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9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951">
          <p15:clr>
            <a:srgbClr val="FBAE40"/>
          </p15:clr>
        </p15:guide>
        <p15:guide id="6" orient="horz" pos="4035">
          <p15:clr>
            <a:srgbClr val="FBAE40"/>
          </p15:clr>
        </p15:guide>
        <p15:guide id="7" pos="2925">
          <p15:clr>
            <a:srgbClr val="FBAE40"/>
          </p15:clr>
        </p15:guide>
        <p15:guide id="8" pos="1587">
          <p15:clr>
            <a:srgbClr val="FBAE40"/>
          </p15:clr>
        </p15:guide>
        <p15:guide id="9" pos="464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5_4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404285"/>
            <a:ext cx="7432604" cy="81491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509183"/>
            <a:ext cx="4104044" cy="2261455"/>
          </a:xfrm>
        </p:spPr>
        <p:txBody>
          <a:bodyPr lIns="0" tIns="0" rIns="0" bIns="0"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02BECAA8-B05F-894F-A303-752FA1506B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657790" y="3956345"/>
            <a:ext cx="1973125" cy="244868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33" name="Bildplatzhalter 3">
            <a:extLst>
              <a:ext uri="{FF2B5EF4-FFF2-40B4-BE49-F238E27FC236}">
                <a16:creationId xmlns:a16="http://schemas.microsoft.com/office/drawing/2014/main" id="{88B1D2C0-15B0-3942-8880-C8BE4C49434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775588" y="3956345"/>
            <a:ext cx="1973125" cy="244868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4" name="Bildplatzhalter 3">
            <a:extLst>
              <a:ext uri="{FF2B5EF4-FFF2-40B4-BE49-F238E27FC236}">
                <a16:creationId xmlns:a16="http://schemas.microsoft.com/office/drawing/2014/main" id="{E6E39A3D-FEB4-8C4E-B671-C0784913AF8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01345" y="3956345"/>
            <a:ext cx="1973125" cy="244868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D4ADE4EC-101B-6D4B-A9CC-0DA708FF91E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519144" y="3956345"/>
            <a:ext cx="1973125" cy="244868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6" name="Inhaltsplatzhalter 8">
            <a:extLst>
              <a:ext uri="{FF2B5EF4-FFF2-40B4-BE49-F238E27FC236}">
                <a16:creationId xmlns:a16="http://schemas.microsoft.com/office/drawing/2014/main" id="{C1AE140F-9F9D-3A40-A45B-D2E71FB12701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644669" y="1509183"/>
            <a:ext cx="4104044" cy="2261455"/>
          </a:xfrm>
        </p:spPr>
        <p:txBody>
          <a:bodyPr lIns="0" tIns="0" rIns="0" bIns="0"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9" name="Vertikaler Textplatzhalter 13">
            <a:extLst>
              <a:ext uri="{FF2B5EF4-FFF2-40B4-BE49-F238E27FC236}">
                <a16:creationId xmlns:a16="http://schemas.microsoft.com/office/drawing/2014/main" id="{07554449-FAF7-D747-A5F4-594F3CD4ABD5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814788" y="3757913"/>
            <a:ext cx="218680" cy="2647120"/>
          </a:xfrm>
        </p:spPr>
        <p:txBody>
          <a:bodyPr vert="eaVert" lIns="0" tIns="0" rIns="0" bIns="0"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A601AE9F-256F-5C41-A1A2-8C27A8A9DF45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CF6CCD3A-92BC-FE47-9A77-6542A5CC7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AB6758FC-DB1D-AA49-A620-E6D07271A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B15C3457-3ECA-4349-B5A2-6593139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2D44ABA-4067-3645-BF92-E343FA9B2FAE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868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951">
          <p15:clr>
            <a:srgbClr val="FBAE40"/>
          </p15:clr>
        </p15:guide>
        <p15:guide id="6" orient="horz" pos="4035">
          <p15:clr>
            <a:srgbClr val="FBAE40"/>
          </p15:clr>
        </p15:guide>
        <p15:guide id="7" pos="29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6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404285"/>
            <a:ext cx="7432604" cy="81491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519363" y="1519766"/>
            <a:ext cx="6229350" cy="1474761"/>
          </a:xfrm>
        </p:spPr>
        <p:txBody>
          <a:bodyPr lIns="0" tIns="0" rIns="0" bIns="0">
            <a:noAutofit/>
          </a:bodyPr>
          <a:lstStyle>
            <a:lvl1pPr>
              <a:defRPr sz="18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303CC690-6ACE-404F-BAB6-D72A58A0E04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2909" y="1518651"/>
            <a:ext cx="1973125" cy="14801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24" name="Inhaltsplatzhalter 8">
            <a:extLst>
              <a:ext uri="{FF2B5EF4-FFF2-40B4-BE49-F238E27FC236}">
                <a16:creationId xmlns:a16="http://schemas.microsoft.com/office/drawing/2014/main" id="{87645B6A-2033-4840-849C-1F554BF1A528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19363" y="3219117"/>
            <a:ext cx="6229350" cy="1497263"/>
          </a:xfrm>
        </p:spPr>
        <p:txBody>
          <a:bodyPr lIns="0" tIns="0" rIns="0" bIns="0">
            <a:noAutofit/>
          </a:bodyPr>
          <a:lstStyle>
            <a:lvl1pPr>
              <a:defRPr sz="18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Inhaltsplatzhalter 8">
            <a:extLst>
              <a:ext uri="{FF2B5EF4-FFF2-40B4-BE49-F238E27FC236}">
                <a16:creationId xmlns:a16="http://schemas.microsoft.com/office/drawing/2014/main" id="{BFC1FE68-4E7B-1F4E-A9E4-9BE064B2F65E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2519363" y="4919579"/>
            <a:ext cx="6229350" cy="1485455"/>
          </a:xfrm>
        </p:spPr>
        <p:txBody>
          <a:bodyPr lIns="0" tIns="0" rIns="0" bIns="0">
            <a:noAutofit/>
          </a:bodyPr>
          <a:lstStyle>
            <a:lvl1pPr>
              <a:defRPr sz="18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A133D1F5-F831-3343-9517-E0AB76EC8529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95289" y="4924838"/>
            <a:ext cx="1973125" cy="14801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35E4D7FB-EB64-6D41-B906-9867681988C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95289" y="3229809"/>
            <a:ext cx="1973125" cy="14801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32" name="Vertikaler Textplatzhalter 13">
            <a:extLst>
              <a:ext uri="{FF2B5EF4-FFF2-40B4-BE49-F238E27FC236}">
                <a16:creationId xmlns:a16="http://schemas.microsoft.com/office/drawing/2014/main" id="{744877FF-CD41-BB41-97DA-40E357ED5A33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814788" y="3757913"/>
            <a:ext cx="218680" cy="2647120"/>
          </a:xfrm>
        </p:spPr>
        <p:txBody>
          <a:bodyPr vert="eaVert" lIns="0" tIns="0" rIns="0" bIns="0"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40C9EE32-82F5-7B47-AD61-3C1BD991AB85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894A99B1-84F0-7746-B969-01A9372AD3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35" name="Footer Placeholder 4">
            <a:extLst>
              <a:ext uri="{FF2B5EF4-FFF2-40B4-BE49-F238E27FC236}">
                <a16:creationId xmlns:a16="http://schemas.microsoft.com/office/drawing/2014/main" id="{B02EE008-CD66-3043-96B7-D041D4DC1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16D9C4B2-2DC3-104E-B8BD-22EB62E0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5BE09DBE-200B-FE4E-B907-D7BC009C7B68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739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951">
          <p15:clr>
            <a:srgbClr val="FBAE40"/>
          </p15:clr>
        </p15:guide>
        <p15:guide id="6" orient="horz" pos="4035">
          <p15:clr>
            <a:srgbClr val="FBAE40"/>
          </p15:clr>
        </p15:guide>
        <p15:guide id="7" pos="158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oga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6CD23B8-3E5E-9849-9B87-50DCBB99144B}"/>
              </a:ext>
            </a:extLst>
          </p:cNvPr>
          <p:cNvSpPr/>
          <p:nvPr userDrawn="1"/>
        </p:nvSpPr>
        <p:spPr>
          <a:xfrm>
            <a:off x="395289" y="1509184"/>
            <a:ext cx="8353425" cy="4895849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2DC440-411E-1E43-B720-2976B6E9EDB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47220" y="1770802"/>
            <a:ext cx="5803150" cy="4256187"/>
          </a:xfrm>
        </p:spPr>
        <p:txBody>
          <a:bodyPr anchor="t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0757B67B-3289-0445-A78E-0C62A00C4E7F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D9C8156-30CC-9E47-8B60-BDF943D3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49D2F2D-2E26-6441-A9ED-E28E0B5F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A0717A2E-6365-9546-9CC9-D29CB8FE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D06C892F-9F55-3749-887D-009EC8AB79A7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594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951">
          <p15:clr>
            <a:srgbClr val="FBAE40"/>
          </p15:clr>
        </p15:guide>
        <p15:guide id="6" orient="horz" pos="4035">
          <p15:clr>
            <a:srgbClr val="FBAE40"/>
          </p15:clr>
        </p15:guide>
        <p15:guide id="7" pos="16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8">
            <a:extLst>
              <a:ext uri="{FF2B5EF4-FFF2-40B4-BE49-F238E27FC236}">
                <a16:creationId xmlns:a16="http://schemas.microsoft.com/office/drawing/2014/main" id="{76AE7526-E4E8-C647-AEA7-5E99F79BD18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2519363" y="3084408"/>
            <a:ext cx="6229350" cy="1568873"/>
          </a:xfrm>
        </p:spPr>
        <p:txBody>
          <a:bodyPr lIns="0" tIns="0" rIns="0" bIns="0">
            <a:noAutofit/>
          </a:bodyPr>
          <a:lstStyle>
            <a:lvl1pPr>
              <a:defRPr sz="1800" baseline="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BD73DB9-8F37-004D-9AB3-0EA119AB2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2703" y="671944"/>
            <a:ext cx="1456009" cy="413278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EAC0BD2F-D73D-1D4C-88B4-66B9D1937994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ACE2025-60E4-E84D-A9B5-18255F7C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9FF7CF5-A916-6248-B73F-0C97F4C9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4966D50-4D3E-D347-A83F-F1DF1A14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397E53B7-397B-3749-96FC-A5479DE45590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9624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829">
          <p15:clr>
            <a:srgbClr val="FBAE40"/>
          </p15:clr>
        </p15:guide>
        <p15:guide id="6" orient="horz" pos="4035">
          <p15:clr>
            <a:srgbClr val="FBAE40"/>
          </p15:clr>
        </p15:guide>
        <p15:guide id="7" pos="1587">
          <p15:clr>
            <a:srgbClr val="FBAE40"/>
          </p15:clr>
        </p15:guide>
        <p15:guide id="8" pos="464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D7C907-DB27-3F42-85B7-A41E435E01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95289" y="1509184"/>
            <a:ext cx="8353425" cy="27613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 einfügen: Klick auf Symbol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3668" y="5057811"/>
            <a:ext cx="6037318" cy="1234923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C2F7F02-FD2D-BA42-9F81-DE47E9F09704}"/>
              </a:ext>
            </a:extLst>
          </p:cNvPr>
          <p:cNvSpPr/>
          <p:nvPr userDrawn="1"/>
        </p:nvSpPr>
        <p:spPr>
          <a:xfrm>
            <a:off x="395289" y="4262924"/>
            <a:ext cx="8353425" cy="610524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6744" y="4408050"/>
            <a:ext cx="6037367" cy="435258"/>
          </a:xfrm>
        </p:spPr>
        <p:txBody>
          <a:bodyPr anchor="t" anchorCtr="0">
            <a:normAutofit/>
          </a:bodyPr>
          <a:lstStyle>
            <a:lvl1pPr algn="l"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09665EF-65EB-9F41-A560-789EDFE8E6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76" y="510282"/>
            <a:ext cx="2273362" cy="645278"/>
          </a:xfrm>
          <a:prstGeom prst="rect">
            <a:avLst/>
          </a:prstGeom>
        </p:spPr>
      </p:pic>
      <p:sp>
        <p:nvSpPr>
          <p:cNvPr id="21" name="Vertikaler Textplatzhalter 13">
            <a:extLst>
              <a:ext uri="{FF2B5EF4-FFF2-40B4-BE49-F238E27FC236}">
                <a16:creationId xmlns:a16="http://schemas.microsoft.com/office/drawing/2014/main" id="{ABA816D8-8CF7-4D44-B7E4-0DA7C5B9E765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814788" y="1617614"/>
            <a:ext cx="218680" cy="2647120"/>
          </a:xfrm>
        </p:spPr>
        <p:txBody>
          <a:bodyPr vert="eaVert" lIns="0" tIns="0" rIns="0" bIns="0"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9260AAD-753E-2D47-B877-56E5943ED5B9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21849536-9A38-314D-A253-98F82698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2034CEB8-9371-1748-B47F-A8FAAA5FA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B199CE81-FD08-C74B-8C36-6F8F32E9A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4A825515-6322-8E4D-8F70-B7E12AD33189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876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pos="4649" userDrawn="1">
          <p15:clr>
            <a:srgbClr val="FBAE40"/>
          </p15:clr>
        </p15:guide>
        <p15:guide id="5" pos="1587">
          <p15:clr>
            <a:srgbClr val="FBAE40"/>
          </p15:clr>
        </p15:guide>
        <p15:guide id="6" orient="horz" pos="4035">
          <p15:clr>
            <a:srgbClr val="FBAE40"/>
          </p15:clr>
        </p15:guide>
        <p15:guide id="7" orient="horz" pos="95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8C2F7F02-FD2D-BA42-9F81-DE47E9F09704}"/>
              </a:ext>
            </a:extLst>
          </p:cNvPr>
          <p:cNvSpPr/>
          <p:nvPr userDrawn="1"/>
        </p:nvSpPr>
        <p:spPr>
          <a:xfrm>
            <a:off x="395289" y="1515481"/>
            <a:ext cx="8353425" cy="4895849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43438" y="4167879"/>
            <a:ext cx="3870834" cy="1883831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43439" y="1896924"/>
            <a:ext cx="3853580" cy="199031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4DE92ED1-A59A-B642-949A-EF9A610056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5289" y="1516900"/>
            <a:ext cx="4107701" cy="48874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4" name="Vertikaler Textplatzhalter 13">
            <a:extLst>
              <a:ext uri="{FF2B5EF4-FFF2-40B4-BE49-F238E27FC236}">
                <a16:creationId xmlns:a16="http://schemas.microsoft.com/office/drawing/2014/main" id="{4CB101D6-79F6-3A4A-BCC9-1B9E765B1336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8754500" y="3379808"/>
            <a:ext cx="228726" cy="3025225"/>
          </a:xfrm>
        </p:spPr>
        <p:txBody>
          <a:bodyPr vert="eaVert"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1C2AEDA8-2765-8D4E-BF3F-003740A9F3ED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0E667492-9405-3A4D-A238-EE28B4E88F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32" name="Footer Placeholder 4">
            <a:extLst>
              <a:ext uri="{FF2B5EF4-FFF2-40B4-BE49-F238E27FC236}">
                <a16:creationId xmlns:a16="http://schemas.microsoft.com/office/drawing/2014/main" id="{2DCAF7D9-0150-C841-8E49-DCB5D5000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4ED46E53-76BE-0840-B402-2CF1CD34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878D1853-82D8-4243-B5A9-AA05E28EC5A9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Grafik 34">
            <a:extLst>
              <a:ext uri="{FF2B5EF4-FFF2-40B4-BE49-F238E27FC236}">
                <a16:creationId xmlns:a16="http://schemas.microsoft.com/office/drawing/2014/main" id="{E40EC88A-43BE-A541-929B-F6B57A13CA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76" y="510282"/>
            <a:ext cx="2273362" cy="6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96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pos="4649" userDrawn="1">
          <p15:clr>
            <a:srgbClr val="FBAE40"/>
          </p15:clr>
        </p15:guide>
        <p15:guide id="5" pos="1587">
          <p15:clr>
            <a:srgbClr val="FBAE40"/>
          </p15:clr>
        </p15:guide>
        <p15:guide id="6" pos="2925">
          <p15:clr>
            <a:srgbClr val="FBAE40"/>
          </p15:clr>
        </p15:guide>
        <p15:guide id="7" orient="horz" pos="4035">
          <p15:clr>
            <a:srgbClr val="FBAE40"/>
          </p15:clr>
        </p15:guide>
        <p15:guide id="8" orient="horz" pos="95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1CD7C907-DB27-3F42-85B7-A41E435E01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09184"/>
            <a:ext cx="9144000" cy="5348816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Bild einfügen: Klick auf Symbol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6346" y="1737920"/>
            <a:ext cx="3992367" cy="1939933"/>
          </a:xfrm>
        </p:spPr>
        <p:txBody>
          <a:bodyPr anchor="t" anchorCtr="0"/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91A1CC9-5EDF-284C-B33F-1127EF0CCD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68104" y="3902555"/>
            <a:ext cx="3980609" cy="889659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0"/>
              </a:spcBef>
              <a:buNone/>
              <a:defRPr sz="180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 einfügen</a:t>
            </a:r>
            <a:endParaRPr lang="en-US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96FDB92-A516-6D4B-9F67-6CB9641339EB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AD25CD77-C88D-7B46-811B-5819CD4B51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F9AB9AAF-AA9F-FC44-8EDE-0A6699EAE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A5250DD3-8D19-CD47-B8A6-C905E70D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C6CCE40E-96BB-0D4A-B072-63068F36301F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Grafik 33">
            <a:extLst>
              <a:ext uri="{FF2B5EF4-FFF2-40B4-BE49-F238E27FC236}">
                <a16:creationId xmlns:a16="http://schemas.microsoft.com/office/drawing/2014/main" id="{39251790-878B-4540-A450-B53296F88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76" y="510282"/>
            <a:ext cx="2273362" cy="6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247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pos="4649" userDrawn="1">
          <p15:clr>
            <a:srgbClr val="FBAE40"/>
          </p15:clr>
        </p15:guide>
        <p15:guide id="5" pos="1587">
          <p15:clr>
            <a:srgbClr val="FBAE40"/>
          </p15:clr>
        </p15:guide>
        <p15:guide id="6" orient="horz" pos="4035">
          <p15:clr>
            <a:srgbClr val="FBAE40"/>
          </p15:clr>
        </p15:guide>
        <p15:guide id="7" pos="2880">
          <p15:clr>
            <a:srgbClr val="FBAE40"/>
          </p15:clr>
        </p15:guide>
        <p15:guide id="8" orient="horz" pos="9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709B1D2-310E-C447-AB1F-2183983B1658}"/>
              </a:ext>
            </a:extLst>
          </p:cNvPr>
          <p:cNvSpPr/>
          <p:nvPr userDrawn="1"/>
        </p:nvSpPr>
        <p:spPr>
          <a:xfrm>
            <a:off x="0" y="1509184"/>
            <a:ext cx="9144000" cy="48958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1FAC41D-D255-E347-92B3-6C2D73FB2BCE}"/>
              </a:ext>
            </a:extLst>
          </p:cNvPr>
          <p:cNvSpPr/>
          <p:nvPr userDrawn="1"/>
        </p:nvSpPr>
        <p:spPr>
          <a:xfrm>
            <a:off x="-1" y="1509184"/>
            <a:ext cx="2373550" cy="4895849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80627" y="3918523"/>
            <a:ext cx="3626969" cy="11308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Untertitelformat einfügen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23617" y="1749855"/>
            <a:ext cx="6225097" cy="2022764"/>
          </a:xfrm>
        </p:spPr>
        <p:txBody>
          <a:bodyPr anchor="t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Haupttitel einfügen</a:t>
            </a:r>
            <a:endParaRPr lang="en-US" dirty="0"/>
          </a:p>
        </p:txBody>
      </p:sp>
      <p:sp>
        <p:nvSpPr>
          <p:cNvPr id="37" name="Bildplatzhalter 3">
            <a:extLst>
              <a:ext uri="{FF2B5EF4-FFF2-40B4-BE49-F238E27FC236}">
                <a16:creationId xmlns:a16="http://schemas.microsoft.com/office/drawing/2014/main" id="{124D8558-D4B3-B54C-BC4F-D5348588F6D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3310" y="1518856"/>
            <a:ext cx="1973125" cy="236387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9" name="Vertikaler Textplatzhalter 13">
            <a:extLst>
              <a:ext uri="{FF2B5EF4-FFF2-40B4-BE49-F238E27FC236}">
                <a16:creationId xmlns:a16="http://schemas.microsoft.com/office/drawing/2014/main" id="{B447566C-FA35-5B46-BB98-1ECEC04FFFB5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>
          <a:xfrm rot="10800000">
            <a:off x="8754499" y="2901388"/>
            <a:ext cx="258871" cy="3465065"/>
          </a:xfrm>
        </p:spPr>
        <p:txBody>
          <a:bodyPr vert="eaVert"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F650C33A-2D00-8147-869A-35BABC39CB4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03310" y="4041156"/>
            <a:ext cx="1973125" cy="236387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5B8CB16-60A7-CE4D-8F61-C06F889394B4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98BA319A-4A37-D440-9D7D-FEAA97E8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A14032D7-86D1-C242-8A61-A5AB905CE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4EC80755-530A-574D-BF37-6AECF752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E31CF023-48DE-3347-98E0-8D20F59D334C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fik 32">
            <a:extLst>
              <a:ext uri="{FF2B5EF4-FFF2-40B4-BE49-F238E27FC236}">
                <a16:creationId xmlns:a16="http://schemas.microsoft.com/office/drawing/2014/main" id="{8D6CA80A-5CB9-3744-AA0E-928D929B3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76" y="510282"/>
            <a:ext cx="2273362" cy="6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58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951">
          <p15:clr>
            <a:srgbClr val="FBAE40"/>
          </p15:clr>
        </p15:guide>
        <p15:guide id="5" pos="1587">
          <p15:clr>
            <a:srgbClr val="FBAE40"/>
          </p15:clr>
        </p15:guide>
        <p15:guide id="6" orient="horz" pos="4035">
          <p15:clr>
            <a:srgbClr val="FBAE40"/>
          </p15:clr>
        </p15:guide>
        <p15:guide id="7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404285"/>
            <a:ext cx="7432604" cy="81491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id="{124E8B85-BA5E-874D-8C1C-2EAE36589F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289" y="1509184"/>
            <a:ext cx="8353425" cy="4901709"/>
          </a:xfrm>
        </p:spPr>
        <p:txBody>
          <a:bodyPr lIns="0" tIns="0" rIns="0" bIns="0"/>
          <a:lstStyle>
            <a:lvl1pPr marL="228594" indent="-228594">
              <a:buClr>
                <a:srgbClr val="7D9AAA"/>
              </a:buClr>
              <a:buFont typeface="Wingdings" pitchFamily="2" charset="2"/>
              <a:buChar char="§"/>
              <a:defRPr sz="1800" baseline="0"/>
            </a:lvl1pPr>
            <a:lvl2pPr>
              <a:buClr>
                <a:srgbClr val="7D9AAA"/>
              </a:buClr>
              <a:defRPr sz="1800" baseline="0"/>
            </a:lvl2pPr>
            <a:lvl3pPr>
              <a:buClr>
                <a:srgbClr val="7D9AAA"/>
              </a:buClr>
              <a:defRPr sz="1500" baseline="0"/>
            </a:lvl3pPr>
            <a:lvl4pPr>
              <a:buClr>
                <a:srgbClr val="7D9AAA"/>
              </a:buClr>
              <a:defRPr sz="1500" baseline="0"/>
            </a:lvl4pPr>
            <a:lvl5pPr>
              <a:buClr>
                <a:srgbClr val="7D9AAA"/>
              </a:buClr>
              <a:defRPr sz="15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A2340E9-11A7-BB43-AF49-310BD2A9D2E3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593C4DE-DCDD-7B45-9DC4-5DC47D96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0EFE8CD-C81F-704A-A700-78D5A4D1E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FF94DF2-85E5-C74E-B0D3-FA6C9A902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48DB7278-616B-BD44-932E-0CF4E97E43CA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32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951">
          <p15:clr>
            <a:srgbClr val="FBAE40"/>
          </p15:clr>
        </p15:guide>
        <p15:guide id="6" pos="204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2_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404285"/>
            <a:ext cx="7432604" cy="81491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9EA76A36-359F-3049-A4AF-05D8F64913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509184"/>
            <a:ext cx="4104044" cy="4895849"/>
          </a:xfrm>
        </p:spPr>
        <p:txBody>
          <a:bodyPr lIns="0" tIns="0" rIns="0" bIns="0"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>
              <a:defRPr sz="1800" baseline="0"/>
            </a:lvl3pPr>
            <a:lvl4pPr>
              <a:defRPr sz="1800" baseline="0"/>
            </a:lvl4pPr>
            <a:lvl5pPr>
              <a:defRPr sz="18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882F3C8-F6FC-1F43-8FF2-DEBCA37BD90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45025" y="1509184"/>
            <a:ext cx="4103688" cy="489584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/>
          </a:p>
        </p:txBody>
      </p:sp>
      <p:sp>
        <p:nvSpPr>
          <p:cNvPr id="13" name="Vertikaler Textplatzhalter 13">
            <a:extLst>
              <a:ext uri="{FF2B5EF4-FFF2-40B4-BE49-F238E27FC236}">
                <a16:creationId xmlns:a16="http://schemas.microsoft.com/office/drawing/2014/main" id="{017A6AA3-6E5D-3444-AF30-96548295A561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814788" y="3757913"/>
            <a:ext cx="218680" cy="2647120"/>
          </a:xfrm>
        </p:spPr>
        <p:txBody>
          <a:bodyPr vert="eaVert" lIns="0" tIns="0" rIns="0" bIns="0"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A8C1DA27-065F-7C4C-A9FA-DF15FE66B08E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1D53806-EF20-EA4B-881D-60856F9177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1234AC7-50CC-A64F-9B69-1D6338815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82243D88-BC8A-4243-B8B3-639AF6283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93DC2132-61EE-2448-B1D2-C4DF1767707F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826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951">
          <p15:clr>
            <a:srgbClr val="FBAE40"/>
          </p15:clr>
        </p15:guide>
        <p15:guide id="6" orient="horz" pos="4035">
          <p15:clr>
            <a:srgbClr val="FBAE40"/>
          </p15:clr>
        </p15:guide>
        <p15:guide id="7" pos="29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3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404285"/>
            <a:ext cx="7432604" cy="81491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7" name="Inhaltsplatzhalter 8">
            <a:extLst>
              <a:ext uri="{FF2B5EF4-FFF2-40B4-BE49-F238E27FC236}">
                <a16:creationId xmlns:a16="http://schemas.microsoft.com/office/drawing/2014/main" id="{9EA76A36-359F-3049-A4AF-05D8F64913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1076" y="1509184"/>
            <a:ext cx="2660428" cy="2578307"/>
          </a:xfrm>
        </p:spPr>
        <p:txBody>
          <a:bodyPr lIns="0" tIns="0" rIns="0" bIns="0"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  <a:lvl3pPr marL="914400" indent="0">
              <a:buNone/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27" name="Bildplatzhalter 5">
            <a:extLst>
              <a:ext uri="{FF2B5EF4-FFF2-40B4-BE49-F238E27FC236}">
                <a16:creationId xmlns:a16="http://schemas.microsoft.com/office/drawing/2014/main" id="{92B60458-4FFD-0849-BEE7-47F10FEBCB7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0575" y="4260948"/>
            <a:ext cx="2666717" cy="2144085"/>
          </a:xfrm>
        </p:spPr>
        <p:txBody>
          <a:bodyPr numCol="3" spcCol="180000"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endParaRPr lang="de-DE" dirty="0"/>
          </a:p>
        </p:txBody>
      </p:sp>
      <p:sp>
        <p:nvSpPr>
          <p:cNvPr id="36" name="Inhaltsplatzhalter 8">
            <a:extLst>
              <a:ext uri="{FF2B5EF4-FFF2-40B4-BE49-F238E27FC236}">
                <a16:creationId xmlns:a16="http://schemas.microsoft.com/office/drawing/2014/main" id="{E055EB21-537E-3846-BC1A-C961C1EC145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082498" y="1509184"/>
            <a:ext cx="2660428" cy="2578307"/>
          </a:xfrm>
        </p:spPr>
        <p:txBody>
          <a:bodyPr lIns="0" tIns="0" rIns="0" bIns="0"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7" name="Bildplatzhalter 5">
            <a:extLst>
              <a:ext uri="{FF2B5EF4-FFF2-40B4-BE49-F238E27FC236}">
                <a16:creationId xmlns:a16="http://schemas.microsoft.com/office/drawing/2014/main" id="{1C051F10-DD7B-144D-90F5-984DEDBE41B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81997" y="4260948"/>
            <a:ext cx="2666717" cy="2144085"/>
          </a:xfrm>
        </p:spPr>
        <p:txBody>
          <a:bodyPr numCol="3" spcCol="180000"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endParaRPr lang="de-DE" dirty="0"/>
          </a:p>
        </p:txBody>
      </p:sp>
      <p:sp>
        <p:nvSpPr>
          <p:cNvPr id="38" name="Inhaltsplatzhalter 8">
            <a:extLst>
              <a:ext uri="{FF2B5EF4-FFF2-40B4-BE49-F238E27FC236}">
                <a16:creationId xmlns:a16="http://schemas.microsoft.com/office/drawing/2014/main" id="{DBAA7909-0F89-DB41-AA44-A96F7F52895A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238802" y="1509184"/>
            <a:ext cx="2660428" cy="2578307"/>
          </a:xfrm>
        </p:spPr>
        <p:txBody>
          <a:bodyPr lIns="0" tIns="0" rIns="0" bIns="0">
            <a:noAutofit/>
          </a:bodyPr>
          <a:lstStyle>
            <a:lvl1pPr>
              <a:defRPr sz="1800" baseline="0"/>
            </a:lvl1pPr>
            <a:lvl2pPr>
              <a:defRPr sz="1800" baseline="0"/>
            </a:lvl2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9" name="Bildplatzhalter 5">
            <a:extLst>
              <a:ext uri="{FF2B5EF4-FFF2-40B4-BE49-F238E27FC236}">
                <a16:creationId xmlns:a16="http://schemas.microsoft.com/office/drawing/2014/main" id="{4C23EA98-655D-8748-A63B-CAA0101CE77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238301" y="4260948"/>
            <a:ext cx="2666717" cy="2144085"/>
          </a:xfrm>
        </p:spPr>
        <p:txBody>
          <a:bodyPr numCol="3" spcCol="180000"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endParaRPr lang="de-DE" dirty="0"/>
          </a:p>
        </p:txBody>
      </p:sp>
      <p:sp>
        <p:nvSpPr>
          <p:cNvPr id="26" name="Vertikaler Textplatzhalter 13">
            <a:extLst>
              <a:ext uri="{FF2B5EF4-FFF2-40B4-BE49-F238E27FC236}">
                <a16:creationId xmlns:a16="http://schemas.microsoft.com/office/drawing/2014/main" id="{D5FD1DD8-5EA0-7843-8E92-467888EE4222}"/>
              </a:ext>
            </a:extLst>
          </p:cNvPr>
          <p:cNvSpPr>
            <a:spLocks noGrp="1"/>
          </p:cNvSpPr>
          <p:nvPr>
            <p:ph type="body" orient="vert" sz="quarter" idx="27"/>
          </p:nvPr>
        </p:nvSpPr>
        <p:spPr>
          <a:xfrm rot="10800000">
            <a:off x="8814788" y="3757913"/>
            <a:ext cx="218680" cy="2647120"/>
          </a:xfrm>
        </p:spPr>
        <p:txBody>
          <a:bodyPr vert="eaVert" lIns="0" tIns="0" rIns="0" bIns="0"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1169176-C01E-6A45-8335-6B1DF8D1C5CB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BA7A6288-3952-3246-902B-F23437FB47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F11B9ADB-781A-9845-A80C-87FFB1DA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97AC2132-85EE-8E45-906C-851A4548A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6A8F69E1-BEE2-7345-9418-690E6E4811AF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12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951">
          <p15:clr>
            <a:srgbClr val="FBAE40"/>
          </p15:clr>
        </p15:guide>
        <p15:guide id="6" orient="horz" pos="4035">
          <p15:clr>
            <a:srgbClr val="FBAE40"/>
          </p15:clr>
        </p15:guide>
        <p15:guide id="7" pos="204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_4_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3380" y="404285"/>
            <a:ext cx="7432604" cy="814916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25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Haupttitel einfügen</a:t>
            </a:r>
            <a:br>
              <a:rPr lang="de-DE" dirty="0"/>
            </a:br>
            <a:r>
              <a:rPr lang="de-DE" dirty="0"/>
              <a:t>Beispiel zweizeilig</a:t>
            </a:r>
            <a:endParaRPr lang="en-US" dirty="0"/>
          </a:p>
        </p:txBody>
      </p:sp>
      <p:sp>
        <p:nvSpPr>
          <p:cNvPr id="18" name="Inhaltsplatzhalter 8">
            <a:extLst>
              <a:ext uri="{FF2B5EF4-FFF2-40B4-BE49-F238E27FC236}">
                <a16:creationId xmlns:a16="http://schemas.microsoft.com/office/drawing/2014/main" id="{A62DF91A-B0B2-FF4C-93E2-B9F927EE58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95289" y="1509184"/>
            <a:ext cx="4104044" cy="4895849"/>
          </a:xfrm>
        </p:spPr>
        <p:txBody>
          <a:bodyPr lIns="0" tIns="0" rIns="0" bIns="0"/>
          <a:lstStyle>
            <a:lvl1pPr>
              <a:defRPr sz="1800" baseline="0"/>
            </a:lvl1pPr>
            <a:lvl2pPr>
              <a:defRPr sz="1800" baseline="0"/>
            </a:lvl2pPr>
            <a:lvl3pPr>
              <a:defRPr sz="1500" baseline="0"/>
            </a:lvl3pPr>
            <a:lvl4pPr>
              <a:defRPr sz="1500" baseline="0"/>
            </a:lvl4pPr>
            <a:lvl5pPr>
              <a:defRPr sz="1500" baseline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" name="Bildplatzhalter 3">
            <a:extLst>
              <a:ext uri="{FF2B5EF4-FFF2-40B4-BE49-F238E27FC236}">
                <a16:creationId xmlns:a16="http://schemas.microsoft.com/office/drawing/2014/main" id="{02870007-B315-A84C-826C-A93B8C05D8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657790" y="1518654"/>
            <a:ext cx="1973125" cy="233145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47624A23-F85B-4047-B34C-B0E8032B5D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657790" y="4073580"/>
            <a:ext cx="1973125" cy="233145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19" name="Bildplatzhalter 3">
            <a:extLst>
              <a:ext uri="{FF2B5EF4-FFF2-40B4-BE49-F238E27FC236}">
                <a16:creationId xmlns:a16="http://schemas.microsoft.com/office/drawing/2014/main" id="{CF69278E-D2C2-D542-8B28-9B43069921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75588" y="1518654"/>
            <a:ext cx="1973125" cy="233145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24" name="Bildplatzhalter 3">
            <a:extLst>
              <a:ext uri="{FF2B5EF4-FFF2-40B4-BE49-F238E27FC236}">
                <a16:creationId xmlns:a16="http://schemas.microsoft.com/office/drawing/2014/main" id="{C1B5A0D8-8609-6D4A-8558-4C297036DE9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775588" y="4073580"/>
            <a:ext cx="1973125" cy="233145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29" name="Vertikaler Textplatzhalter 13">
            <a:extLst>
              <a:ext uri="{FF2B5EF4-FFF2-40B4-BE49-F238E27FC236}">
                <a16:creationId xmlns:a16="http://schemas.microsoft.com/office/drawing/2014/main" id="{1367C0C8-9797-2547-81DF-9B33476479D6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>
          <a:xfrm rot="10800000">
            <a:off x="8814788" y="3757913"/>
            <a:ext cx="218680" cy="2647120"/>
          </a:xfrm>
        </p:spPr>
        <p:txBody>
          <a:bodyPr vert="eaVert" lIns="0" tIns="0" rIns="0" bIns="0">
            <a:noAutofit/>
          </a:bodyPr>
          <a:lstStyle>
            <a:lvl1pPr marL="0" indent="0">
              <a:buFontTx/>
              <a:buNone/>
              <a:defRPr sz="9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D1F1680-C140-5649-9A5C-6EF768B4875D}"/>
              </a:ext>
            </a:extLst>
          </p:cNvPr>
          <p:cNvSpPr/>
          <p:nvPr userDrawn="1"/>
        </p:nvSpPr>
        <p:spPr>
          <a:xfrm>
            <a:off x="8518525" y="6628142"/>
            <a:ext cx="230187" cy="1606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0A6B7C1D-3024-7D48-9927-66FA3224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220F999-C1F2-284C-A619-083DA6ECB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  <a:prstGeom prst="rect">
            <a:avLst/>
          </a:prstGeom>
        </p:spPr>
        <p:txBody>
          <a:bodyPr/>
          <a:lstStyle>
            <a:lvl1pPr>
              <a:defRPr sz="933" baseline="0"/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7120C66-0D42-0B44-9891-878F90A59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  <a:prstGeom prst="rect">
            <a:avLst/>
          </a:prstGeom>
        </p:spPr>
        <p:txBody>
          <a:bodyPr/>
          <a:lstStyle>
            <a:lvl1pPr algn="r">
              <a:defRPr sz="933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 </a:t>
            </a:r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5AEAD4E5-DEAC-864C-A59F-2E9B14DC7F68}"/>
              </a:ext>
            </a:extLst>
          </p:cNvPr>
          <p:cNvCxnSpPr/>
          <p:nvPr userDrawn="1"/>
        </p:nvCxnSpPr>
        <p:spPr>
          <a:xfrm>
            <a:off x="395289" y="6626471"/>
            <a:ext cx="8353425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282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511">
          <p15:clr>
            <a:srgbClr val="FBAE40"/>
          </p15:clr>
        </p15:guide>
        <p15:guide id="3" pos="249">
          <p15:clr>
            <a:srgbClr val="FBAE40"/>
          </p15:clr>
        </p15:guide>
        <p15:guide id="4" orient="horz" pos="255">
          <p15:clr>
            <a:srgbClr val="FBAE40"/>
          </p15:clr>
        </p15:guide>
        <p15:guide id="5" orient="horz" pos="951">
          <p15:clr>
            <a:srgbClr val="FBAE40"/>
          </p15:clr>
        </p15:guide>
        <p15:guide id="6" orient="horz" pos="4035">
          <p15:clr>
            <a:srgbClr val="FBAE40"/>
          </p15:clr>
        </p15:guide>
        <p15:guide id="7" pos="29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0667" y="6346412"/>
            <a:ext cx="1160393" cy="2929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BAE8D7F-268E-C048-851F-5464429E11C2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80" y="6346412"/>
            <a:ext cx="5598216" cy="2233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Text Fußzeile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10938" y="6346412"/>
            <a:ext cx="504411" cy="2134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E120BDC-5456-EC41-8BB6-7A3B726EA19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49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D9AAA"/>
        </a:buClr>
        <a:buFont typeface="Wingdings" pitchFamily="2" charset="2"/>
        <a:buChar char="§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2197082-30FF-1C45-9BB6-4D294C363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992303" cy="219757"/>
          </a:xfrm>
        </p:spPr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34518B-372B-4246-882D-23F512BD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</p:spPr>
        <p:txBody>
          <a:bodyPr/>
          <a:lstStyle/>
          <a:p>
            <a:r>
              <a:rPr lang="de-DE" dirty="0"/>
              <a:t>Universität Ulm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EB346C4-20F1-F246-A731-BDC17936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</p:spPr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4F0C8BAA-4FB8-054E-A179-FED32DE8B45A}"/>
              </a:ext>
            </a:extLst>
          </p:cNvPr>
          <p:cNvSpPr/>
          <p:nvPr/>
        </p:nvSpPr>
        <p:spPr>
          <a:xfrm>
            <a:off x="3091798" y="1509713"/>
            <a:ext cx="582093" cy="538352"/>
          </a:xfrm>
          <a:prstGeom prst="rect">
            <a:avLst/>
          </a:prstGeom>
          <a:solidFill>
            <a:srgbClr val="7D9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59097D4-0E0D-944E-AEBB-A5D9675A958A}"/>
              </a:ext>
            </a:extLst>
          </p:cNvPr>
          <p:cNvSpPr/>
          <p:nvPr/>
        </p:nvSpPr>
        <p:spPr>
          <a:xfrm>
            <a:off x="3874157" y="1509713"/>
            <a:ext cx="582093" cy="538352"/>
          </a:xfrm>
          <a:prstGeom prst="rect">
            <a:avLst/>
          </a:prstGeom>
          <a:solidFill>
            <a:srgbClr val="99A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A8CF1AE7-81E0-0A47-889E-09002AA63C08}"/>
              </a:ext>
            </a:extLst>
          </p:cNvPr>
          <p:cNvSpPr/>
          <p:nvPr/>
        </p:nvSpPr>
        <p:spPr>
          <a:xfrm>
            <a:off x="4652226" y="1509713"/>
            <a:ext cx="582093" cy="538352"/>
          </a:xfrm>
          <a:prstGeom prst="rect">
            <a:avLst/>
          </a:prstGeom>
          <a:solidFill>
            <a:srgbClr val="B0C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7744DB64-D6C3-B244-9010-357437FD2D32}"/>
              </a:ext>
            </a:extLst>
          </p:cNvPr>
          <p:cNvSpPr/>
          <p:nvPr/>
        </p:nvSpPr>
        <p:spPr>
          <a:xfrm>
            <a:off x="5442646" y="1509713"/>
            <a:ext cx="582093" cy="538352"/>
          </a:xfrm>
          <a:prstGeom prst="rect">
            <a:avLst/>
          </a:prstGeom>
          <a:solidFill>
            <a:srgbClr val="CBD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2897CD8B-C1F5-5C4D-AB19-1869993768DD}"/>
              </a:ext>
            </a:extLst>
          </p:cNvPr>
          <p:cNvSpPr/>
          <p:nvPr/>
        </p:nvSpPr>
        <p:spPr>
          <a:xfrm>
            <a:off x="6205924" y="1509713"/>
            <a:ext cx="582093" cy="538352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D21EFE1-2E03-A240-98A4-ED2337594065}"/>
              </a:ext>
            </a:extLst>
          </p:cNvPr>
          <p:cNvSpPr/>
          <p:nvPr/>
        </p:nvSpPr>
        <p:spPr>
          <a:xfrm>
            <a:off x="3091798" y="2920734"/>
            <a:ext cx="582093" cy="538352"/>
          </a:xfrm>
          <a:prstGeom prst="rect">
            <a:avLst/>
          </a:prstGeom>
          <a:solidFill>
            <a:srgbClr val="56A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A14356C9-AF57-1944-AE35-B02648981572}"/>
              </a:ext>
            </a:extLst>
          </p:cNvPr>
          <p:cNvSpPr/>
          <p:nvPr/>
        </p:nvSpPr>
        <p:spPr>
          <a:xfrm>
            <a:off x="3091797" y="3679986"/>
            <a:ext cx="590610" cy="538352"/>
          </a:xfrm>
          <a:prstGeom prst="rect">
            <a:avLst/>
          </a:prstGeom>
          <a:solidFill>
            <a:srgbClr val="DF6D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32F6912-CD44-104B-BB18-DB8FB18F03D0}"/>
              </a:ext>
            </a:extLst>
          </p:cNvPr>
          <p:cNvSpPr/>
          <p:nvPr/>
        </p:nvSpPr>
        <p:spPr>
          <a:xfrm>
            <a:off x="3091798" y="4422474"/>
            <a:ext cx="582093" cy="538352"/>
          </a:xfrm>
          <a:prstGeom prst="rect">
            <a:avLst/>
          </a:prstGeom>
          <a:solidFill>
            <a:srgbClr val="2654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3184CFC0-E671-C445-8837-EC7A035B3776}"/>
              </a:ext>
            </a:extLst>
          </p:cNvPr>
          <p:cNvSpPr/>
          <p:nvPr/>
        </p:nvSpPr>
        <p:spPr>
          <a:xfrm>
            <a:off x="3091798" y="5157907"/>
            <a:ext cx="582093" cy="538352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41FD9041-19BC-D847-A623-98C058E06C26}"/>
              </a:ext>
            </a:extLst>
          </p:cNvPr>
          <p:cNvSpPr/>
          <p:nvPr/>
        </p:nvSpPr>
        <p:spPr>
          <a:xfrm>
            <a:off x="3091798" y="5867211"/>
            <a:ext cx="582093" cy="538352"/>
          </a:xfrm>
          <a:prstGeom prst="rect">
            <a:avLst/>
          </a:prstGeom>
          <a:solidFill>
            <a:srgbClr val="A9A2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42CC405D-7575-7745-B420-D7EA41E69A6E}"/>
              </a:ext>
            </a:extLst>
          </p:cNvPr>
          <p:cNvSpPr/>
          <p:nvPr/>
        </p:nvSpPr>
        <p:spPr>
          <a:xfrm>
            <a:off x="3874156" y="5157907"/>
            <a:ext cx="590610" cy="538352"/>
          </a:xfrm>
          <a:prstGeom prst="rect">
            <a:avLst/>
          </a:prstGeom>
          <a:solidFill>
            <a:srgbClr val="B55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9B0446D6-926B-2E40-965C-B4D6C2538C2E}"/>
              </a:ext>
            </a:extLst>
          </p:cNvPr>
          <p:cNvSpPr/>
          <p:nvPr/>
        </p:nvSpPr>
        <p:spPr>
          <a:xfrm>
            <a:off x="4652226" y="5157907"/>
            <a:ext cx="582093" cy="538352"/>
          </a:xfrm>
          <a:prstGeom prst="rect">
            <a:avLst/>
          </a:prstGeom>
          <a:solidFill>
            <a:srgbClr val="C77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77144D5B-4B37-2348-AD5D-251FB7050438}"/>
              </a:ext>
            </a:extLst>
          </p:cNvPr>
          <p:cNvSpPr/>
          <p:nvPr/>
        </p:nvSpPr>
        <p:spPr>
          <a:xfrm>
            <a:off x="5442646" y="5157907"/>
            <a:ext cx="582093" cy="538352"/>
          </a:xfrm>
          <a:prstGeom prst="rect">
            <a:avLst/>
          </a:prstGeom>
          <a:solidFill>
            <a:srgbClr val="DAA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D52D7033-867A-CA43-ADB7-C94FF82A351D}"/>
              </a:ext>
            </a:extLst>
          </p:cNvPr>
          <p:cNvSpPr/>
          <p:nvPr/>
        </p:nvSpPr>
        <p:spPr>
          <a:xfrm>
            <a:off x="6205924" y="5157907"/>
            <a:ext cx="582093" cy="538352"/>
          </a:xfrm>
          <a:prstGeom prst="rect">
            <a:avLst/>
          </a:prstGeom>
          <a:solidFill>
            <a:srgbClr val="ECD3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24BB8A2E-ED34-F64C-8819-271135E256D8}"/>
              </a:ext>
            </a:extLst>
          </p:cNvPr>
          <p:cNvSpPr/>
          <p:nvPr/>
        </p:nvSpPr>
        <p:spPr>
          <a:xfrm>
            <a:off x="3874157" y="3679986"/>
            <a:ext cx="582093" cy="538352"/>
          </a:xfrm>
          <a:prstGeom prst="rect">
            <a:avLst/>
          </a:prstGeom>
          <a:solidFill>
            <a:srgbClr val="E58A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B9BA8261-0E03-0E4B-9966-C8D686324D52}"/>
              </a:ext>
            </a:extLst>
          </p:cNvPr>
          <p:cNvSpPr/>
          <p:nvPr/>
        </p:nvSpPr>
        <p:spPr>
          <a:xfrm>
            <a:off x="4652226" y="3679986"/>
            <a:ext cx="582093" cy="538352"/>
          </a:xfrm>
          <a:prstGeom prst="rect">
            <a:avLst/>
          </a:prstGeom>
          <a:solidFill>
            <a:srgbClr val="EBA7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3C6A9436-7B68-0748-9796-C1B4108F1C5C}"/>
              </a:ext>
            </a:extLst>
          </p:cNvPr>
          <p:cNvSpPr/>
          <p:nvPr/>
        </p:nvSpPr>
        <p:spPr>
          <a:xfrm>
            <a:off x="5442646" y="3679986"/>
            <a:ext cx="582093" cy="538352"/>
          </a:xfrm>
          <a:prstGeom prst="rect">
            <a:avLst/>
          </a:prstGeom>
          <a:solidFill>
            <a:srgbClr val="F2C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A5B39D0-4F5D-0D41-8539-1695F5F1B96D}"/>
              </a:ext>
            </a:extLst>
          </p:cNvPr>
          <p:cNvSpPr/>
          <p:nvPr/>
        </p:nvSpPr>
        <p:spPr>
          <a:xfrm>
            <a:off x="6205924" y="3679986"/>
            <a:ext cx="582093" cy="538352"/>
          </a:xfrm>
          <a:prstGeom prst="rect">
            <a:avLst/>
          </a:prstGeom>
          <a:solidFill>
            <a:srgbClr val="F8E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BF7899F8-2AC7-2849-887E-0AE0BB875AFD}"/>
              </a:ext>
            </a:extLst>
          </p:cNvPr>
          <p:cNvSpPr/>
          <p:nvPr/>
        </p:nvSpPr>
        <p:spPr>
          <a:xfrm>
            <a:off x="4652226" y="2920734"/>
            <a:ext cx="582093" cy="538352"/>
          </a:xfrm>
          <a:prstGeom prst="rect">
            <a:avLst/>
          </a:prstGeom>
          <a:solidFill>
            <a:srgbClr val="99C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7A3D2948-1977-964D-ABC0-1DA2391649C0}"/>
              </a:ext>
            </a:extLst>
          </p:cNvPr>
          <p:cNvSpPr/>
          <p:nvPr/>
        </p:nvSpPr>
        <p:spPr>
          <a:xfrm>
            <a:off x="5442646" y="2920734"/>
            <a:ext cx="582093" cy="538352"/>
          </a:xfrm>
          <a:prstGeom prst="rect">
            <a:avLst/>
          </a:prstGeom>
          <a:solidFill>
            <a:srgbClr val="BBD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AB1C1086-64AB-6D42-B426-8914AA0E7B81}"/>
              </a:ext>
            </a:extLst>
          </p:cNvPr>
          <p:cNvSpPr/>
          <p:nvPr/>
        </p:nvSpPr>
        <p:spPr>
          <a:xfrm>
            <a:off x="6205924" y="2920734"/>
            <a:ext cx="582093" cy="538352"/>
          </a:xfrm>
          <a:prstGeom prst="rect">
            <a:avLst/>
          </a:prstGeom>
          <a:solidFill>
            <a:srgbClr val="DDED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927C930A-1E73-B949-B970-6204784CB72C}"/>
              </a:ext>
            </a:extLst>
          </p:cNvPr>
          <p:cNvSpPr/>
          <p:nvPr/>
        </p:nvSpPr>
        <p:spPr>
          <a:xfrm>
            <a:off x="3874157" y="2920734"/>
            <a:ext cx="582093" cy="538352"/>
          </a:xfrm>
          <a:prstGeom prst="rect">
            <a:avLst/>
          </a:prstGeom>
          <a:solidFill>
            <a:srgbClr val="77BA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A869CDB8-D25D-BD44-BDA3-D4183BE6DA7A}"/>
              </a:ext>
            </a:extLst>
          </p:cNvPr>
          <p:cNvSpPr/>
          <p:nvPr/>
        </p:nvSpPr>
        <p:spPr>
          <a:xfrm>
            <a:off x="3874157" y="4422474"/>
            <a:ext cx="582093" cy="538352"/>
          </a:xfrm>
          <a:prstGeom prst="rect">
            <a:avLst/>
          </a:prstGeom>
          <a:solidFill>
            <a:srgbClr val="51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3BA6E905-50AF-054B-92B9-E3E009E84246}"/>
              </a:ext>
            </a:extLst>
          </p:cNvPr>
          <p:cNvSpPr/>
          <p:nvPr/>
        </p:nvSpPr>
        <p:spPr>
          <a:xfrm>
            <a:off x="4652226" y="4422474"/>
            <a:ext cx="582093" cy="538352"/>
          </a:xfrm>
          <a:prstGeom prst="rect">
            <a:avLst/>
          </a:prstGeom>
          <a:solidFill>
            <a:srgbClr val="7C9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A4904341-1D68-1645-8291-83E3E5187F9F}"/>
              </a:ext>
            </a:extLst>
          </p:cNvPr>
          <p:cNvSpPr/>
          <p:nvPr/>
        </p:nvSpPr>
        <p:spPr>
          <a:xfrm>
            <a:off x="5442646" y="4422474"/>
            <a:ext cx="582093" cy="538352"/>
          </a:xfrm>
          <a:prstGeom prst="rect">
            <a:avLst/>
          </a:prstGeom>
          <a:solidFill>
            <a:srgbClr val="A8B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B1B1B37D-06FB-874A-9DBD-9DCA9AFD9D9D}"/>
              </a:ext>
            </a:extLst>
          </p:cNvPr>
          <p:cNvSpPr/>
          <p:nvPr/>
        </p:nvSpPr>
        <p:spPr>
          <a:xfrm>
            <a:off x="6205924" y="4422474"/>
            <a:ext cx="582093" cy="538352"/>
          </a:xfrm>
          <a:prstGeom prst="rect">
            <a:avLst/>
          </a:prstGeom>
          <a:solidFill>
            <a:srgbClr val="D3D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3FEB2CD0-3F03-994B-B225-E517C6B7CA44}"/>
              </a:ext>
            </a:extLst>
          </p:cNvPr>
          <p:cNvSpPr/>
          <p:nvPr/>
        </p:nvSpPr>
        <p:spPr>
          <a:xfrm>
            <a:off x="3091798" y="2214602"/>
            <a:ext cx="582093" cy="53835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9A0C1632-2156-2741-A0F0-F0454731A1D8}"/>
              </a:ext>
            </a:extLst>
          </p:cNvPr>
          <p:cNvSpPr/>
          <p:nvPr/>
        </p:nvSpPr>
        <p:spPr>
          <a:xfrm>
            <a:off x="3881590" y="2229376"/>
            <a:ext cx="582093" cy="538352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259A7317-3ECB-D74D-812E-62C47CCA5609}"/>
              </a:ext>
            </a:extLst>
          </p:cNvPr>
          <p:cNvSpPr/>
          <p:nvPr/>
        </p:nvSpPr>
        <p:spPr>
          <a:xfrm>
            <a:off x="4657795" y="2229376"/>
            <a:ext cx="582093" cy="538352"/>
          </a:xfrm>
          <a:prstGeom prst="rect">
            <a:avLst/>
          </a:prstGeom>
          <a:solidFill>
            <a:srgbClr val="79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AA7A7F61-C06E-2A42-91C8-507EDBC837C5}"/>
              </a:ext>
            </a:extLst>
          </p:cNvPr>
          <p:cNvSpPr/>
          <p:nvPr/>
        </p:nvSpPr>
        <p:spPr>
          <a:xfrm>
            <a:off x="5454381" y="2223999"/>
            <a:ext cx="582093" cy="538352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316C0481-430F-4042-955E-B8F655C89066}"/>
              </a:ext>
            </a:extLst>
          </p:cNvPr>
          <p:cNvSpPr/>
          <p:nvPr/>
        </p:nvSpPr>
        <p:spPr>
          <a:xfrm>
            <a:off x="6216083" y="2218622"/>
            <a:ext cx="582093" cy="538352"/>
          </a:xfrm>
          <a:prstGeom prst="rect">
            <a:avLst/>
          </a:prstGeom>
          <a:solidFill>
            <a:srgbClr val="D6D6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84672F86-4BD2-F942-A321-A1DA6739ED4A}"/>
              </a:ext>
            </a:extLst>
          </p:cNvPr>
          <p:cNvSpPr txBox="1"/>
          <p:nvPr/>
        </p:nvSpPr>
        <p:spPr>
          <a:xfrm>
            <a:off x="395288" y="1509714"/>
            <a:ext cx="23247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Hausfarben erster Ordnung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6DF95C85-7200-4C4E-B3B7-89304E5BD2CA}"/>
              </a:ext>
            </a:extLst>
          </p:cNvPr>
          <p:cNvSpPr txBox="1"/>
          <p:nvPr/>
        </p:nvSpPr>
        <p:spPr>
          <a:xfrm>
            <a:off x="395288" y="2946592"/>
            <a:ext cx="23247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Fakultätsfarben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F698F61D-3059-5D48-8EF7-15A050837FE4}"/>
              </a:ext>
            </a:extLst>
          </p:cNvPr>
          <p:cNvSpPr txBox="1"/>
          <p:nvPr/>
        </p:nvSpPr>
        <p:spPr>
          <a:xfrm>
            <a:off x="395288" y="3129473"/>
            <a:ext cx="23247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rgbClr val="56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Mathematik und Wirtschaftswissenschaften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61FA32A5-F2E6-D44C-80CE-92D8BCBB1B8B}"/>
              </a:ext>
            </a:extLst>
          </p:cNvPr>
          <p:cNvSpPr txBox="1"/>
          <p:nvPr/>
        </p:nvSpPr>
        <p:spPr>
          <a:xfrm>
            <a:off x="395288" y="4059380"/>
            <a:ext cx="23247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rgbClr val="DF6D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Naturwissenschaften</a:t>
            </a:r>
          </a:p>
        </p:txBody>
      </p:sp>
      <p:sp>
        <p:nvSpPr>
          <p:cNvPr id="88" name="Textfeld 87">
            <a:extLst>
              <a:ext uri="{FF2B5EF4-FFF2-40B4-BE49-F238E27FC236}">
                <a16:creationId xmlns:a16="http://schemas.microsoft.com/office/drawing/2014/main" id="{50B0FF96-193E-4F4A-A986-23611FDB8CC1}"/>
              </a:ext>
            </a:extLst>
          </p:cNvPr>
          <p:cNvSpPr txBox="1"/>
          <p:nvPr/>
        </p:nvSpPr>
        <p:spPr>
          <a:xfrm>
            <a:off x="395288" y="4834260"/>
            <a:ext cx="23247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rgbClr val="2654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Medizin</a:t>
            </a: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89A4C696-2DF5-E843-853D-C7B992130248}"/>
              </a:ext>
            </a:extLst>
          </p:cNvPr>
          <p:cNvSpPr txBox="1"/>
          <p:nvPr/>
        </p:nvSpPr>
        <p:spPr>
          <a:xfrm>
            <a:off x="395288" y="5330773"/>
            <a:ext cx="23247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dirty="0">
                <a:solidFill>
                  <a:srgbClr val="A326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Ingenieurwissenschaften, Informatik und Psychologie</a:t>
            </a:r>
          </a:p>
        </p:txBody>
      </p:sp>
      <p:sp>
        <p:nvSpPr>
          <p:cNvPr id="90" name="Textfeld 89">
            <a:extLst>
              <a:ext uri="{FF2B5EF4-FFF2-40B4-BE49-F238E27FC236}">
                <a16:creationId xmlns:a16="http://schemas.microsoft.com/office/drawing/2014/main" id="{3E13082B-5598-9547-8CA7-D00169A5780E}"/>
              </a:ext>
            </a:extLst>
          </p:cNvPr>
          <p:cNvSpPr txBox="1"/>
          <p:nvPr/>
        </p:nvSpPr>
        <p:spPr>
          <a:xfrm>
            <a:off x="395288" y="5856755"/>
            <a:ext cx="232471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Schmuckfarbe</a:t>
            </a: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7D183EBE-025A-B146-960C-12FEC8D110BD}"/>
              </a:ext>
            </a:extLst>
          </p:cNvPr>
          <p:cNvSpPr/>
          <p:nvPr/>
        </p:nvSpPr>
        <p:spPr>
          <a:xfrm>
            <a:off x="3876362" y="5867211"/>
            <a:ext cx="582093" cy="538352"/>
          </a:xfrm>
          <a:prstGeom prst="rect">
            <a:avLst/>
          </a:prstGeom>
          <a:solidFill>
            <a:srgbClr val="BAB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2C2BED9A-8B70-8D49-853A-91A46EFEDDAC}"/>
              </a:ext>
            </a:extLst>
          </p:cNvPr>
          <p:cNvSpPr/>
          <p:nvPr/>
        </p:nvSpPr>
        <p:spPr>
          <a:xfrm>
            <a:off x="4659675" y="5867211"/>
            <a:ext cx="582093" cy="538352"/>
          </a:xfrm>
          <a:prstGeom prst="rect">
            <a:avLst/>
          </a:prstGeom>
          <a:solidFill>
            <a:srgbClr val="CBC2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74946408-B071-1349-92CC-D337542EC1C4}"/>
              </a:ext>
            </a:extLst>
          </p:cNvPr>
          <p:cNvSpPr/>
          <p:nvPr/>
        </p:nvSpPr>
        <p:spPr>
          <a:xfrm>
            <a:off x="5450518" y="5867211"/>
            <a:ext cx="582093" cy="538352"/>
          </a:xfrm>
          <a:prstGeom prst="rect">
            <a:avLst/>
          </a:prstGeom>
          <a:solidFill>
            <a:srgbClr val="DDD9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BFBFE93-A5AB-DB45-AE12-6F12B784C9A9}"/>
              </a:ext>
            </a:extLst>
          </p:cNvPr>
          <p:cNvSpPr/>
          <p:nvPr/>
        </p:nvSpPr>
        <p:spPr>
          <a:xfrm>
            <a:off x="6218765" y="5867211"/>
            <a:ext cx="582093" cy="538352"/>
          </a:xfrm>
          <a:prstGeom prst="rect">
            <a:avLst/>
          </a:prstGeom>
          <a:solidFill>
            <a:srgbClr val="EEEC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B0A88D91-8BE7-F74D-A22A-48BABAD992E0}"/>
              </a:ext>
            </a:extLst>
          </p:cNvPr>
          <p:cNvSpPr txBox="1"/>
          <p:nvPr/>
        </p:nvSpPr>
        <p:spPr>
          <a:xfrm>
            <a:off x="3060441" y="623818"/>
            <a:ext cx="5400753" cy="451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467" dirty="0" err="1">
                <a:latin typeface="Arial" panose="020B0604020202020204" pitchFamily="34" charset="0"/>
                <a:cs typeface="Arial" panose="020B0604020202020204" pitchFamily="34" charset="0"/>
              </a:rPr>
              <a:t>Beispiellayout_blanko</a:t>
            </a:r>
            <a:endParaRPr lang="de-DE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67" dirty="0">
                <a:latin typeface="Arial" panose="020B0604020202020204" pitchFamily="34" charset="0"/>
                <a:cs typeface="Arial" panose="020B0604020202020204" pitchFamily="34" charset="0"/>
              </a:rPr>
              <a:t>und Hausfarben</a:t>
            </a:r>
          </a:p>
        </p:txBody>
      </p:sp>
    </p:spTree>
    <p:extLst>
      <p:ext uri="{BB962C8B-B14F-4D97-AF65-F5344CB8AC3E}">
        <p14:creationId xmlns:p14="http://schemas.microsoft.com/office/powerpoint/2010/main" val="2946719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634F6-493F-8144-9DBB-0426345AB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Inhalt_5_4-spaltig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7F70CE-D426-E446-8197-FA8971CF893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de-DE" dirty="0" err="1"/>
              <a:t>Ecto</a:t>
            </a:r>
            <a:r>
              <a:rPr lang="de-DE" dirty="0"/>
              <a:t> </a:t>
            </a: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r>
              <a:rPr lang="de-DE" dirty="0" err="1"/>
              <a:t>ucitiist</a:t>
            </a:r>
            <a:r>
              <a:rPr lang="de-DE" dirty="0"/>
              <a:t>, </a:t>
            </a:r>
            <a:r>
              <a:rPr lang="de-DE" dirty="0" err="1"/>
              <a:t>omnimi</a:t>
            </a:r>
            <a:r>
              <a:rPr lang="de-DE" dirty="0"/>
              <a:t>,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explitam</a:t>
            </a:r>
            <a:r>
              <a:rPr lang="de-DE" dirty="0"/>
              <a:t> </a:t>
            </a:r>
            <a:r>
              <a:rPr lang="de-DE" dirty="0" err="1"/>
              <a:t>faccaes</a:t>
            </a:r>
            <a:r>
              <a:rPr lang="de-DE" dirty="0"/>
              <a:t> es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nusapitamus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atintaut</a:t>
            </a:r>
            <a:r>
              <a:rPr lang="de-DE" dirty="0"/>
              <a:t> </a:t>
            </a:r>
            <a:r>
              <a:rPr lang="de-DE" dirty="0" err="1"/>
              <a:t>quia</a:t>
            </a:r>
            <a:r>
              <a:rPr lang="de-DE" dirty="0"/>
              <a:t> </a:t>
            </a:r>
            <a:r>
              <a:rPr lang="de-DE" dirty="0" err="1"/>
              <a:t>atureri</a:t>
            </a:r>
            <a:r>
              <a:rPr lang="de-DE" dirty="0"/>
              <a:t> </a:t>
            </a:r>
            <a:r>
              <a:rPr lang="de-DE" dirty="0" err="1"/>
              <a:t>tasitatur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5E372196-6E42-9E49-95DA-90D556F7F1C7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84369BB6-4116-0743-9137-1672D9FFF14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4885829" y="1649861"/>
            <a:ext cx="3635173" cy="1887160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1500" b="1" dirty="0" err="1">
                <a:solidFill>
                  <a:srgbClr val="7D9AAA"/>
                </a:solidFill>
              </a:rPr>
              <a:t>Ecto</a:t>
            </a:r>
            <a:r>
              <a:rPr lang="de-DE" sz="1500" b="1" dirty="0">
                <a:solidFill>
                  <a:srgbClr val="7D9AAA"/>
                </a:solidFill>
              </a:rPr>
              <a:t> </a:t>
            </a:r>
            <a:r>
              <a:rPr lang="de-DE" sz="1500" b="1" dirty="0" err="1">
                <a:solidFill>
                  <a:srgbClr val="7D9AAA"/>
                </a:solidFill>
              </a:rPr>
              <a:t>volore</a:t>
            </a:r>
            <a:r>
              <a:rPr lang="de-DE" sz="1500" b="1" dirty="0">
                <a:solidFill>
                  <a:srgbClr val="7D9AAA"/>
                </a:solidFill>
              </a:rPr>
              <a:t> </a:t>
            </a:r>
            <a:r>
              <a:rPr lang="de-DE" sz="1500" b="1" dirty="0" err="1">
                <a:solidFill>
                  <a:srgbClr val="7D9AAA"/>
                </a:solidFill>
              </a:rPr>
              <a:t>odi</a:t>
            </a:r>
            <a:r>
              <a:rPr lang="de-DE" sz="1500" b="1" dirty="0">
                <a:solidFill>
                  <a:srgbClr val="7D9AAA"/>
                </a:solidFill>
              </a:rPr>
              <a:t> </a:t>
            </a:r>
            <a:r>
              <a:rPr lang="de-DE" sz="1500" b="1" dirty="0" err="1">
                <a:solidFill>
                  <a:srgbClr val="7D9AAA"/>
                </a:solidFill>
              </a:rPr>
              <a:t>beris</a:t>
            </a:r>
            <a:r>
              <a:rPr lang="de-DE" sz="1500" b="1" dirty="0">
                <a:solidFill>
                  <a:srgbClr val="7D9AAA"/>
                </a:solidFill>
              </a:rPr>
              <a:t> </a:t>
            </a:r>
            <a:r>
              <a:rPr lang="de-DE" sz="1500" b="1" dirty="0" err="1">
                <a:solidFill>
                  <a:srgbClr val="7D9AAA"/>
                </a:solidFill>
              </a:rPr>
              <a:t>ditem</a:t>
            </a:r>
            <a:r>
              <a:rPr lang="de-DE" sz="1500" b="1" dirty="0">
                <a:solidFill>
                  <a:srgbClr val="7D9AAA"/>
                </a:solidFill>
              </a:rPr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sz="1500" b="1" dirty="0" err="1"/>
              <a:t>asitiume</a:t>
            </a:r>
            <a:r>
              <a:rPr lang="de-DE" sz="1500" b="1" dirty="0"/>
              <a:t> </a:t>
            </a:r>
            <a:r>
              <a:rPr lang="de-DE" sz="1500" b="1" dirty="0" err="1"/>
              <a:t>num</a:t>
            </a:r>
            <a:r>
              <a:rPr lang="de-DE" sz="1500" b="1" dirty="0"/>
              <a:t> </a:t>
            </a:r>
            <a:r>
              <a:rPr lang="de-DE" sz="1500" b="1" dirty="0" err="1"/>
              <a:t>quos</a:t>
            </a:r>
            <a:r>
              <a:rPr lang="de-DE" sz="1500" b="1" dirty="0"/>
              <a:t> </a:t>
            </a:r>
            <a:r>
              <a:rPr lang="de-DE" sz="1500" b="1" dirty="0" err="1"/>
              <a:t>coriatq</a:t>
            </a:r>
            <a:r>
              <a:rPr lang="de-DE" sz="1500" b="1" dirty="0"/>
              <a:t> </a:t>
            </a:r>
            <a:r>
              <a:rPr lang="de-DE" sz="1500" b="1" dirty="0" err="1"/>
              <a:t>uatquia</a:t>
            </a:r>
            <a:r>
              <a:rPr lang="de-DE" sz="1500" b="1" dirty="0"/>
              <a:t> </a:t>
            </a:r>
            <a:r>
              <a:rPr lang="de-DE" sz="1500" b="1" dirty="0" err="1"/>
              <a:t>esciend</a:t>
            </a:r>
            <a:r>
              <a:rPr lang="de-DE" sz="1500" b="1" dirty="0"/>
              <a:t> </a:t>
            </a:r>
            <a:r>
              <a:rPr lang="de-DE" sz="1500" b="1" dirty="0" err="1"/>
              <a:t>ucitiist</a:t>
            </a:r>
            <a:r>
              <a:rPr lang="de-DE" sz="1500" b="1" dirty="0"/>
              <a:t>, </a:t>
            </a:r>
            <a:r>
              <a:rPr lang="de-DE" sz="1500" b="1" dirty="0" err="1"/>
              <a:t>omnimi</a:t>
            </a:r>
            <a:r>
              <a:rPr lang="de-DE" sz="1500" b="1" dirty="0"/>
              <a:t>, </a:t>
            </a:r>
            <a:r>
              <a:rPr lang="de-DE" sz="1500" b="1" dirty="0" err="1"/>
              <a:t>quis</a:t>
            </a:r>
            <a:r>
              <a:rPr lang="de-DE" sz="1500" b="1" dirty="0"/>
              <a:t> </a:t>
            </a:r>
            <a:r>
              <a:rPr lang="de-DE" sz="1500" b="1" dirty="0" err="1"/>
              <a:t>explitam</a:t>
            </a:r>
            <a:r>
              <a:rPr lang="de-DE" sz="1500" b="1" dirty="0"/>
              <a:t> </a:t>
            </a:r>
            <a:r>
              <a:rPr lang="de-DE" sz="1500" b="1" dirty="0" err="1"/>
              <a:t>faccaesed</a:t>
            </a:r>
            <a:r>
              <a:rPr lang="de-DE" sz="1500" b="1" dirty="0"/>
              <a:t> es </a:t>
            </a:r>
            <a:r>
              <a:rPr lang="de-DE" sz="1500" b="1" dirty="0" err="1"/>
              <a:t>dolore</a:t>
            </a:r>
            <a:r>
              <a:rPr lang="de-DE" sz="1500" b="1" dirty="0"/>
              <a:t> </a:t>
            </a:r>
            <a:r>
              <a:rPr lang="de-DE" sz="1500" b="1" dirty="0" err="1"/>
              <a:t>nonse</a:t>
            </a:r>
            <a:r>
              <a:rPr lang="de-DE" sz="1500" b="1" dirty="0"/>
              <a:t> </a:t>
            </a:r>
            <a:r>
              <a:rPr lang="de-DE" sz="1500" b="1" dirty="0" err="1"/>
              <a:t>culparit</a:t>
            </a:r>
            <a:r>
              <a:rPr lang="de-DE" sz="1500" b="1" dirty="0"/>
              <a:t>, </a:t>
            </a:r>
            <a:r>
              <a:rPr lang="de-DE" sz="1500" b="1" dirty="0" err="1"/>
              <a:t>sa</a:t>
            </a:r>
            <a:r>
              <a:rPr lang="de-DE" sz="1500" b="1" dirty="0"/>
              <a:t> </a:t>
            </a:r>
            <a:r>
              <a:rPr lang="de-DE" sz="1500" b="1" dirty="0" err="1"/>
              <a:t>nusapitamus</a:t>
            </a:r>
            <a:r>
              <a:rPr lang="de-DE" sz="1500" b="1" dirty="0"/>
              <a:t> </a:t>
            </a:r>
            <a:r>
              <a:rPr lang="de-DE" sz="1500" b="1" dirty="0" err="1"/>
              <a:t>aut</a:t>
            </a:r>
            <a:r>
              <a:rPr lang="de-DE" sz="1500" b="1" dirty="0"/>
              <a:t> </a:t>
            </a:r>
            <a:r>
              <a:rPr lang="de-DE" sz="1500" b="1" dirty="0" err="1"/>
              <a:t>atint</a:t>
            </a:r>
            <a:r>
              <a:rPr lang="de-DE" sz="1500" b="1" dirty="0"/>
              <a:t> </a:t>
            </a:r>
            <a:r>
              <a:rPr lang="de-DE" sz="1500" b="1" dirty="0" err="1"/>
              <a:t>aut</a:t>
            </a:r>
            <a:r>
              <a:rPr lang="de-DE" sz="1500" b="1" dirty="0"/>
              <a:t> </a:t>
            </a:r>
            <a:r>
              <a:rPr lang="de-DE" sz="1500" b="1" dirty="0" err="1"/>
              <a:t>quia</a:t>
            </a:r>
            <a:r>
              <a:rPr lang="de-DE" sz="1500" b="1" dirty="0"/>
              <a:t> </a:t>
            </a:r>
            <a:r>
              <a:rPr lang="de-DE" sz="1500" b="1" dirty="0" err="1"/>
              <a:t>atureri</a:t>
            </a:r>
            <a:r>
              <a:rPr lang="de-DE" sz="1500" b="1" dirty="0"/>
              <a:t> </a:t>
            </a:r>
            <a:r>
              <a:rPr lang="de-DE" sz="1500" b="1" dirty="0" err="1"/>
              <a:t>tasitatur</a:t>
            </a:r>
            <a:r>
              <a:rPr lang="de-DE" sz="1500" b="1" dirty="0"/>
              <a:t>, </a:t>
            </a:r>
            <a:r>
              <a:rPr lang="de-DE" sz="1500" b="1" dirty="0" err="1"/>
              <a:t>quis</a:t>
            </a:r>
            <a:endParaRPr lang="de-DE" sz="15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5F699112-5838-8A41-B4D5-5F7176FF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5525" y="6638243"/>
            <a:ext cx="992303" cy="219757"/>
          </a:xfrm>
        </p:spPr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395C032-B8A1-F44F-B2F8-5CFB8E82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</p:spPr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30EBC92-F8A0-9E47-A5B6-5786E2D4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</p:spPr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A6B1E598-5758-E649-9B33-D2D248860509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0E818A8-E337-0743-B036-683F5AE99600}"/>
              </a:ext>
            </a:extLst>
          </p:cNvPr>
          <p:cNvSpPr/>
          <p:nvPr/>
        </p:nvSpPr>
        <p:spPr>
          <a:xfrm>
            <a:off x="4643437" y="1509713"/>
            <a:ext cx="4105275" cy="2230919"/>
          </a:xfrm>
          <a:prstGeom prst="rect">
            <a:avLst/>
          </a:prstGeom>
          <a:noFill/>
          <a:ln>
            <a:solidFill>
              <a:srgbClr val="7D9A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B2ADCC6E-D6B6-5746-90C7-9A92E062111D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10465052-ACD2-6E4C-B377-E09B25E65C9B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"/>
          <a:stretch/>
        </p:blipFill>
        <p:spPr>
          <a:xfrm>
            <a:off x="4657790" y="3956345"/>
            <a:ext cx="1973125" cy="2448689"/>
          </a:xfrm>
        </p:spPr>
      </p:pic>
      <p:pic>
        <p:nvPicPr>
          <p:cNvPr id="18" name="Bildplatzhalter 17">
            <a:extLst>
              <a:ext uri="{FF2B5EF4-FFF2-40B4-BE49-F238E27FC236}">
                <a16:creationId xmlns:a16="http://schemas.microsoft.com/office/drawing/2014/main" id="{9A19D679-E776-B847-831A-EDFA20D87DDB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505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A4A9DC-EE73-2543-A5AC-C06229E733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Inhalt_6_2-spaltig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E42BE3-0FB3-514C-868E-E7A4D26E66A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/>
              <a:t>Zeilenabstand 1,3. </a:t>
            </a:r>
            <a:r>
              <a:rPr lang="de-DE" dirty="0" err="1"/>
              <a:t>Ecto</a:t>
            </a:r>
            <a:r>
              <a:rPr lang="de-DE" dirty="0"/>
              <a:t> </a:t>
            </a: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dirty="0" err="1"/>
              <a:t>asitiu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r>
              <a:rPr lang="de-DE" dirty="0" err="1"/>
              <a:t>ucitiist</a:t>
            </a:r>
            <a:r>
              <a:rPr lang="de-DE" dirty="0"/>
              <a:t>, </a:t>
            </a:r>
            <a:r>
              <a:rPr lang="de-DE" b="1" dirty="0" err="1"/>
              <a:t>omnimi</a:t>
            </a:r>
            <a:r>
              <a:rPr lang="de-DE" b="1" dirty="0"/>
              <a:t> </a:t>
            </a:r>
            <a:r>
              <a:rPr lang="de-DE" b="1" dirty="0" err="1"/>
              <a:t>explitam</a:t>
            </a:r>
            <a:r>
              <a:rPr lang="de-DE" b="1" dirty="0"/>
              <a:t> </a:t>
            </a:r>
            <a:r>
              <a:rPr lang="de-DE" b="1" dirty="0" err="1"/>
              <a:t>faccaesed</a:t>
            </a:r>
            <a:r>
              <a:rPr lang="de-DE" b="1" dirty="0"/>
              <a:t> </a:t>
            </a:r>
            <a:r>
              <a:rPr lang="de-DE" dirty="0"/>
              <a:t>es </a:t>
            </a:r>
            <a:r>
              <a:rPr lang="de-DE" dirty="0" err="1"/>
              <a:t>atureri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5D96AEA6-B057-824C-ABBF-64A847B4E6D9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3F7E7B35-FCA2-8241-896D-EE58961958C9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r>
              <a:rPr lang="de-DE" dirty="0" err="1"/>
              <a:t>ucitiist</a:t>
            </a:r>
            <a:r>
              <a:rPr lang="de-DE" dirty="0"/>
              <a:t>, </a:t>
            </a:r>
            <a:r>
              <a:rPr lang="de-DE" dirty="0" err="1"/>
              <a:t>omnimi</a:t>
            </a:r>
            <a:r>
              <a:rPr lang="de-DE" dirty="0"/>
              <a:t> </a:t>
            </a:r>
            <a:r>
              <a:rPr lang="de-DE" dirty="0" err="1"/>
              <a:t>explitam</a:t>
            </a:r>
            <a:r>
              <a:rPr lang="de-DE" dirty="0"/>
              <a:t> </a:t>
            </a:r>
            <a:r>
              <a:rPr lang="de-DE" dirty="0" err="1"/>
              <a:t>faccaesed</a:t>
            </a:r>
            <a:r>
              <a:rPr lang="de-DE" dirty="0"/>
              <a:t> es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nusapitamus</a:t>
            </a:r>
            <a:r>
              <a:rPr lang="de-DE" dirty="0"/>
              <a:t> aut.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3FDC036D-BCB4-CD45-A9E2-5D96184F32C4}"/>
              </a:ext>
            </a:extLst>
          </p:cNvPr>
          <p:cNvSpPr>
            <a:spLocks noGrp="1"/>
          </p:cNvSpPr>
          <p:nvPr>
            <p:ph sz="quarter" idx="3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r>
              <a:rPr lang="de-DE" b="1" dirty="0" err="1"/>
              <a:t>asitiume</a:t>
            </a:r>
            <a:r>
              <a:rPr lang="de-DE" b="1" dirty="0"/>
              <a:t> </a:t>
            </a:r>
            <a:r>
              <a:rPr lang="de-DE" b="1" dirty="0" err="1"/>
              <a:t>num</a:t>
            </a:r>
            <a:r>
              <a:rPr lang="de-DE" b="1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  <a:r>
              <a:rPr lang="de-DE" dirty="0" err="1"/>
              <a:t>ucitiist</a:t>
            </a:r>
            <a:r>
              <a:rPr lang="de-DE" dirty="0"/>
              <a:t>, </a:t>
            </a:r>
            <a:r>
              <a:rPr lang="de-DE" dirty="0" err="1"/>
              <a:t>omnimi</a:t>
            </a:r>
            <a:r>
              <a:rPr lang="de-DE" dirty="0"/>
              <a:t> </a:t>
            </a:r>
            <a:r>
              <a:rPr lang="de-DE" dirty="0" err="1"/>
              <a:t>explitam</a:t>
            </a:r>
            <a:r>
              <a:rPr lang="de-DE" dirty="0"/>
              <a:t> </a:t>
            </a:r>
            <a:r>
              <a:rPr lang="de-DE" dirty="0" err="1"/>
              <a:t>faccaesed</a:t>
            </a:r>
            <a:r>
              <a:rPr lang="de-DE" dirty="0"/>
              <a:t> es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nonse</a:t>
            </a:r>
            <a:r>
              <a:rPr lang="de-DE" dirty="0"/>
              <a:t> </a:t>
            </a:r>
            <a:r>
              <a:rPr lang="de-DE" dirty="0" err="1"/>
              <a:t>culparit</a:t>
            </a:r>
            <a:r>
              <a:rPr lang="de-DE" dirty="0"/>
              <a:t>, </a:t>
            </a:r>
            <a:r>
              <a:rPr lang="de-DE" dirty="0" err="1"/>
              <a:t>sa</a:t>
            </a:r>
            <a:r>
              <a:rPr lang="de-DE" dirty="0"/>
              <a:t> </a:t>
            </a:r>
            <a:r>
              <a:rPr lang="de-DE" dirty="0" err="1"/>
              <a:t>nusapita</a:t>
            </a:r>
            <a:r>
              <a:rPr lang="de-DE" dirty="0"/>
              <a:t>. </a:t>
            </a:r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12D8E3DF-F363-9A42-B215-9CC07BAB6323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232A2682-64CB-B346-90FB-CEDF3A3F514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2" name="Vertikaler Textplatzhalter 11">
            <a:extLst>
              <a:ext uri="{FF2B5EF4-FFF2-40B4-BE49-F238E27FC236}">
                <a16:creationId xmlns:a16="http://schemas.microsoft.com/office/drawing/2014/main" id="{AD74BD3E-FF0D-5648-B2D5-08F5D7CEA341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F3D3DBE-5442-6741-BE6E-4D7403E41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B13158-2948-584E-985E-C9A9E047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E98B02-D9B3-1C46-83CF-44DE6744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44CDD7C-4CE7-C14E-997C-B7D1865E9AC1}"/>
              </a:ext>
            </a:extLst>
          </p:cNvPr>
          <p:cNvSpPr txBox="1"/>
          <p:nvPr/>
        </p:nvSpPr>
        <p:spPr>
          <a:xfrm>
            <a:off x="-1276194" y="261682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184060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0926AE8-6D94-1C41-9F03-F9EB1A484D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de-DE" dirty="0"/>
              <a:t>Beispiellayout Slogan_1</a:t>
            </a:r>
            <a:br>
              <a:rPr lang="de-DE" dirty="0"/>
            </a:br>
            <a:r>
              <a:rPr lang="de-DE" dirty="0" err="1"/>
              <a:t>Volore</a:t>
            </a:r>
            <a:r>
              <a:rPr lang="de-DE" dirty="0"/>
              <a:t> </a:t>
            </a:r>
            <a:r>
              <a:rPr lang="de-DE" dirty="0" err="1"/>
              <a:t>odi</a:t>
            </a:r>
            <a:r>
              <a:rPr lang="de-DE" dirty="0"/>
              <a:t> </a:t>
            </a:r>
            <a:r>
              <a:rPr lang="de-DE" dirty="0" err="1"/>
              <a:t>beris</a:t>
            </a:r>
            <a:r>
              <a:rPr lang="de-DE" dirty="0"/>
              <a:t> </a:t>
            </a:r>
            <a:r>
              <a:rPr lang="de-DE" dirty="0" err="1"/>
              <a:t>ditem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asitiume</a:t>
            </a:r>
            <a:r>
              <a:rPr lang="de-DE" dirty="0"/>
              <a:t> </a:t>
            </a:r>
            <a:r>
              <a:rPr lang="de-DE" dirty="0" err="1"/>
              <a:t>num</a:t>
            </a:r>
            <a:r>
              <a:rPr lang="de-DE" dirty="0"/>
              <a:t> </a:t>
            </a:r>
            <a:r>
              <a:rPr lang="de-DE" dirty="0" err="1"/>
              <a:t>quos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coriatq</a:t>
            </a:r>
            <a:r>
              <a:rPr lang="de-DE" dirty="0"/>
              <a:t> </a:t>
            </a:r>
            <a:r>
              <a:rPr lang="de-DE" dirty="0" err="1"/>
              <a:t>uatquia</a:t>
            </a:r>
            <a:r>
              <a:rPr lang="de-DE" dirty="0"/>
              <a:t> </a:t>
            </a:r>
            <a:r>
              <a:rPr lang="de-DE" dirty="0" err="1"/>
              <a:t>esciend</a:t>
            </a:r>
            <a:r>
              <a:rPr lang="de-DE" dirty="0"/>
              <a:t> 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90ED982-A6AE-174B-AA19-0ECFE341F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6638243"/>
            <a:ext cx="826083" cy="162981"/>
          </a:xfrm>
        </p:spPr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BA6D57-99FD-7E47-A6C5-A89728ECF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7246916" cy="160211"/>
          </a:xfrm>
        </p:spPr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F6FA6F-F897-1242-8FBA-4CFCB538A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6638243"/>
            <a:ext cx="212654" cy="181476"/>
          </a:xfrm>
        </p:spPr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3B07EE-5508-AE4C-8939-0C35DBCC35DD}"/>
              </a:ext>
            </a:extLst>
          </p:cNvPr>
          <p:cNvSpPr txBox="1"/>
          <p:nvPr/>
        </p:nvSpPr>
        <p:spPr>
          <a:xfrm>
            <a:off x="1597522" y="816159"/>
            <a:ext cx="806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800" b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58E5D4-25F3-EB48-9C69-0122CC206525}"/>
              </a:ext>
            </a:extLst>
          </p:cNvPr>
          <p:cNvSpPr txBox="1"/>
          <p:nvPr/>
        </p:nvSpPr>
        <p:spPr>
          <a:xfrm>
            <a:off x="7033397" y="3034317"/>
            <a:ext cx="8060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800" b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586932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77273A95-1D4E-A94F-8695-698BCC2E8635}"/>
              </a:ext>
            </a:extLst>
          </p:cNvPr>
          <p:cNvSpPr/>
          <p:nvPr/>
        </p:nvSpPr>
        <p:spPr>
          <a:xfrm>
            <a:off x="395289" y="1316567"/>
            <a:ext cx="8353424" cy="508846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439B0BD-295D-2246-BB4D-F70508D82DD4}"/>
              </a:ext>
            </a:extLst>
          </p:cNvPr>
          <p:cNvSpPr>
            <a:spLocks noGrp="1"/>
          </p:cNvSpPr>
          <p:nvPr>
            <p:ph sz="quarter" idx="30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>
                <a:solidFill>
                  <a:schemeClr val="bg1"/>
                </a:solidFill>
              </a:rPr>
              <a:t>Beispiellayout_Schlussfolie</a:t>
            </a: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Danke für Ihre Aufmerksamkeit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Peter Mustermann</a:t>
            </a:r>
          </a:p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Charlotte </a:t>
            </a:r>
            <a:r>
              <a:rPr lang="de-DE" dirty="0" err="1">
                <a:solidFill>
                  <a:schemeClr val="bg1"/>
                </a:solidFill>
              </a:rPr>
              <a:t>Placeholder</a:t>
            </a:r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de-DE" sz="2133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8BB5B6-8EF3-F743-A802-13FA894A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189" y="6638243"/>
            <a:ext cx="1085620" cy="219757"/>
          </a:xfrm>
        </p:spPr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0ACB100-9EB1-E544-96FF-2B6E0BC2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</p:spPr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A74710-AEEA-0F41-A91A-1F6265AD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</p:spPr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4036A8-53C7-E14B-AC5C-67667EC26C5D}"/>
              </a:ext>
            </a:extLst>
          </p:cNvPr>
          <p:cNvSpPr/>
          <p:nvPr/>
        </p:nvSpPr>
        <p:spPr>
          <a:xfrm>
            <a:off x="5051976" y="4457110"/>
            <a:ext cx="1524000" cy="1524000"/>
          </a:xfrm>
          <a:prstGeom prst="ellipse">
            <a:avLst/>
          </a:prstGeom>
          <a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4B837A-BAB9-8F45-BD2E-27283CE4BD94}"/>
              </a:ext>
            </a:extLst>
          </p:cNvPr>
          <p:cNvSpPr/>
          <p:nvPr/>
        </p:nvSpPr>
        <p:spPr>
          <a:xfrm>
            <a:off x="6779176" y="4457110"/>
            <a:ext cx="1513840" cy="1513840"/>
          </a:xfrm>
          <a:prstGeom prst="ellipse">
            <a:avLst/>
          </a:prstGeom>
          <a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12316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B42D28D-EB70-964C-A9D7-A508AD041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Untertitel Platzhalter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0D31489-89E0-5545-B79F-46B721DC35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Beispiellayout_Titelfolie_1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9B6A59-F3CA-FC46-BF00-DC58E6E3F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5525" y="6638243"/>
            <a:ext cx="992303" cy="219757"/>
          </a:xfrm>
        </p:spPr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D5B110-4B93-A24A-98EE-EBDF3FE8E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</p:spPr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6D989D-2C0A-CB41-ABF3-4B8E56466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</p:spPr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7" name="Vertikaler Textplatzhalter 16">
            <a:extLst>
              <a:ext uri="{FF2B5EF4-FFF2-40B4-BE49-F238E27FC236}">
                <a16:creationId xmlns:a16="http://schemas.microsoft.com/office/drawing/2014/main" id="{CACE6D8A-DD56-1C48-8ED9-7662C0BC64A2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8D62C6D5-B304-9F41-8E38-C130B39803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142A7198-B486-284C-B5E2-8E1E4B404222}"/>
              </a:ext>
            </a:extLst>
          </p:cNvPr>
          <p:cNvSpPr txBox="1"/>
          <p:nvPr/>
        </p:nvSpPr>
        <p:spPr>
          <a:xfrm>
            <a:off x="2519363" y="6068505"/>
            <a:ext cx="21271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</a:rPr>
              <a:t>Nennung Einrichtung/Institut</a:t>
            </a:r>
          </a:p>
          <a:p>
            <a:r>
              <a:rPr lang="de-DE" sz="1200" b="1" dirty="0">
                <a:latin typeface="Arial" panose="020B0604020202020204" pitchFamily="34" charset="0"/>
              </a:rPr>
              <a:t>Logoplatzierung</a:t>
            </a:r>
          </a:p>
        </p:txBody>
      </p:sp>
      <p:sp>
        <p:nvSpPr>
          <p:cNvPr id="13" name="Regelmäßiges Fünfeck 12">
            <a:extLst>
              <a:ext uri="{FF2B5EF4-FFF2-40B4-BE49-F238E27FC236}">
                <a16:creationId xmlns:a16="http://schemas.microsoft.com/office/drawing/2014/main" id="{FBF2212D-A122-7346-9F10-B81A7935EDC8}"/>
              </a:ext>
            </a:extLst>
          </p:cNvPr>
          <p:cNvSpPr/>
          <p:nvPr/>
        </p:nvSpPr>
        <p:spPr>
          <a:xfrm>
            <a:off x="1943100" y="6001703"/>
            <a:ext cx="411480" cy="403860"/>
          </a:xfrm>
          <a:prstGeom prst="pen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935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10">
            <a:extLst>
              <a:ext uri="{FF2B5EF4-FFF2-40B4-BE49-F238E27FC236}">
                <a16:creationId xmlns:a16="http://schemas.microsoft.com/office/drawing/2014/main" id="{A69DB3E9-C3AD-8440-B097-F965FB891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Untertitel Platzhalter Blindtext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2CE5C02-512E-5D4F-86CF-05EE2AF7EE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/>
              <a:t>Beispiellayout Titelfolie_2</a:t>
            </a:r>
            <a:br>
              <a:rPr lang="de-DE" dirty="0"/>
            </a:br>
            <a:r>
              <a:rPr lang="de-DE" dirty="0" err="1"/>
              <a:t>Adesern</a:t>
            </a:r>
            <a:r>
              <a:rPr lang="de-DE" dirty="0"/>
              <a:t> </a:t>
            </a:r>
            <a:r>
              <a:rPr lang="de-DE" dirty="0" err="1"/>
              <a:t>atiasperio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  <a:br>
              <a:rPr lang="de-DE" dirty="0"/>
            </a:br>
            <a:r>
              <a:rPr lang="de-DE" dirty="0" err="1"/>
              <a:t>quia</a:t>
            </a:r>
            <a:r>
              <a:rPr lang="de-DE" dirty="0"/>
              <a:t> si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corios</a:t>
            </a:r>
            <a:r>
              <a:rPr lang="de-DE" dirty="0"/>
              <a:t> </a:t>
            </a:r>
            <a:r>
              <a:rPr lang="de-DE" dirty="0" err="1"/>
              <a:t>dolum</a:t>
            </a:r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123E777D-6632-4741-BC6C-7689AFC5D91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Vertikaler Textplatzhalter 4">
            <a:extLst>
              <a:ext uri="{FF2B5EF4-FFF2-40B4-BE49-F238E27FC236}">
                <a16:creationId xmlns:a16="http://schemas.microsoft.com/office/drawing/2014/main" id="{86FD8E6B-6E1B-3147-9BA5-1E91BB6DF1C2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B8C51877-6490-EC44-8D20-BF511E08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5525" y="6638243"/>
            <a:ext cx="992303" cy="219757"/>
          </a:xfrm>
        </p:spPr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11023E3-1475-9346-BF90-2918EDBB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</p:spPr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8020AB8-63ED-2D47-A466-AACF45A6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</p:spPr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8FB223F6-92A5-BB4D-8BC4-C816F0E5271E}"/>
              </a:ext>
            </a:extLst>
          </p:cNvPr>
          <p:cNvSpPr/>
          <p:nvPr/>
        </p:nvSpPr>
        <p:spPr>
          <a:xfrm>
            <a:off x="395288" y="1509713"/>
            <a:ext cx="4101408" cy="82469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D1AA1A1-2081-634D-90B4-04DAE8CA3807}"/>
              </a:ext>
            </a:extLst>
          </p:cNvPr>
          <p:cNvSpPr txBox="1"/>
          <p:nvPr/>
        </p:nvSpPr>
        <p:spPr>
          <a:xfrm>
            <a:off x="1163899" y="1743931"/>
            <a:ext cx="21271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</a:rPr>
              <a:t>Nennung Einrichtung/Institut</a:t>
            </a:r>
          </a:p>
          <a:p>
            <a:r>
              <a:rPr lang="de-DE" sz="1200" b="1" dirty="0">
                <a:latin typeface="Arial" panose="020B0604020202020204" pitchFamily="34" charset="0"/>
              </a:rPr>
              <a:t>Logoplatzierung</a:t>
            </a:r>
          </a:p>
        </p:txBody>
      </p:sp>
      <p:sp>
        <p:nvSpPr>
          <p:cNvPr id="13" name="Regelmäßiges Fünfeck 12">
            <a:extLst>
              <a:ext uri="{FF2B5EF4-FFF2-40B4-BE49-F238E27FC236}">
                <a16:creationId xmlns:a16="http://schemas.microsoft.com/office/drawing/2014/main" id="{950C79CF-4D3A-0044-A508-CF3DD21DC8CE}"/>
              </a:ext>
            </a:extLst>
          </p:cNvPr>
          <p:cNvSpPr/>
          <p:nvPr/>
        </p:nvSpPr>
        <p:spPr>
          <a:xfrm>
            <a:off x="587636" y="1677129"/>
            <a:ext cx="411480" cy="403860"/>
          </a:xfrm>
          <a:prstGeom prst="pen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5469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23AAC365-E6F3-2F47-BDB1-9E4FA0E1F5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D0D978A-73D5-9D4F-AF02-CCD5BC404462}"/>
              </a:ext>
            </a:extLst>
          </p:cNvPr>
          <p:cNvSpPr/>
          <p:nvPr/>
        </p:nvSpPr>
        <p:spPr>
          <a:xfrm>
            <a:off x="4572000" y="1509184"/>
            <a:ext cx="4572000" cy="3133154"/>
          </a:xfrm>
          <a:prstGeom prst="rect">
            <a:avLst/>
          </a:prstGeom>
          <a:solidFill>
            <a:schemeClr val="tx1">
              <a:lumMod val="85000"/>
              <a:lumOff val="1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40C7CED0-E5C4-4D47-B0AD-E5DA75532B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de-DE" dirty="0">
                <a:solidFill>
                  <a:srgbClr val="99ADBA"/>
                </a:solidFill>
              </a:rPr>
              <a:t>Beispiellayout_</a:t>
            </a:r>
            <a:br>
              <a:rPr lang="de-DE" dirty="0">
                <a:solidFill>
                  <a:srgbClr val="99ADBA"/>
                </a:solidFill>
              </a:rPr>
            </a:br>
            <a:r>
              <a:rPr lang="de-DE" dirty="0">
                <a:solidFill>
                  <a:srgbClr val="99ADBA"/>
                </a:solidFill>
              </a:rPr>
              <a:t>Titelfolie_3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Blindtext Headline auf transparenter Farbfläche</a:t>
            </a:r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513BF8AB-7F6D-E845-BD4A-462F48B42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8104" y="4234145"/>
            <a:ext cx="3980609" cy="889659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Untertitel Platzhalter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5D6ADEE-2F26-EA42-B8CE-8B4ECDF7A311}"/>
              </a:ext>
            </a:extLst>
          </p:cNvPr>
          <p:cNvSpPr/>
          <p:nvPr/>
        </p:nvSpPr>
        <p:spPr>
          <a:xfrm>
            <a:off x="4572000" y="4640188"/>
            <a:ext cx="4572000" cy="82469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530AD7-FBCB-2244-84D0-4A22F89FC015}"/>
              </a:ext>
            </a:extLst>
          </p:cNvPr>
          <p:cNvSpPr txBox="1"/>
          <p:nvPr/>
        </p:nvSpPr>
        <p:spPr>
          <a:xfrm>
            <a:off x="5359382" y="4809861"/>
            <a:ext cx="21271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>
                <a:latin typeface="Arial" panose="020B0604020202020204" pitchFamily="34" charset="0"/>
              </a:rPr>
              <a:t>Nennung Einrichtung/Institut</a:t>
            </a:r>
          </a:p>
          <a:p>
            <a:r>
              <a:rPr lang="de-DE" sz="1200" b="1" dirty="0">
                <a:latin typeface="Arial" panose="020B0604020202020204" pitchFamily="34" charset="0"/>
              </a:rPr>
              <a:t>Logoplatzierung</a:t>
            </a:r>
          </a:p>
        </p:txBody>
      </p:sp>
      <p:sp>
        <p:nvSpPr>
          <p:cNvPr id="8" name="Regelmäßiges Fünfeck 7">
            <a:extLst>
              <a:ext uri="{FF2B5EF4-FFF2-40B4-BE49-F238E27FC236}">
                <a16:creationId xmlns:a16="http://schemas.microsoft.com/office/drawing/2014/main" id="{31FA7C65-D4F5-B04F-B625-802A83BB152D}"/>
              </a:ext>
            </a:extLst>
          </p:cNvPr>
          <p:cNvSpPr/>
          <p:nvPr/>
        </p:nvSpPr>
        <p:spPr>
          <a:xfrm>
            <a:off x="4783119" y="4743059"/>
            <a:ext cx="411480" cy="403860"/>
          </a:xfrm>
          <a:prstGeom prst="pent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95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1">
            <a:extLst>
              <a:ext uri="{FF2B5EF4-FFF2-40B4-BE49-F238E27FC236}">
                <a16:creationId xmlns:a16="http://schemas.microsoft.com/office/drawing/2014/main" id="{58568B92-5806-3E48-A5C3-630BD63ABD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de-DE" dirty="0"/>
              <a:t>Untertitel Platzhalter</a:t>
            </a:r>
          </a:p>
          <a:p>
            <a:pPr>
              <a:lnSpc>
                <a:spcPct val="130000"/>
              </a:lnSpc>
            </a:pPr>
            <a:r>
              <a:rPr lang="de-DE" dirty="0"/>
              <a:t>Blindtext zweizeilig</a:t>
            </a:r>
          </a:p>
          <a:p>
            <a:endParaRPr lang="de-DE" dirty="0"/>
          </a:p>
        </p:txBody>
      </p:sp>
      <p:sp>
        <p:nvSpPr>
          <p:cNvPr id="10" name="Titel 13">
            <a:extLst>
              <a:ext uri="{FF2B5EF4-FFF2-40B4-BE49-F238E27FC236}">
                <a16:creationId xmlns:a16="http://schemas.microsoft.com/office/drawing/2014/main" id="{D84738FB-0366-CD4C-9B55-149DFF9F91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de-DE" dirty="0"/>
              <a:t>Beispiellayout Titelfolie_4</a:t>
            </a:r>
            <a:br>
              <a:rPr lang="de-DE" dirty="0"/>
            </a:br>
            <a:r>
              <a:rPr lang="de-DE" dirty="0"/>
              <a:t>Blindtext Headline Platzhalter</a:t>
            </a:r>
            <a:br>
              <a:rPr lang="de-DE" dirty="0"/>
            </a:br>
            <a:r>
              <a:rPr lang="de-DE" dirty="0"/>
              <a:t>dreizeilig</a:t>
            </a:r>
          </a:p>
        </p:txBody>
      </p:sp>
      <p:sp>
        <p:nvSpPr>
          <p:cNvPr id="4" name="Vertikaler Textplatzhalter 3">
            <a:extLst>
              <a:ext uri="{FF2B5EF4-FFF2-40B4-BE49-F238E27FC236}">
                <a16:creationId xmlns:a16="http://schemas.microsoft.com/office/drawing/2014/main" id="{71607EC9-2923-5843-9835-9F812E2D0FDD}"/>
              </a:ext>
            </a:extLst>
          </p:cNvPr>
          <p:cNvSpPr>
            <a:spLocks noGrp="1"/>
          </p:cNvSpPr>
          <p:nvPr>
            <p:ph type="body" orient="vert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E36C730-F7AB-F740-BDFA-4E25A3A3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5525" y="6638243"/>
            <a:ext cx="992303" cy="219757"/>
          </a:xfrm>
        </p:spPr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D7F8894-135B-B749-9DEF-617BD86A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</p:spPr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CFB6E58-5351-1D4B-8820-557D1FB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</p:spPr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333B44ED-ADDB-A843-B4A9-8749B39CBB03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6E126372-BAE0-5043-8D4D-B9DA107D962B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8D9ED98B-A2CF-BF44-8ABF-2AA642464786}"/>
              </a:ext>
            </a:extLst>
          </p:cNvPr>
          <p:cNvSpPr txBox="1"/>
          <p:nvPr/>
        </p:nvSpPr>
        <p:spPr>
          <a:xfrm>
            <a:off x="4582758" y="5369258"/>
            <a:ext cx="21271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</a:rPr>
              <a:t>Nennung Einrichtung/Institut</a:t>
            </a:r>
          </a:p>
          <a:p>
            <a:r>
              <a:rPr lang="de-DE" sz="1200" b="1" dirty="0">
                <a:solidFill>
                  <a:schemeClr val="bg1"/>
                </a:solidFill>
                <a:latin typeface="Arial" panose="020B0604020202020204" pitchFamily="34" charset="0"/>
              </a:rPr>
              <a:t>Logoplatzierung</a:t>
            </a:r>
          </a:p>
        </p:txBody>
      </p:sp>
      <p:sp>
        <p:nvSpPr>
          <p:cNvPr id="13" name="Regelmäßiges Fünfeck 12">
            <a:extLst>
              <a:ext uri="{FF2B5EF4-FFF2-40B4-BE49-F238E27FC236}">
                <a16:creationId xmlns:a16="http://schemas.microsoft.com/office/drawing/2014/main" id="{3A2FB1EF-9BF4-7241-ABAD-ED20B483DF41}"/>
              </a:ext>
            </a:extLst>
          </p:cNvPr>
          <p:cNvSpPr/>
          <p:nvPr/>
        </p:nvSpPr>
        <p:spPr>
          <a:xfrm>
            <a:off x="4006495" y="5302456"/>
            <a:ext cx="411480" cy="403860"/>
          </a:xfrm>
          <a:prstGeom prst="pent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10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F6568-4B5B-B243-B6C5-5666877853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 anchorCtr="0"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Inhalt_1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3FA38A5-D86C-5B4C-92D0-271FCB59C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40088" y="1509184"/>
            <a:ext cx="5302126" cy="4901709"/>
          </a:xfrm>
        </p:spPr>
        <p:txBody>
          <a:bodyPr/>
          <a:lstStyle/>
          <a:p>
            <a:pPr marL="0" indent="0">
              <a:buClr>
                <a:srgbClr val="7D9AAA"/>
              </a:buClr>
              <a:buNone/>
            </a:pPr>
            <a:r>
              <a:rPr lang="de-DE" b="1" dirty="0"/>
              <a:t>Inhaltsübersicht</a:t>
            </a:r>
          </a:p>
          <a:p>
            <a:r>
              <a:rPr lang="de-DE" dirty="0"/>
              <a:t>Thema 1</a:t>
            </a:r>
          </a:p>
          <a:p>
            <a:pPr>
              <a:lnSpc>
                <a:spcPct val="130000"/>
              </a:lnSpc>
            </a:pPr>
            <a:r>
              <a:rPr lang="de-DE" dirty="0"/>
              <a:t>Thema 2</a:t>
            </a:r>
            <a:br>
              <a:rPr lang="de-DE" dirty="0"/>
            </a:br>
            <a:r>
              <a:rPr lang="de-DE" sz="1867" dirty="0"/>
              <a:t>• Unterpunkt 2.1</a:t>
            </a:r>
            <a:br>
              <a:rPr lang="de-DE" sz="1867" dirty="0"/>
            </a:br>
            <a:r>
              <a:rPr lang="de-DE" sz="1867" dirty="0"/>
              <a:t>• Unterpunkt 2.2</a:t>
            </a:r>
            <a:br>
              <a:rPr lang="de-DE" sz="1867" dirty="0"/>
            </a:br>
            <a:r>
              <a:rPr lang="de-DE" sz="1867" dirty="0"/>
              <a:t>• Unterpunkt 2.3</a:t>
            </a:r>
          </a:p>
          <a:p>
            <a:r>
              <a:rPr lang="de-DE" dirty="0"/>
              <a:t>Thema 3</a:t>
            </a:r>
          </a:p>
          <a:p>
            <a:r>
              <a:rPr lang="de-DE" dirty="0"/>
              <a:t>Thema 4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F2AC08-01D2-3947-8C94-CAF0C7D5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5525" y="6638243"/>
            <a:ext cx="992303" cy="219757"/>
          </a:xfrm>
        </p:spPr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692396-5F43-8648-BF1D-98809758E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</p:spPr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78DC23-EB88-0349-A47C-3440BC00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</p:spPr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868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BF619C-D537-1041-BB10-4E02604C7F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 Platzhalter Blindtext</a:t>
            </a:r>
            <a:br>
              <a:rPr lang="de-DE" dirty="0"/>
            </a:br>
            <a:r>
              <a:rPr lang="de-DE" dirty="0"/>
              <a:t>Inhalt_2_2-spaltig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B276D22-4C09-5848-8DD3-866878A42EE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de-DE" dirty="0"/>
              <a:t>Platzhalter Inhalt</a:t>
            </a:r>
          </a:p>
          <a:p>
            <a:pPr>
              <a:lnSpc>
                <a:spcPct val="130000"/>
              </a:lnSpc>
            </a:pPr>
            <a:r>
              <a:rPr lang="de-DE" dirty="0"/>
              <a:t>Zeilenabstand 1,3.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reratem</a:t>
            </a:r>
            <a:r>
              <a:rPr lang="de-DE" dirty="0"/>
              <a:t> </a:t>
            </a:r>
            <a:r>
              <a:rPr lang="de-DE" dirty="0" err="1"/>
              <a:t>reritib</a:t>
            </a:r>
            <a:r>
              <a:rPr lang="de-DE" dirty="0"/>
              <a:t> </a:t>
            </a:r>
            <a:r>
              <a:rPr lang="de-DE" dirty="0" err="1"/>
              <a:t>usani</a:t>
            </a:r>
            <a:r>
              <a:rPr lang="de-DE" dirty="0"/>
              <a:t> </a:t>
            </a:r>
            <a:r>
              <a:rPr lang="de-DE" dirty="0" err="1"/>
              <a:t>nveremp</a:t>
            </a:r>
            <a:r>
              <a:rPr lang="de-DE" dirty="0"/>
              <a:t> </a:t>
            </a:r>
            <a:r>
              <a:rPr lang="de-DE" dirty="0" err="1"/>
              <a:t>oribus</a:t>
            </a:r>
            <a:r>
              <a:rPr lang="de-DE" dirty="0"/>
              <a:t>, </a:t>
            </a:r>
            <a:r>
              <a:rPr lang="de-DE" dirty="0" err="1"/>
              <a:t>sitatate</a:t>
            </a:r>
            <a:r>
              <a:rPr lang="de-DE" dirty="0"/>
              <a:t> la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exceper</a:t>
            </a:r>
            <a:r>
              <a:rPr lang="de-DE" dirty="0"/>
              <a:t> </a:t>
            </a:r>
            <a:r>
              <a:rPr lang="de-DE" dirty="0" err="1"/>
              <a:t>chitibusam</a:t>
            </a:r>
            <a:r>
              <a:rPr lang="de-DE" dirty="0"/>
              <a:t> </a:t>
            </a:r>
            <a:r>
              <a:rPr lang="de-DE" dirty="0" err="1"/>
              <a:t>res</a:t>
            </a:r>
            <a:r>
              <a:rPr lang="de-DE" dirty="0"/>
              <a:t> am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tatur</a:t>
            </a:r>
            <a:r>
              <a:rPr lang="de-DE" dirty="0"/>
              <a:t>, </a:t>
            </a:r>
            <a:r>
              <a:rPr lang="de-DE" dirty="0" err="1"/>
              <a:t>oditat</a:t>
            </a:r>
            <a:r>
              <a:rPr lang="de-DE" dirty="0"/>
              <a:t> </a:t>
            </a:r>
            <a:r>
              <a:rPr lang="de-DE" dirty="0" err="1"/>
              <a:t>officie</a:t>
            </a:r>
            <a:r>
              <a:rPr lang="de-DE" dirty="0"/>
              <a:t> </a:t>
            </a:r>
            <a:r>
              <a:rPr lang="de-DE" dirty="0" err="1"/>
              <a:t>ndesern</a:t>
            </a:r>
            <a:r>
              <a:rPr lang="de-DE" dirty="0"/>
              <a:t> </a:t>
            </a:r>
            <a:r>
              <a:rPr lang="de-DE" dirty="0" err="1"/>
              <a:t>atiasperio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  <a:r>
              <a:rPr lang="de-DE" dirty="0" err="1"/>
              <a:t>quia</a:t>
            </a:r>
            <a:r>
              <a:rPr lang="de-DE" dirty="0"/>
              <a:t> si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corios</a:t>
            </a:r>
            <a:r>
              <a:rPr lang="de-DE" dirty="0"/>
              <a:t> </a:t>
            </a:r>
          </a:p>
          <a:p>
            <a:pPr>
              <a:lnSpc>
                <a:spcPct val="130000"/>
              </a:lnSpc>
            </a:pPr>
            <a:r>
              <a:rPr lang="de-DE" dirty="0" err="1"/>
              <a:t>dolum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consequi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</a:t>
            </a:r>
            <a:r>
              <a:rPr lang="de-DE" dirty="0" err="1"/>
              <a:t>peris</a:t>
            </a:r>
            <a:r>
              <a:rPr lang="de-DE" dirty="0"/>
              <a:t> </a:t>
            </a:r>
            <a:r>
              <a:rPr lang="de-DE" dirty="0" err="1"/>
              <a:t>ium</a:t>
            </a:r>
            <a:r>
              <a:rPr lang="de-DE" dirty="0"/>
              <a:t> </a:t>
            </a:r>
            <a:r>
              <a:rPr lang="de-DE" dirty="0" err="1"/>
              <a:t>quatem</a:t>
            </a:r>
            <a:r>
              <a:rPr lang="de-DE" dirty="0"/>
              <a:t> </a:t>
            </a:r>
            <a:r>
              <a:rPr lang="de-DE" dirty="0" err="1"/>
              <a:t>quasped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aliquamusam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omnimin</a:t>
            </a:r>
            <a:r>
              <a:rPr lang="de-DE" dirty="0"/>
              <a:t> </a:t>
            </a:r>
            <a:r>
              <a:rPr lang="de-DE" dirty="0" err="1"/>
              <a:t>corem</a:t>
            </a:r>
            <a:r>
              <a:rPr lang="de-DE" dirty="0"/>
              <a:t> </a:t>
            </a:r>
            <a:r>
              <a:rPr lang="de-DE" dirty="0" err="1"/>
              <a:t>quis</a:t>
            </a:r>
            <a:r>
              <a:rPr lang="de-DE" dirty="0"/>
              <a:t> </a:t>
            </a:r>
            <a:r>
              <a:rPr lang="de-DE" dirty="0" err="1"/>
              <a:t>inverrum</a:t>
            </a:r>
            <a:r>
              <a:rPr lang="de-DE" dirty="0"/>
              <a:t> </a:t>
            </a:r>
            <a:r>
              <a:rPr lang="de-DE" dirty="0" err="1"/>
              <a:t>reratus</a:t>
            </a:r>
            <a:r>
              <a:rPr lang="de-DE" dirty="0"/>
              <a:t> </a:t>
            </a:r>
            <a:r>
              <a:rPr lang="de-DE" dirty="0" err="1"/>
              <a:t>aut</a:t>
            </a:r>
            <a:r>
              <a:rPr lang="de-DE" dirty="0"/>
              <a:t> </a:t>
            </a:r>
            <a:r>
              <a:rPr lang="de-DE" dirty="0" err="1"/>
              <a:t>evelibust</a:t>
            </a:r>
            <a:r>
              <a:rPr lang="de-DE" dirty="0"/>
              <a:t>, </a:t>
            </a:r>
            <a:r>
              <a:rPr lang="de-DE" dirty="0" err="1"/>
              <a:t>te</a:t>
            </a:r>
            <a:r>
              <a:rPr lang="de-DE" dirty="0"/>
              <a:t> et quo</a:t>
            </a:r>
          </a:p>
          <a:p>
            <a:endParaRPr lang="de-DE" dirty="0"/>
          </a:p>
        </p:txBody>
      </p:sp>
      <p:sp>
        <p:nvSpPr>
          <p:cNvPr id="9" name="Vertikaler Textplatzhalter 8">
            <a:extLst>
              <a:ext uri="{FF2B5EF4-FFF2-40B4-BE49-F238E27FC236}">
                <a16:creationId xmlns:a16="http://schemas.microsoft.com/office/drawing/2014/main" id="{76450216-4C32-6641-B968-7C870EDC6029}"/>
              </a:ext>
            </a:extLst>
          </p:cNvPr>
          <p:cNvSpPr>
            <a:spLocks noGrp="1"/>
          </p:cNvSpPr>
          <p:nvPr>
            <p:ph type="body" orient="vert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F3297C-8314-F04E-8353-6AE780F4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5525" y="6638243"/>
            <a:ext cx="992303" cy="219757"/>
          </a:xfrm>
        </p:spPr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21A93A-5765-484F-875E-4DEAAB522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</p:spPr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F612EBFB-6FD3-2A44-817A-80F3F9E07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</p:spPr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12" name="Bildplatzhalter 11">
            <a:extLst>
              <a:ext uri="{FF2B5EF4-FFF2-40B4-BE49-F238E27FC236}">
                <a16:creationId xmlns:a16="http://schemas.microsoft.com/office/drawing/2014/main" id="{0C0A2B57-0E16-ED46-B91D-0C64E872216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053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>
            <a:extLst>
              <a:ext uri="{FF2B5EF4-FFF2-40B4-BE49-F238E27FC236}">
                <a16:creationId xmlns:a16="http://schemas.microsoft.com/office/drawing/2014/main" id="{2C907DF7-650D-9844-837E-67905D2F0E67}"/>
              </a:ext>
            </a:extLst>
          </p:cNvPr>
          <p:cNvSpPr/>
          <p:nvPr/>
        </p:nvSpPr>
        <p:spPr>
          <a:xfrm>
            <a:off x="3240088" y="1509712"/>
            <a:ext cx="2668343" cy="901891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ECD3D7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60C569A-96FF-A148-A67B-E44E80138F04}"/>
              </a:ext>
            </a:extLst>
          </p:cNvPr>
          <p:cNvSpPr/>
          <p:nvPr/>
        </p:nvSpPr>
        <p:spPr>
          <a:xfrm>
            <a:off x="395287" y="1509185"/>
            <a:ext cx="2679509" cy="2832879"/>
          </a:xfrm>
          <a:prstGeom prst="rect">
            <a:avLst/>
          </a:prstGeom>
          <a:solidFill>
            <a:srgbClr val="CBD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AEAA87-8FC9-C44C-B409-6CEC99B2D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b="0" dirty="0"/>
              <a:t>Inhalt_3_3-spaltig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1AB0E8-A3E3-F242-A2D4-F3569D0621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7895" y="1616760"/>
            <a:ext cx="2660428" cy="2578307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/>
              <a:t>Zeilenabstand 1,3.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Oditat</a:t>
            </a:r>
            <a:r>
              <a:rPr lang="de-DE" b="1" dirty="0"/>
              <a:t> </a:t>
            </a:r>
            <a:r>
              <a:rPr lang="de-DE" b="1" dirty="0" err="1"/>
              <a:t>officie</a:t>
            </a:r>
            <a:r>
              <a:rPr lang="de-DE" b="1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Adesern</a:t>
            </a:r>
            <a:r>
              <a:rPr lang="de-DE" b="1" dirty="0"/>
              <a:t> </a:t>
            </a:r>
            <a:r>
              <a:rPr lang="de-DE" b="1" dirty="0" err="1"/>
              <a:t>atiasperio</a:t>
            </a:r>
            <a:r>
              <a:rPr lang="de-DE" b="1" dirty="0"/>
              <a:t> </a:t>
            </a:r>
            <a:r>
              <a:rPr lang="de-DE" b="1" dirty="0" err="1"/>
              <a:t>qui</a:t>
            </a:r>
            <a:r>
              <a:rPr lang="de-DE" b="1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quia</a:t>
            </a:r>
            <a:r>
              <a:rPr lang="de-DE" b="1" dirty="0"/>
              <a:t> si </a:t>
            </a:r>
            <a:r>
              <a:rPr lang="de-DE" b="1" dirty="0" err="1"/>
              <a:t>con</a:t>
            </a:r>
            <a:r>
              <a:rPr lang="de-DE" b="1" dirty="0"/>
              <a:t> </a:t>
            </a:r>
            <a:r>
              <a:rPr lang="de-DE" b="1" dirty="0" err="1"/>
              <a:t>corios</a:t>
            </a:r>
            <a:r>
              <a:rPr lang="de-DE" b="1" dirty="0"/>
              <a:t> </a:t>
            </a:r>
            <a:r>
              <a:rPr lang="de-DE" b="1" dirty="0" err="1"/>
              <a:t>dolumi</a:t>
            </a:r>
            <a:r>
              <a:rPr lang="de-DE" b="1" dirty="0"/>
              <a:t> </a:t>
            </a:r>
            <a:r>
              <a:rPr lang="de-DE" b="1" dirty="0" err="1"/>
              <a:t>consequi</a:t>
            </a:r>
            <a:r>
              <a:rPr lang="de-DE" b="1" dirty="0"/>
              <a:t> </a:t>
            </a:r>
            <a:r>
              <a:rPr lang="de-DE" b="1" dirty="0" err="1"/>
              <a:t>dolor</a:t>
            </a:r>
            <a:r>
              <a:rPr lang="de-DE" b="1" dirty="0"/>
              <a:t> </a:t>
            </a:r>
            <a:r>
              <a:rPr lang="de-DE" b="1" dirty="0" err="1"/>
              <a:t>peris</a:t>
            </a:r>
            <a:r>
              <a:rPr lang="de-DE" b="1" dirty="0"/>
              <a:t> </a:t>
            </a:r>
            <a:r>
              <a:rPr lang="de-DE" b="1" dirty="0" err="1"/>
              <a:t>ium</a:t>
            </a:r>
            <a:r>
              <a:rPr lang="de-DE" b="1" dirty="0"/>
              <a:t> </a:t>
            </a:r>
            <a:r>
              <a:rPr lang="de-DE" b="1" dirty="0" err="1"/>
              <a:t>quatem</a:t>
            </a:r>
            <a:r>
              <a:rPr lang="de-DE" b="1" dirty="0"/>
              <a:t> </a:t>
            </a:r>
            <a:r>
              <a:rPr lang="de-DE" b="1" dirty="0" err="1"/>
              <a:t>quasped</a:t>
            </a:r>
            <a:r>
              <a:rPr lang="de-DE" b="1" dirty="0"/>
              <a:t> </a:t>
            </a:r>
            <a:r>
              <a:rPr lang="de-DE" b="1" dirty="0" err="1"/>
              <a:t>qui</a:t>
            </a:r>
            <a:endParaRPr lang="de-DE" b="1" dirty="0"/>
          </a:p>
        </p:txBody>
      </p:sp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AE8671F6-9EA5-0544-90B5-21F277AFA62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7D2D6BDA-1CBE-854E-B81C-AF40FB056622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EFF19D9-86C7-094B-B750-0D6BE64A3C9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3339285" y="1509184"/>
            <a:ext cx="2418420" cy="2578307"/>
          </a:xfrm>
        </p:spPr>
        <p:txBody>
          <a:bodyPr/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de-DE" b="1" dirty="0" err="1"/>
              <a:t>Ditat</a:t>
            </a:r>
            <a:r>
              <a:rPr lang="de-DE" b="1" dirty="0"/>
              <a:t> </a:t>
            </a:r>
            <a:r>
              <a:rPr lang="de-DE" b="1" dirty="0" err="1"/>
              <a:t>officie</a:t>
            </a:r>
            <a:r>
              <a:rPr lang="de-DE" b="1" dirty="0"/>
              <a:t> </a:t>
            </a:r>
            <a:r>
              <a:rPr lang="de-DE" b="1" dirty="0" err="1"/>
              <a:t>Indesern</a:t>
            </a:r>
            <a:r>
              <a:rPr lang="de-DE" b="1" dirty="0"/>
              <a:t> </a:t>
            </a:r>
            <a:r>
              <a:rPr lang="de-DE" b="1" dirty="0" err="1"/>
              <a:t>omnes</a:t>
            </a:r>
            <a:r>
              <a:rPr lang="de-DE" b="1" dirty="0"/>
              <a:t>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de-DE" b="1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Otiasperio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Dorios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Folore</a:t>
            </a:r>
            <a:r>
              <a:rPr lang="de-DE" dirty="0"/>
              <a:t> </a:t>
            </a:r>
            <a:r>
              <a:rPr lang="de-DE" dirty="0" err="1"/>
              <a:t>periskukuk</a:t>
            </a:r>
            <a:endParaRPr lang="de-DE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Aliterensis</a:t>
            </a:r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AF852C8A-D415-EC40-85FB-FD3B75820CBF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A9020C-A97D-9B45-A193-BA111C22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5525" y="6638243"/>
            <a:ext cx="992303" cy="219757"/>
          </a:xfrm>
        </p:spPr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FD7E6F6-0816-AE43-B25D-4FD88658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5936501" cy="219757"/>
          </a:xfrm>
        </p:spPr>
        <p:txBody>
          <a:bodyPr/>
          <a:lstStyle/>
          <a:p>
            <a:r>
              <a:rPr lang="de-DE" dirty="0"/>
              <a:t>Text Fußzeile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96BCB6-85E9-1B41-BBBF-1A10E9CF1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638242"/>
            <a:ext cx="328859" cy="219757"/>
          </a:xfrm>
        </p:spPr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1" name="Vertikaler Textplatzhalter 10">
            <a:extLst>
              <a:ext uri="{FF2B5EF4-FFF2-40B4-BE49-F238E27FC236}">
                <a16:creationId xmlns:a16="http://schemas.microsoft.com/office/drawing/2014/main" id="{B0E17F24-7484-A14B-8BD7-9A6C109A3FD1}"/>
              </a:ext>
            </a:extLst>
          </p:cNvPr>
          <p:cNvSpPr>
            <a:spLocks noGrp="1"/>
          </p:cNvSpPr>
          <p:nvPr>
            <p:ph type="body" orient="vert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F40ADF2-4FA4-A04E-8013-9D9B0ACF17BC}"/>
              </a:ext>
            </a:extLst>
          </p:cNvPr>
          <p:cNvSpPr/>
          <p:nvPr/>
        </p:nvSpPr>
        <p:spPr>
          <a:xfrm>
            <a:off x="6080370" y="1509713"/>
            <a:ext cx="2668343" cy="901891"/>
          </a:xfrm>
          <a:prstGeom prst="rect">
            <a:avLst/>
          </a:prstGeom>
          <a:solidFill>
            <a:srgbClr val="E4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ECD3D7"/>
              </a:solidFill>
            </a:endParaRP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7DB0C6C2-0356-E84D-AB74-05F03E0E823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33107" y="1509184"/>
            <a:ext cx="2426801" cy="2578307"/>
          </a:xfrm>
        </p:spPr>
        <p:txBody>
          <a:bodyPr/>
          <a:lstStyle/>
          <a:p>
            <a:pPr marL="0" indent="0">
              <a:lnSpc>
                <a:spcPct val="130000"/>
              </a:lnSpc>
              <a:buNone/>
            </a:pPr>
            <a:r>
              <a:rPr lang="de-DE" b="1" dirty="0" err="1"/>
              <a:t>Ditat</a:t>
            </a:r>
            <a:r>
              <a:rPr lang="de-DE" b="1" dirty="0"/>
              <a:t> </a:t>
            </a:r>
            <a:r>
              <a:rPr lang="de-DE" b="1" dirty="0" err="1"/>
              <a:t>officie</a:t>
            </a:r>
            <a:r>
              <a:rPr lang="de-DE" b="1" dirty="0"/>
              <a:t> </a:t>
            </a:r>
            <a:r>
              <a:rPr lang="de-DE" b="1" dirty="0" err="1"/>
              <a:t>ndesern</a:t>
            </a:r>
            <a:r>
              <a:rPr lang="de-DE" b="1" dirty="0"/>
              <a:t> </a:t>
            </a:r>
            <a:r>
              <a:rPr lang="de-DE" b="1" dirty="0" err="1"/>
              <a:t>omnes</a:t>
            </a:r>
            <a:r>
              <a:rPr lang="de-DE" b="1" dirty="0"/>
              <a:t> </a:t>
            </a:r>
          </a:p>
          <a:p>
            <a:pPr marL="0" indent="0">
              <a:buNone/>
            </a:pPr>
            <a:endParaRPr lang="de-DE" b="1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Otiasperio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Dorios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de-DE" dirty="0" err="1"/>
              <a:t>Folore</a:t>
            </a:r>
            <a:r>
              <a:rPr lang="de-DE" dirty="0"/>
              <a:t> </a:t>
            </a:r>
            <a:r>
              <a:rPr lang="de-DE" dirty="0" err="1"/>
              <a:t>peris</a:t>
            </a:r>
            <a:endParaRPr lang="de-DE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b="1" dirty="0">
              <a:solidFill>
                <a:schemeClr val="bg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24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9D9A2C-C1BA-9941-A78A-432EDF8E0A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Beispiellayout</a:t>
            </a:r>
            <a:br>
              <a:rPr lang="de-DE" dirty="0"/>
            </a:br>
            <a:r>
              <a:rPr lang="de-DE" dirty="0"/>
              <a:t>Inhalt_4_3-spaltig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3B79A3-8CC8-3840-BE46-57A0B48BF892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lIns="0" tIns="0" rIns="0" bIns="0"/>
          <a:lstStyle/>
          <a:p>
            <a:pPr>
              <a:lnSpc>
                <a:spcPct val="110000"/>
              </a:lnSpc>
            </a:pPr>
            <a:r>
              <a:rPr lang="de-DE" dirty="0"/>
              <a:t>Platzhalter Inhalt</a:t>
            </a:r>
          </a:p>
          <a:p>
            <a:pPr>
              <a:lnSpc>
                <a:spcPct val="130000"/>
              </a:lnSpc>
            </a:pPr>
            <a:r>
              <a:rPr lang="de-DE" dirty="0"/>
              <a:t>Zeilenabstand 1,3.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reratem</a:t>
            </a:r>
            <a:r>
              <a:rPr lang="de-DE" dirty="0"/>
              <a:t> </a:t>
            </a:r>
            <a:r>
              <a:rPr lang="de-DE" dirty="0" err="1"/>
              <a:t>reritib</a:t>
            </a:r>
            <a:r>
              <a:rPr lang="de-DE" dirty="0"/>
              <a:t> </a:t>
            </a:r>
            <a:r>
              <a:rPr lang="de-DE" dirty="0" err="1"/>
              <a:t>usanimi</a:t>
            </a:r>
            <a:r>
              <a:rPr lang="de-DE" dirty="0"/>
              <a:t> </a:t>
            </a:r>
            <a:r>
              <a:rPr lang="de-DE" dirty="0" err="1"/>
              <a:t>nveremp</a:t>
            </a:r>
            <a:r>
              <a:rPr lang="de-DE" dirty="0"/>
              <a:t> </a:t>
            </a:r>
            <a:r>
              <a:rPr lang="de-DE" dirty="0" err="1"/>
              <a:t>oribus</a:t>
            </a:r>
            <a:r>
              <a:rPr lang="de-DE" dirty="0"/>
              <a:t>, </a:t>
            </a:r>
            <a:r>
              <a:rPr lang="de-DE" dirty="0" err="1"/>
              <a:t>sitat</a:t>
            </a:r>
            <a:r>
              <a:rPr lang="de-DE" dirty="0"/>
              <a:t> </a:t>
            </a:r>
            <a:r>
              <a:rPr lang="de-DE" dirty="0" err="1"/>
              <a:t>velupterla</a:t>
            </a:r>
            <a:r>
              <a:rPr lang="de-DE" dirty="0"/>
              <a:t> </a:t>
            </a:r>
            <a:r>
              <a:rPr lang="de-DE" dirty="0" err="1"/>
              <a:t>que</a:t>
            </a:r>
            <a:r>
              <a:rPr lang="de-DE" dirty="0"/>
              <a:t> </a:t>
            </a:r>
            <a:r>
              <a:rPr lang="de-DE" dirty="0" err="1"/>
              <a:t>vel</a:t>
            </a:r>
            <a:r>
              <a:rPr lang="de-DE" dirty="0"/>
              <a:t> </a:t>
            </a:r>
            <a:r>
              <a:rPr lang="de-DE" dirty="0" err="1"/>
              <a:t>exceper</a:t>
            </a:r>
            <a:r>
              <a:rPr lang="de-DE" dirty="0"/>
              <a:t> </a:t>
            </a:r>
            <a:r>
              <a:rPr lang="de-DE" dirty="0" err="1"/>
              <a:t>chitibus</a:t>
            </a:r>
            <a:r>
              <a:rPr lang="de-DE" dirty="0"/>
              <a:t> resterate am </a:t>
            </a:r>
            <a:r>
              <a:rPr lang="de-DE" dirty="0" err="1"/>
              <a:t>dolupta</a:t>
            </a:r>
            <a:r>
              <a:rPr lang="de-DE" dirty="0"/>
              <a:t> </a:t>
            </a:r>
            <a:r>
              <a:rPr lang="de-DE" dirty="0" err="1"/>
              <a:t>tatur</a:t>
            </a:r>
            <a:r>
              <a:rPr lang="de-DE" dirty="0"/>
              <a:t>, </a:t>
            </a:r>
            <a:r>
              <a:rPr lang="de-DE" dirty="0" err="1"/>
              <a:t>oditat</a:t>
            </a:r>
            <a:r>
              <a:rPr lang="de-DE" dirty="0"/>
              <a:t> </a:t>
            </a:r>
            <a:r>
              <a:rPr lang="de-DE" dirty="0" err="1"/>
              <a:t>officie</a:t>
            </a:r>
            <a:r>
              <a:rPr lang="de-DE" dirty="0"/>
              <a:t> </a:t>
            </a:r>
            <a:r>
              <a:rPr lang="de-DE" dirty="0" err="1"/>
              <a:t>dese</a:t>
            </a:r>
            <a:r>
              <a:rPr lang="de-DE" dirty="0"/>
              <a:t> </a:t>
            </a:r>
            <a:r>
              <a:rPr lang="de-DE" dirty="0" err="1"/>
              <a:t>atiasperio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a </a:t>
            </a:r>
            <a:r>
              <a:rPr lang="de-DE" dirty="0" err="1"/>
              <a:t>quia</a:t>
            </a:r>
            <a:r>
              <a:rPr lang="de-DE" dirty="0"/>
              <a:t> si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corios</a:t>
            </a:r>
            <a:r>
              <a:rPr lang="de-DE" dirty="0"/>
              <a:t> </a:t>
            </a:r>
            <a:r>
              <a:rPr lang="de-DE" dirty="0" err="1"/>
              <a:t>dolum</a:t>
            </a:r>
            <a:r>
              <a:rPr lang="de-DE" dirty="0"/>
              <a:t>,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consequi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.</a:t>
            </a:r>
          </a:p>
          <a:p>
            <a:endParaRPr lang="de-DE" dirty="0"/>
          </a:p>
        </p:txBody>
      </p:sp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86A3839A-51F3-0744-B2B4-984CBD62B8D6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Vertikaler Textplatzhalter 4">
            <a:extLst>
              <a:ext uri="{FF2B5EF4-FFF2-40B4-BE49-F238E27FC236}">
                <a16:creationId xmlns:a16="http://schemas.microsoft.com/office/drawing/2014/main" id="{653836A0-9EAE-4A42-90EA-38FBA8295370}"/>
              </a:ext>
            </a:extLst>
          </p:cNvPr>
          <p:cNvSpPr>
            <a:spLocks noGrp="1"/>
          </p:cNvSpPr>
          <p:nvPr>
            <p:ph type="body" orient="vert" sz="quarter" idx="4294967295"/>
          </p:nvPr>
        </p:nvSpPr>
        <p:spPr>
          <a:xfrm rot="10800000">
            <a:off x="8754500" y="1509184"/>
            <a:ext cx="198518" cy="4895849"/>
          </a:xfrm>
        </p:spPr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46AEB50-AA3F-9F48-A2EA-C314858E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01333" y="6638243"/>
            <a:ext cx="826083" cy="162981"/>
          </a:xfrm>
        </p:spPr>
        <p:txBody>
          <a:bodyPr/>
          <a:lstStyle/>
          <a:p>
            <a:fld id="{AEACA888-1D07-3D4F-A21B-B5098815E261}" type="datetime4">
              <a:rPr lang="de-DE" smtClean="0"/>
              <a:pPr/>
              <a:t>11. März 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87BE787-B015-C549-BDFC-958121C1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288" y="6638243"/>
            <a:ext cx="7246916" cy="160211"/>
          </a:xfrm>
        </p:spPr>
        <p:txBody>
          <a:bodyPr/>
          <a:lstStyle/>
          <a:p>
            <a:r>
              <a:rPr lang="de-DE"/>
              <a:t>Text Fußzeile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6BDD8793-EB57-1D47-9E3D-E17FB6CE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95030" y="6638243"/>
            <a:ext cx="212654" cy="181476"/>
          </a:xfrm>
        </p:spPr>
        <p:txBody>
          <a:bodyPr/>
          <a:lstStyle/>
          <a:p>
            <a:r>
              <a:rPr lang="de-DE"/>
              <a:t> </a:t>
            </a:r>
            <a:fld id="{FE120BDC-5456-EC41-8BB6-7A3B726EA19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2E247082-5158-9348-9ACA-33E3E08E1A43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C02FA910-F2AF-2249-9C8C-0D6159F3563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Bildplatzhalter 12">
            <a:extLst>
              <a:ext uri="{FF2B5EF4-FFF2-40B4-BE49-F238E27FC236}">
                <a16:creationId xmlns:a16="http://schemas.microsoft.com/office/drawing/2014/main" id="{6671180B-E686-7C4E-8206-7E31D7E8FF82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89844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515</Words>
  <Application>Microsoft Macintosh PowerPoint</Application>
  <PresentationFormat>Bildschirmpräsentation (4:3)</PresentationFormat>
  <Paragraphs>111</Paragraphs>
  <Slides>13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Office</vt:lpstr>
      <vt:lpstr>PowerPoint-Präsentation</vt:lpstr>
      <vt:lpstr>Beispiellayout_Titelfolie_1</vt:lpstr>
      <vt:lpstr>Beispiellayout Titelfolie_2 Adesern atiasperio qui a  quia si con corios dolum</vt:lpstr>
      <vt:lpstr>Beispiellayout_ Titelfolie_3 Blindtext Headline auf transparenter Farbfläche</vt:lpstr>
      <vt:lpstr>Beispiellayout Titelfolie_4 Blindtext Headline Platzhalter dreizeilig</vt:lpstr>
      <vt:lpstr>Beispiellayout Inhalt_1</vt:lpstr>
      <vt:lpstr>Beispiellayout Platzhalter Blindtext Inhalt_2_2-spaltig</vt:lpstr>
      <vt:lpstr>Beispiellayout Inhalt_3_3-spaltig</vt:lpstr>
      <vt:lpstr>Beispiellayout Inhalt_4_3-spaltig</vt:lpstr>
      <vt:lpstr>Beispiellayout Inhalt_5_4-spaltig</vt:lpstr>
      <vt:lpstr>Beispiellayout Inhalt_6_2-spaltig</vt:lpstr>
      <vt:lpstr>Beispiellayout Slogan_1 Volore odi beris ditem  asitiume num quos  coriatq uatquia esciend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Microsoft Office-Benutzer</cp:lastModifiedBy>
  <cp:revision>142</cp:revision>
  <dcterms:created xsi:type="dcterms:W3CDTF">2021-01-19T07:31:11Z</dcterms:created>
  <dcterms:modified xsi:type="dcterms:W3CDTF">2021-03-11T09:55:13Z</dcterms:modified>
</cp:coreProperties>
</file>