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9" r:id="rId2"/>
    <p:sldId id="484" r:id="rId3"/>
    <p:sldId id="491" r:id="rId4"/>
    <p:sldId id="487" r:id="rId5"/>
    <p:sldId id="497" r:id="rId6"/>
    <p:sldId id="498" r:id="rId7"/>
    <p:sldId id="494" r:id="rId8"/>
    <p:sldId id="490" r:id="rId9"/>
    <p:sldId id="496" r:id="rId10"/>
    <p:sldId id="489" r:id="rId11"/>
    <p:sldId id="488" r:id="rId12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531">
          <p15:clr>
            <a:srgbClr val="A4A3A4"/>
          </p15:clr>
        </p15:guide>
        <p15:guide id="4" pos="5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5AF"/>
    <a:srgbClr val="7D9AA9"/>
    <a:srgbClr val="46CA56"/>
    <a:srgbClr val="FFFFFF"/>
    <a:srgbClr val="7D91AA"/>
    <a:srgbClr val="A9A28D"/>
    <a:srgbClr val="FF9797"/>
    <a:srgbClr val="FF0000"/>
    <a:srgbClr val="323232"/>
    <a:srgbClr val="7D9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5" autoAdjust="0"/>
    <p:restoredTop sz="87574" autoAdjust="0"/>
  </p:normalViewPr>
  <p:slideViewPr>
    <p:cSldViewPr>
      <p:cViewPr varScale="1">
        <p:scale>
          <a:sx n="90" d="100"/>
          <a:sy n="90" d="100"/>
        </p:scale>
        <p:origin x="2406" y="78"/>
      </p:cViewPr>
      <p:guideLst>
        <p:guide orient="horz" pos="2160"/>
        <p:guide pos="2880"/>
        <p:guide pos="5531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endParaRPr lang="de-DE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endParaRPr lang="de-DE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" charset="0"/>
              </a:defRPr>
            </a:lvl1pPr>
          </a:lstStyle>
          <a:p>
            <a:endParaRPr lang="de-DE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" charset="0"/>
              </a:defRPr>
            </a:lvl1pPr>
          </a:lstStyle>
          <a:p>
            <a:fld id="{8A0E6380-A634-4BBA-A5C2-581171C5DAA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3821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E0CD8-55B4-49B6-A28F-5E6653BEF6B9}" type="slidenum">
              <a:rPr lang="de-DE"/>
              <a:pPr/>
              <a:t>1</a:t>
            </a:fld>
            <a:endParaRPr lang="de-DE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483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Liegen in den Mappen!!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E6380-A634-4BBA-A5C2-581171C5DAA9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43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800"/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65863"/>
            <a:ext cx="2133600" cy="476250"/>
          </a:xfrm>
        </p:spPr>
        <p:txBody>
          <a:bodyPr/>
          <a:lstStyle>
            <a:lvl1pPr>
              <a:defRPr sz="6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6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600">
                <a:latin typeface="+mn-lt"/>
              </a:defRPr>
            </a:lvl1pPr>
          </a:lstStyle>
          <a:p>
            <a:fld id="{5AD51885-7628-483C-B218-0FD4DE7F2B6E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7066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15913"/>
            <a:ext cx="360045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90962-2FD3-4785-AE03-3F55781FD41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77181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1150" y="914400"/>
            <a:ext cx="1949450" cy="4495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09625" y="914400"/>
            <a:ext cx="5699125" cy="4495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3DB02-6C27-45C3-89A6-5C063E7ADDC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6682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48726-21DE-4584-943F-B5B40EDFBA5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07917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5D41B-AF57-4EE4-834B-F83A19AE2B4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87201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9625" y="17526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7725" y="17526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D10D6-AAB7-43F8-9D3C-53E46067137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0962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6143E-AA7D-4BE0-84E2-AF413A6BD28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23490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196AD-32D6-49A0-96F9-4ED83A67A29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29835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186B2-4B03-4AEB-A1CF-B05EE9AD019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9147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CE99F-34D7-42BF-B441-B50530DFF9E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3092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C1BC9-C1D9-46D2-8097-1C73C89672D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4430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9625" y="914400"/>
            <a:ext cx="78009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1752600"/>
            <a:ext cx="7543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1" charset="0"/>
              </a:defRPr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1" charset="0"/>
              </a:defRPr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1" charset="0"/>
              </a:defRPr>
            </a:lvl1pPr>
          </a:lstStyle>
          <a:p>
            <a:fld id="{FAE48726-21DE-4584-943F-B5B40EDFBA5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82563"/>
            <a:ext cx="9144000" cy="0"/>
          </a:xfrm>
          <a:prstGeom prst="line">
            <a:avLst/>
          </a:prstGeom>
          <a:noFill/>
          <a:ln w="9525">
            <a:solidFill>
              <a:srgbClr val="7D9A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179388"/>
            <a:ext cx="719138" cy="179387"/>
          </a:xfrm>
          <a:prstGeom prst="rect">
            <a:avLst/>
          </a:prstGeom>
          <a:solidFill>
            <a:srgbClr val="7D9A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dirty="0">
              <a:solidFill>
                <a:srgbClr val="7D9AA9"/>
              </a:solidFill>
              <a:latin typeface="Times" pitchFamily="1" charset="0"/>
            </a:endParaRPr>
          </a:p>
        </p:txBody>
      </p:sp>
      <p:sp>
        <p:nvSpPr>
          <p:cNvPr id="1047" name="Text Box 23"/>
          <p:cNvSpPr txBox="1">
            <a:spLocks noChangeArrowheads="1"/>
          </p:cNvSpPr>
          <p:nvPr userDrawn="1"/>
        </p:nvSpPr>
        <p:spPr bwMode="auto">
          <a:xfrm>
            <a:off x="896938" y="198438"/>
            <a:ext cx="60372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DE" sz="1000" b="1" dirty="0">
              <a:solidFill>
                <a:srgbClr val="7D9AAA"/>
              </a:solidFill>
            </a:endParaRPr>
          </a:p>
        </p:txBody>
      </p:sp>
      <p:sp>
        <p:nvSpPr>
          <p:cNvPr id="1049" name="Text Box 25"/>
          <p:cNvSpPr txBox="1">
            <a:spLocks noChangeArrowheads="1"/>
          </p:cNvSpPr>
          <p:nvPr userDrawn="1"/>
        </p:nvSpPr>
        <p:spPr bwMode="auto">
          <a:xfrm>
            <a:off x="179388" y="192088"/>
            <a:ext cx="565150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 dirty="0" err="1" smtClean="0">
                <a:solidFill>
                  <a:schemeClr val="bg1"/>
                </a:solidFill>
              </a:rPr>
              <a:t>io</a:t>
            </a:r>
            <a:r>
              <a:rPr lang="de-DE" sz="1000" dirty="0" smtClean="0">
                <a:solidFill>
                  <a:schemeClr val="bg1"/>
                </a:solidFill>
              </a:rPr>
              <a:t> 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0" y="1751013"/>
            <a:ext cx="9144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 rot="-5400000">
            <a:off x="-2518569" y="3437732"/>
            <a:ext cx="68373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+mj-lt"/>
          <a:ea typeface="+mj-ea"/>
          <a:cs typeface="+mj-cs"/>
        </a:defRPr>
      </a:lvl1pPr>
      <a:lvl2pPr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charset="0"/>
        </a:defRPr>
      </a:lvl2pPr>
      <a:lvl3pPr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charset="0"/>
        </a:defRPr>
      </a:lvl3pPr>
      <a:lvl4pPr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charset="0"/>
        </a:defRPr>
      </a:lvl4pPr>
      <a:lvl5pPr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7D9AAA"/>
          </a:solidFill>
          <a:latin typeface="Arial" charset="0"/>
        </a:defRPr>
      </a:lvl9pPr>
    </p:titleStyle>
    <p:bodyStyle>
      <a:lvl1pPr marL="342900" indent="-342900" algn="l" rtl="0" fontAlgn="base">
        <a:lnSpc>
          <a:spcPts val="2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15913"/>
            <a:ext cx="360045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1043608" y="1772816"/>
            <a:ext cx="7283152" cy="28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74663" algn="l"/>
              </a:tabLs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ts val="2200"/>
              </a:lnSpc>
            </a:pPr>
            <a:r>
              <a:rPr lang="en-GB" dirty="0" err="1" smtClean="0">
                <a:solidFill>
                  <a:srgbClr val="7D9AAA"/>
                </a:solidFill>
                <a:latin typeface="Arial" charset="0"/>
              </a:rPr>
              <a:t>Angebote</a:t>
            </a:r>
            <a:r>
              <a:rPr lang="en-GB" dirty="0" smtClean="0">
                <a:solidFill>
                  <a:srgbClr val="7D9AAA"/>
                </a:solidFill>
                <a:latin typeface="Arial" charset="0"/>
              </a:rPr>
              <a:t> und </a:t>
            </a:r>
            <a:r>
              <a:rPr lang="en-GB" dirty="0" err="1" smtClean="0">
                <a:solidFill>
                  <a:srgbClr val="7D9AAA"/>
                </a:solidFill>
                <a:latin typeface="Arial" charset="0"/>
              </a:rPr>
              <a:t>Aktivitäten</a:t>
            </a:r>
            <a:r>
              <a:rPr lang="en-GB" dirty="0" smtClean="0">
                <a:solidFill>
                  <a:srgbClr val="7D9AAA"/>
                </a:solidFill>
                <a:latin typeface="Arial" charset="0"/>
              </a:rPr>
              <a:t> des International Office</a:t>
            </a:r>
            <a:endParaRPr lang="en-GB" dirty="0">
              <a:solidFill>
                <a:srgbClr val="7D9AAA"/>
              </a:solidFill>
              <a:latin typeface="Arial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04864"/>
            <a:ext cx="6588224" cy="370318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470843" y="2996952"/>
            <a:ext cx="3214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 smtClean="0">
                <a:solidFill>
                  <a:srgbClr val="F335AF"/>
                </a:solidFill>
              </a:rPr>
              <a:t>Helmholzstrasse</a:t>
            </a:r>
            <a:endParaRPr lang="de-DE" sz="3200" dirty="0">
              <a:solidFill>
                <a:srgbClr val="F335A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5576" y="454163"/>
            <a:ext cx="8280920" cy="657225"/>
          </a:xfrm>
        </p:spPr>
        <p:txBody>
          <a:bodyPr/>
          <a:lstStyle/>
          <a:p>
            <a:r>
              <a:rPr lang="de-DE" dirty="0" smtClean="0"/>
              <a:t>Willkommens-Gutscheine </a:t>
            </a:r>
            <a:endParaRPr lang="de-DE" dirty="0"/>
          </a:p>
        </p:txBody>
      </p:sp>
      <p:sp>
        <p:nvSpPr>
          <p:cNvPr id="5" name="Titel 2"/>
          <p:cNvSpPr txBox="1">
            <a:spLocks/>
          </p:cNvSpPr>
          <p:nvPr/>
        </p:nvSpPr>
        <p:spPr bwMode="auto">
          <a:xfrm>
            <a:off x="1403648" y="5457958"/>
            <a:ext cx="68293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2pPr>
            <a:lvl3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3pPr>
            <a:lvl4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4pPr>
            <a:lvl5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kern="0" dirty="0" smtClean="0"/>
              <a:t>Mit den Gutscheinen kannst du z.B. kostenlos ins </a:t>
            </a:r>
            <a:r>
              <a:rPr lang="de-DE" kern="0" dirty="0" err="1" smtClean="0"/>
              <a:t>UniKino</a:t>
            </a:r>
            <a:r>
              <a:rPr lang="de-DE" kern="0" dirty="0" smtClean="0"/>
              <a:t> oder zum Klettern (</a:t>
            </a:r>
            <a:r>
              <a:rPr lang="de-DE" kern="0" dirty="0" err="1" smtClean="0"/>
              <a:t>Bouldern</a:t>
            </a:r>
            <a:r>
              <a:rPr lang="de-DE" kern="0" dirty="0" smtClean="0"/>
              <a:t>).</a:t>
            </a:r>
            <a:endParaRPr lang="de-DE" kern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71788" y="-150694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273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892833"/>
            <a:ext cx="3857098" cy="1448187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427984" y="2341020"/>
            <a:ext cx="7800975" cy="657225"/>
          </a:xfrm>
        </p:spPr>
        <p:txBody>
          <a:bodyPr/>
          <a:lstStyle/>
          <a:p>
            <a:r>
              <a:rPr lang="de-DE" dirty="0" smtClean="0"/>
              <a:t>International Office </a:t>
            </a:r>
            <a:br>
              <a:rPr lang="de-DE" dirty="0" smtClean="0"/>
            </a:br>
            <a:r>
              <a:rPr lang="de-DE" dirty="0" smtClean="0"/>
              <a:t>Universität Ulm | Ulm University	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804" y="628739"/>
            <a:ext cx="1224136" cy="432515"/>
          </a:xfrm>
          <a:prstGeom prst="rect">
            <a:avLst/>
          </a:prstGeom>
        </p:spPr>
      </p:pic>
      <p:sp>
        <p:nvSpPr>
          <p:cNvPr id="10" name="Titel 2"/>
          <p:cNvSpPr txBox="1">
            <a:spLocks/>
          </p:cNvSpPr>
          <p:nvPr/>
        </p:nvSpPr>
        <p:spPr bwMode="auto">
          <a:xfrm>
            <a:off x="251054" y="4774159"/>
            <a:ext cx="78009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2pPr>
            <a:lvl3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3pPr>
            <a:lvl4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4pPr>
            <a:lvl5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kern="0" dirty="0" smtClean="0"/>
              <a:t>Abonniere unsere Mailingliste	</a:t>
            </a:r>
            <a:endParaRPr lang="de-DE" kern="0" dirty="0"/>
          </a:p>
        </p:txBody>
      </p:sp>
      <p:sp>
        <p:nvSpPr>
          <p:cNvPr id="12" name="Titel 2"/>
          <p:cNvSpPr txBox="1">
            <a:spLocks/>
          </p:cNvSpPr>
          <p:nvPr/>
        </p:nvSpPr>
        <p:spPr bwMode="auto">
          <a:xfrm>
            <a:off x="267907" y="1795648"/>
            <a:ext cx="78009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2pPr>
            <a:lvl3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3pPr>
            <a:lvl4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4pPr>
            <a:lvl5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kern="0" dirty="0" smtClean="0"/>
              <a:t>Follow </a:t>
            </a:r>
            <a:r>
              <a:rPr lang="de-DE" kern="0" dirty="0" err="1" smtClean="0"/>
              <a:t>us</a:t>
            </a:r>
            <a:r>
              <a:rPr lang="de-DE" kern="0" dirty="0" smtClean="0"/>
              <a:t> on Facebook	</a:t>
            </a:r>
            <a:endParaRPr lang="de-DE" kern="0" dirty="0"/>
          </a:p>
        </p:txBody>
      </p:sp>
      <p:sp>
        <p:nvSpPr>
          <p:cNvPr id="13" name="Titel 2"/>
          <p:cNvSpPr txBox="1">
            <a:spLocks/>
          </p:cNvSpPr>
          <p:nvPr/>
        </p:nvSpPr>
        <p:spPr bwMode="auto">
          <a:xfrm>
            <a:off x="4788024" y="5431384"/>
            <a:ext cx="78009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2pPr>
            <a:lvl3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3pPr>
            <a:lvl4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4pPr>
            <a:lvl5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kern="0" dirty="0"/>
              <a:t>i</a:t>
            </a:r>
            <a:r>
              <a:rPr lang="de-DE" kern="0" dirty="0" smtClean="0"/>
              <a:t>nfo-interstudent@lists.uni-ulm.de	</a:t>
            </a:r>
            <a:endParaRPr lang="de-DE" kern="0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035" y="3917685"/>
            <a:ext cx="2920994" cy="1592508"/>
          </a:xfrm>
          <a:prstGeom prst="rect">
            <a:avLst/>
          </a:prstGeom>
        </p:spPr>
      </p:pic>
      <p:sp>
        <p:nvSpPr>
          <p:cNvPr id="15" name="Titel 2"/>
          <p:cNvSpPr txBox="1">
            <a:spLocks/>
          </p:cNvSpPr>
          <p:nvPr/>
        </p:nvSpPr>
        <p:spPr bwMode="auto">
          <a:xfrm>
            <a:off x="593812" y="3260460"/>
            <a:ext cx="8388424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2pPr>
            <a:lvl3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3pPr>
            <a:lvl4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4pPr>
            <a:lvl5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kern="0" dirty="0" smtClean="0"/>
              <a:t>__________________________________________________________	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30347374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627784" y="2276872"/>
            <a:ext cx="4104456" cy="657225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>
                <a:solidFill>
                  <a:srgbClr val="46CA56"/>
                </a:solidFill>
              </a:rPr>
              <a:t>d</a:t>
            </a:r>
            <a:r>
              <a:rPr lang="de-DE" dirty="0" smtClean="0">
                <a:solidFill>
                  <a:srgbClr val="46CA56"/>
                </a:solidFill>
              </a:rPr>
              <a:t>as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92D050"/>
                </a:solidFill>
              </a:rPr>
              <a:t>Buddy Programm</a:t>
            </a:r>
            <a:r>
              <a:rPr lang="de-DE" dirty="0" smtClean="0"/>
              <a:t>			</a:t>
            </a:r>
            <a:endParaRPr lang="de-DE" dirty="0"/>
          </a:p>
        </p:txBody>
      </p:sp>
      <p:sp>
        <p:nvSpPr>
          <p:cNvPr id="9" name="Titel 2"/>
          <p:cNvSpPr txBox="1">
            <a:spLocks/>
          </p:cNvSpPr>
          <p:nvPr/>
        </p:nvSpPr>
        <p:spPr bwMode="auto">
          <a:xfrm>
            <a:off x="1475655" y="4149080"/>
            <a:ext cx="6408712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2pPr>
            <a:lvl3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3pPr>
            <a:lvl4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4pPr>
            <a:lvl5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kern="0" dirty="0" smtClean="0"/>
              <a:t/>
            </a:r>
            <a:br>
              <a:rPr lang="de-DE" kern="0" dirty="0" smtClean="0"/>
            </a:br>
            <a:r>
              <a:rPr lang="de-DE" kern="0" dirty="0" smtClean="0">
                <a:solidFill>
                  <a:srgbClr val="00B0F0"/>
                </a:solidFill>
              </a:rPr>
              <a:t>die </a:t>
            </a:r>
            <a:r>
              <a:rPr lang="de-DE" kern="0" dirty="0" smtClean="0">
                <a:solidFill>
                  <a:schemeClr val="tx1"/>
                </a:solidFill>
              </a:rPr>
              <a:t>I</a:t>
            </a:r>
            <a:r>
              <a:rPr lang="de-DE" kern="0" dirty="0" smtClean="0">
                <a:solidFill>
                  <a:srgbClr val="00B0F0"/>
                </a:solidFill>
              </a:rPr>
              <a:t>nter</a:t>
            </a:r>
            <a:r>
              <a:rPr lang="de-DE" kern="0" dirty="0" smtClean="0">
                <a:solidFill>
                  <a:schemeClr val="tx1"/>
                </a:solidFill>
              </a:rPr>
              <a:t>k</a:t>
            </a:r>
            <a:r>
              <a:rPr lang="de-DE" kern="0" dirty="0" smtClean="0">
                <a:solidFill>
                  <a:srgbClr val="00B0F0"/>
                </a:solidFill>
              </a:rPr>
              <a:t>ulturellen</a:t>
            </a:r>
            <a:r>
              <a:rPr lang="de-DE" kern="0" dirty="0" smtClean="0"/>
              <a:t> </a:t>
            </a:r>
            <a:r>
              <a:rPr lang="de-DE" kern="0" dirty="0" smtClean="0">
                <a:solidFill>
                  <a:schemeClr val="tx1"/>
                </a:solidFill>
              </a:rPr>
              <a:t>W</a:t>
            </a:r>
            <a:r>
              <a:rPr lang="de-DE" kern="0" dirty="0" smtClean="0">
                <a:solidFill>
                  <a:srgbClr val="00B0F0"/>
                </a:solidFill>
              </a:rPr>
              <a:t>orkshops</a:t>
            </a:r>
            <a:r>
              <a:rPr lang="de-DE" kern="0" dirty="0" smtClean="0"/>
              <a:t> </a:t>
            </a:r>
            <a:r>
              <a:rPr lang="de-DE" kern="0" dirty="0" smtClean="0">
                <a:solidFill>
                  <a:srgbClr val="00B0F0"/>
                </a:solidFill>
              </a:rPr>
              <a:t>mit Frühstück</a:t>
            </a:r>
            <a:r>
              <a:rPr lang="de-DE" kern="0" dirty="0" smtClean="0"/>
              <a:t>			</a:t>
            </a:r>
            <a:endParaRPr lang="de-DE" kern="0" dirty="0"/>
          </a:p>
        </p:txBody>
      </p:sp>
      <p:sp>
        <p:nvSpPr>
          <p:cNvPr id="10" name="Titel 2"/>
          <p:cNvSpPr txBox="1">
            <a:spLocks/>
          </p:cNvSpPr>
          <p:nvPr/>
        </p:nvSpPr>
        <p:spPr bwMode="auto">
          <a:xfrm>
            <a:off x="2483768" y="3317577"/>
            <a:ext cx="4104456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2pPr>
            <a:lvl3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3pPr>
            <a:lvl4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4pPr>
            <a:lvl5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kern="0" dirty="0" smtClean="0"/>
              <a:t/>
            </a:r>
            <a:br>
              <a:rPr lang="de-DE" kern="0" dirty="0" smtClean="0"/>
            </a:br>
            <a:r>
              <a:rPr lang="de-DE" kern="0" dirty="0" smtClean="0"/>
              <a:t>das </a:t>
            </a:r>
            <a:r>
              <a:rPr lang="de-DE" kern="0" dirty="0" smtClean="0">
                <a:solidFill>
                  <a:srgbClr val="F335AF"/>
                </a:solidFill>
              </a:rPr>
              <a:t>Semester</a:t>
            </a:r>
            <a:r>
              <a:rPr lang="de-DE" kern="0" dirty="0" smtClean="0"/>
              <a:t>programm			</a:t>
            </a:r>
            <a:endParaRPr lang="de-DE" kern="0" dirty="0"/>
          </a:p>
        </p:txBody>
      </p:sp>
      <p:sp>
        <p:nvSpPr>
          <p:cNvPr id="11" name="Titel 2"/>
          <p:cNvSpPr txBox="1">
            <a:spLocks/>
          </p:cNvSpPr>
          <p:nvPr/>
        </p:nvSpPr>
        <p:spPr bwMode="auto">
          <a:xfrm>
            <a:off x="1691680" y="652115"/>
            <a:ext cx="5184576" cy="97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2pPr>
            <a:lvl3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3pPr>
            <a:lvl4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4pPr>
            <a:lvl5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b="0" kern="0" dirty="0" smtClean="0">
                <a:solidFill>
                  <a:schemeClr val="tx1"/>
                </a:solidFill>
              </a:rPr>
              <a:t>Das</a:t>
            </a:r>
            <a:r>
              <a:rPr lang="de-DE" kern="0" dirty="0" smtClean="0"/>
              <a:t> </a:t>
            </a:r>
            <a:r>
              <a:rPr lang="de-DE" sz="3000" kern="0" dirty="0" smtClean="0"/>
              <a:t>I</a:t>
            </a:r>
            <a:r>
              <a:rPr lang="de-DE" kern="0" dirty="0" smtClean="0"/>
              <a:t>nternational </a:t>
            </a:r>
            <a:r>
              <a:rPr lang="de-DE" sz="3000" kern="0" dirty="0" smtClean="0"/>
              <a:t>O</a:t>
            </a:r>
            <a:r>
              <a:rPr lang="de-DE" kern="0" dirty="0" smtClean="0"/>
              <a:t>ffice </a:t>
            </a:r>
            <a:r>
              <a:rPr lang="de-DE" b="0" kern="0" dirty="0" smtClean="0">
                <a:solidFill>
                  <a:schemeClr val="tx1"/>
                </a:solidFill>
              </a:rPr>
              <a:t>organisiert</a:t>
            </a:r>
            <a:endParaRPr lang="de-DE" b="0" kern="0" dirty="0">
              <a:solidFill>
                <a:schemeClr val="tx1"/>
              </a:solidFill>
            </a:endParaRPr>
          </a:p>
        </p:txBody>
      </p:sp>
      <p:sp>
        <p:nvSpPr>
          <p:cNvPr id="12" name="Titel 2"/>
          <p:cNvSpPr txBox="1">
            <a:spLocks/>
          </p:cNvSpPr>
          <p:nvPr/>
        </p:nvSpPr>
        <p:spPr bwMode="auto">
          <a:xfrm>
            <a:off x="4096342" y="5274357"/>
            <a:ext cx="1167339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2pPr>
            <a:lvl3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3pPr>
            <a:lvl4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4pPr>
            <a:lvl5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kern="0" dirty="0" smtClean="0"/>
              <a:t/>
            </a:r>
            <a:br>
              <a:rPr lang="de-DE" kern="0" dirty="0" smtClean="0"/>
            </a:br>
            <a:r>
              <a:rPr lang="de-DE" kern="0" dirty="0" smtClean="0"/>
              <a:t>usw.			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26994717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427985" y="836712"/>
            <a:ext cx="4104456" cy="1210990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00B050"/>
                </a:solidFill>
              </a:rPr>
              <a:t>Das DIGITALE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92D050"/>
                </a:solidFill>
              </a:rPr>
              <a:t>Buddy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B050"/>
                </a:solidFill>
              </a:rPr>
              <a:t>Programm</a:t>
            </a:r>
            <a:r>
              <a:rPr lang="de-DE" dirty="0" smtClean="0"/>
              <a:t>			</a:t>
            </a:r>
            <a:endParaRPr lang="de-DE" dirty="0"/>
          </a:p>
        </p:txBody>
      </p:sp>
      <p:sp>
        <p:nvSpPr>
          <p:cNvPr id="7" name="Titel 2"/>
          <p:cNvSpPr txBox="1">
            <a:spLocks/>
          </p:cNvSpPr>
          <p:nvPr/>
        </p:nvSpPr>
        <p:spPr bwMode="auto">
          <a:xfrm>
            <a:off x="4373879" y="2184877"/>
            <a:ext cx="4212668" cy="248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2pPr>
            <a:lvl3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3pPr>
            <a:lvl4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4pPr>
            <a:lvl5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Tx/>
              <a:buChar char="-"/>
            </a:pPr>
            <a:r>
              <a:rPr lang="de-DE" b="0" kern="0" dirty="0" smtClean="0">
                <a:solidFill>
                  <a:schemeClr val="tx1"/>
                </a:solidFill>
              </a:rPr>
              <a:t>Ansprechperson </a:t>
            </a:r>
            <a:r>
              <a:rPr lang="de-DE" b="0" kern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Kumpel(in)</a:t>
            </a:r>
          </a:p>
          <a:p>
            <a:pPr eaLnBrk="1" hangingPunct="1"/>
            <a:endParaRPr lang="de-DE" b="0" kern="0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buFontTx/>
              <a:buChar char="-"/>
            </a:pPr>
            <a:r>
              <a:rPr lang="de-DE" b="0" kern="0" dirty="0" smtClean="0">
                <a:solidFill>
                  <a:schemeClr val="tx1"/>
                </a:solidFill>
              </a:rPr>
              <a:t>Studienfach</a:t>
            </a:r>
          </a:p>
          <a:p>
            <a:pPr marL="342900" indent="-342900" eaLnBrk="1" hangingPunct="1">
              <a:buFontTx/>
              <a:buChar char="-"/>
            </a:pPr>
            <a:r>
              <a:rPr lang="de-DE" b="0" kern="0" dirty="0" smtClean="0">
                <a:solidFill>
                  <a:schemeClr val="tx1"/>
                </a:solidFill>
              </a:rPr>
              <a:t>Uni Ulm</a:t>
            </a:r>
            <a:endParaRPr lang="de-DE" b="0" kern="0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92696"/>
            <a:ext cx="2880320" cy="5321751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7629451" y="1165324"/>
            <a:ext cx="562731" cy="576064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7187404" y="1327622"/>
            <a:ext cx="664520" cy="589210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7139619" y="4849173"/>
            <a:ext cx="672741" cy="524043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6732241" y="4934327"/>
            <a:ext cx="617858" cy="576064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23736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2411760" y="5445224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92D050"/>
                </a:solidFill>
              </a:rPr>
              <a:t>Kennen lernen</a:t>
            </a:r>
            <a:endParaRPr lang="de-DE" sz="1400" b="1" dirty="0">
              <a:solidFill>
                <a:srgbClr val="92D05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6591922" y="2762718"/>
            <a:ext cx="378006" cy="351966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6176222" y="2774395"/>
            <a:ext cx="360040" cy="328612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195736" y="2996952"/>
            <a:ext cx="61622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Teams von drei: </a:t>
            </a:r>
          </a:p>
          <a:p>
            <a:pPr marL="342900" indent="-342900">
              <a:buFontTx/>
              <a:buChar char="-"/>
            </a:pPr>
            <a:r>
              <a:rPr lang="de-DE" dirty="0" smtClean="0"/>
              <a:t>Ein*e neue Buddy</a:t>
            </a:r>
          </a:p>
          <a:p>
            <a:pPr marL="342900" indent="-342900">
              <a:buFontTx/>
              <a:buChar char="-"/>
            </a:pPr>
            <a:r>
              <a:rPr lang="de-DE" dirty="0" smtClean="0"/>
              <a:t>ein*e Buddy Mentor*in </a:t>
            </a:r>
          </a:p>
          <a:p>
            <a:r>
              <a:rPr lang="de-DE" dirty="0" smtClean="0"/>
              <a:t>des gleichen </a:t>
            </a:r>
            <a:r>
              <a:rPr lang="de-DE" dirty="0" err="1" smtClean="0"/>
              <a:t>Studenfaches</a:t>
            </a:r>
            <a:endParaRPr lang="de-DE" dirty="0" smtClean="0"/>
          </a:p>
          <a:p>
            <a:r>
              <a:rPr lang="de-DE" dirty="0" smtClean="0"/>
              <a:t>- ein*e deutschsprachige*r Buddy Mentor*in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32412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B050"/>
                </a:solidFill>
              </a:rPr>
              <a:t>Begleit</a:t>
            </a:r>
            <a:r>
              <a:rPr lang="de-DE" dirty="0" smtClean="0">
                <a:solidFill>
                  <a:srgbClr val="92D050"/>
                </a:solidFill>
              </a:rPr>
              <a:t>programm</a:t>
            </a:r>
            <a:endParaRPr lang="de-DE" dirty="0">
              <a:solidFill>
                <a:srgbClr val="92D05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419872" y="5013176"/>
            <a:ext cx="4809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92D050"/>
                </a:solidFill>
              </a:rPr>
              <a:t>ONLINE gemeinsam spielen, reden, alle kennen lernen</a:t>
            </a:r>
            <a:endParaRPr lang="de-DE" sz="1400" b="1" dirty="0">
              <a:solidFill>
                <a:srgbClr val="92D05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5900530" y="1895677"/>
            <a:ext cx="378006" cy="351966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5704117" y="1759749"/>
            <a:ext cx="360040" cy="328612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26927"/>
            <a:ext cx="3779912" cy="23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703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-240643" y="744790"/>
            <a:ext cx="7800975" cy="657225"/>
          </a:xfrm>
        </p:spPr>
        <p:txBody>
          <a:bodyPr/>
          <a:lstStyle/>
          <a:p>
            <a:pPr algn="ctr"/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/>
              <a:t>      </a:t>
            </a:r>
            <a:r>
              <a:rPr lang="de-DE" sz="3200" dirty="0" smtClean="0"/>
              <a:t>DIGITALES </a:t>
            </a:r>
            <a:r>
              <a:rPr lang="de-DE" sz="3200" dirty="0" smtClean="0">
                <a:solidFill>
                  <a:srgbClr val="92D050"/>
                </a:solidFill>
              </a:rPr>
              <a:t>Buddy</a:t>
            </a:r>
            <a:r>
              <a:rPr lang="de-DE" sz="3200" dirty="0" smtClean="0"/>
              <a:t> </a:t>
            </a:r>
            <a:r>
              <a:rPr lang="de-DE" sz="3200" dirty="0">
                <a:solidFill>
                  <a:srgbClr val="00B050"/>
                </a:solidFill>
              </a:rPr>
              <a:t>Programme</a:t>
            </a:r>
            <a:r>
              <a:rPr lang="de-DE" sz="3200" dirty="0"/>
              <a:t>			</a:t>
            </a:r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32" y="4581128"/>
            <a:ext cx="3695700" cy="1410201"/>
          </a:xfrm>
        </p:spPr>
      </p:pic>
      <p:sp>
        <p:nvSpPr>
          <p:cNvPr id="13" name="Ellipse 12"/>
          <p:cNvSpPr/>
          <p:nvPr/>
        </p:nvSpPr>
        <p:spPr>
          <a:xfrm>
            <a:off x="7380312" y="-450815"/>
            <a:ext cx="3240360" cy="3313439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7740352" y="-57288"/>
            <a:ext cx="3259798" cy="3020667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203" y="1526814"/>
            <a:ext cx="5124479" cy="267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2772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427985" y="836712"/>
            <a:ext cx="4104456" cy="657225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00B050"/>
                </a:solidFill>
              </a:rPr>
              <a:t>Das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92D050"/>
                </a:solidFill>
              </a:rPr>
              <a:t>Buddy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B050"/>
                </a:solidFill>
              </a:rPr>
              <a:t>Programm</a:t>
            </a:r>
            <a:r>
              <a:rPr lang="de-DE" dirty="0" smtClean="0"/>
              <a:t>			</a:t>
            </a:r>
            <a:endParaRPr lang="de-DE" dirty="0"/>
          </a:p>
        </p:txBody>
      </p:sp>
      <p:sp>
        <p:nvSpPr>
          <p:cNvPr id="7" name="Titel 2"/>
          <p:cNvSpPr txBox="1">
            <a:spLocks/>
          </p:cNvSpPr>
          <p:nvPr/>
        </p:nvSpPr>
        <p:spPr bwMode="auto">
          <a:xfrm>
            <a:off x="916068" y="2070000"/>
            <a:ext cx="7632849" cy="293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2pPr>
            <a:lvl3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3pPr>
            <a:lvl4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4pPr>
            <a:lvl5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400" kern="0" dirty="0" smtClean="0">
                <a:solidFill>
                  <a:schemeClr val="tx1"/>
                </a:solidFill>
              </a:rPr>
              <a:t>Anmeldung:</a:t>
            </a:r>
          </a:p>
          <a:p>
            <a:pPr eaLnBrk="1" hangingPunct="1"/>
            <a:endParaRPr lang="de-DE" sz="2400" b="0" kern="0" dirty="0">
              <a:solidFill>
                <a:schemeClr val="tx1"/>
              </a:solidFill>
            </a:endParaRPr>
          </a:p>
          <a:p>
            <a:pPr eaLnBrk="1" hangingPunct="1"/>
            <a:r>
              <a:rPr lang="de-DE" sz="3600" kern="0" dirty="0" smtClean="0">
                <a:solidFill>
                  <a:srgbClr val="00B050"/>
                </a:solidFill>
              </a:rPr>
              <a:t>www.uni-ulm.de/buddy</a:t>
            </a:r>
          </a:p>
          <a:p>
            <a:pPr marL="342900" indent="-342900" eaLnBrk="1" hangingPunct="1">
              <a:buFontTx/>
              <a:buChar char="-"/>
            </a:pPr>
            <a:endParaRPr lang="de-DE" b="0" kern="0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buFontTx/>
              <a:buChar char="-"/>
            </a:pPr>
            <a:endParaRPr lang="de-DE" b="0" kern="0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629451" y="1165324"/>
            <a:ext cx="562731" cy="576064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7187404" y="1327622"/>
            <a:ext cx="664520" cy="589210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7139619" y="4849173"/>
            <a:ext cx="672741" cy="524043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6732241" y="4934327"/>
            <a:ext cx="617858" cy="576064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6231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80920" cy="657225"/>
          </a:xfrm>
        </p:spPr>
        <p:txBody>
          <a:bodyPr/>
          <a:lstStyle/>
          <a:p>
            <a:pPr algn="ctr"/>
            <a:r>
              <a:rPr lang="de-DE" dirty="0" smtClean="0"/>
              <a:t>           </a:t>
            </a:r>
            <a:r>
              <a:rPr lang="de-DE" dirty="0" smtClean="0">
                <a:solidFill>
                  <a:srgbClr val="F335AF"/>
                </a:solidFill>
              </a:rPr>
              <a:t>Semester</a:t>
            </a:r>
            <a:r>
              <a:rPr lang="de-DE" dirty="0" smtClean="0"/>
              <a:t>programm			</a:t>
            </a:r>
            <a:endParaRPr lang="de-DE" dirty="0"/>
          </a:p>
        </p:txBody>
      </p:sp>
      <p:sp>
        <p:nvSpPr>
          <p:cNvPr id="5" name="Titel 2"/>
          <p:cNvSpPr txBox="1">
            <a:spLocks/>
          </p:cNvSpPr>
          <p:nvPr/>
        </p:nvSpPr>
        <p:spPr bwMode="auto">
          <a:xfrm>
            <a:off x="1343025" y="4797152"/>
            <a:ext cx="6397327" cy="131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2pPr>
            <a:lvl3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3pPr>
            <a:lvl4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4pPr>
            <a:lvl5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5pPr>
            <a:lvl6pPr marL="4572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6pPr>
            <a:lvl7pPr marL="9144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7pPr>
            <a:lvl8pPr marL="1371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8pPr>
            <a:lvl9pPr marL="18288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D9AAA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b="0" kern="0" dirty="0" smtClean="0">
                <a:solidFill>
                  <a:schemeClr val="tx1"/>
                </a:solidFill>
              </a:rPr>
              <a:t>Mailing-Liste: </a:t>
            </a:r>
            <a:r>
              <a:rPr lang="de-DE" kern="0" dirty="0" smtClean="0">
                <a:solidFill>
                  <a:schemeClr val="tx1"/>
                </a:solidFill>
              </a:rPr>
              <a:t>info-interstudent@lists.uni-ulm.de</a:t>
            </a:r>
            <a:endParaRPr lang="de-DE" kern="0" dirty="0">
              <a:solidFill>
                <a:schemeClr val="tx1"/>
              </a:solidFill>
            </a:endParaRPr>
          </a:p>
          <a:p>
            <a:pPr eaLnBrk="1" hangingPunct="1"/>
            <a:endParaRPr lang="de-DE" kern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501596"/>
            <a:ext cx="5417968" cy="322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792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80920" cy="657225"/>
          </a:xfrm>
        </p:spPr>
        <p:txBody>
          <a:bodyPr/>
          <a:lstStyle/>
          <a:p>
            <a:pPr algn="ctr"/>
            <a:r>
              <a:rPr lang="de-DE" dirty="0" smtClean="0"/>
              <a:t>           </a:t>
            </a:r>
            <a:r>
              <a:rPr lang="de-DE" dirty="0" smtClean="0"/>
              <a:t>ONLINE </a:t>
            </a:r>
            <a:r>
              <a:rPr lang="de-DE" dirty="0" smtClean="0">
                <a:solidFill>
                  <a:srgbClr val="F335AF"/>
                </a:solidFill>
              </a:rPr>
              <a:t>Semester</a:t>
            </a:r>
            <a:r>
              <a:rPr lang="de-DE" dirty="0" smtClean="0"/>
              <a:t>programm</a:t>
            </a:r>
            <a:r>
              <a:rPr lang="de-DE" dirty="0" smtClean="0"/>
              <a:t>			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829464" y="2338288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7D9AA9"/>
                </a:solidFill>
              </a:rPr>
              <a:t>Bewerbungstraining</a:t>
            </a:r>
            <a:endParaRPr lang="de-DE" sz="1400" b="1" dirty="0">
              <a:solidFill>
                <a:srgbClr val="7D9AA9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987824" y="3558570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7D9AA9"/>
                </a:solidFill>
              </a:rPr>
              <a:t>Gesund im Homeoffice</a:t>
            </a:r>
            <a:endParaRPr lang="de-DE" sz="1400" b="1" dirty="0">
              <a:solidFill>
                <a:srgbClr val="7D9AA9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067944" y="5085184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7D9AA9"/>
                </a:solidFill>
              </a:rPr>
              <a:t>Stress- und Panikreduktion</a:t>
            </a:r>
            <a:endParaRPr lang="de-DE" sz="1400" b="1" dirty="0">
              <a:solidFill>
                <a:srgbClr val="7D9A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829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Bildschirmpräsentation (4:3)</PresentationFormat>
  <Paragraphs>41</Paragraphs>
  <Slides>11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Times</vt:lpstr>
      <vt:lpstr>Wingdings</vt:lpstr>
      <vt:lpstr>Leere Präsentation</vt:lpstr>
      <vt:lpstr>PowerPoint-Präsentation</vt:lpstr>
      <vt:lpstr> das Buddy Programm   </vt:lpstr>
      <vt:lpstr> Das DIGITALE Buddy Programm   </vt:lpstr>
      <vt:lpstr>PowerPoint-Präsentation</vt:lpstr>
      <vt:lpstr>Begleitprogramm</vt:lpstr>
      <vt:lpstr>       DIGITALES Buddy Programme   </vt:lpstr>
      <vt:lpstr> Das Buddy Programm   </vt:lpstr>
      <vt:lpstr>           Semesterprogramm   </vt:lpstr>
      <vt:lpstr>           ONLINE Semesterprogramm   </vt:lpstr>
      <vt:lpstr>Willkommens-Gutscheine </vt:lpstr>
      <vt:lpstr>International Office  Universität Ulm | Ulm University </vt:lpstr>
    </vt:vector>
  </TitlesOfParts>
  <Company>kiz Abt. Medien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Titelmaster</dc:title>
  <dc:creator>robert</dc:creator>
  <cp:lastModifiedBy>Claudia Rodopman</cp:lastModifiedBy>
  <cp:revision>179</cp:revision>
  <dcterms:modified xsi:type="dcterms:W3CDTF">2020-04-09T19:22:13Z</dcterms:modified>
</cp:coreProperties>
</file>