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media/image1.jpeg" ContentType="image/jpeg"/>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Lst>
  <p:sldSz cx="30264100" cy="42811700"/>
  <p:notesSz cx="6858000" cy="9144000"/>
  <p:defaultTextStyle>
    <a:lvl1pPr algn="ctr">
      <a:defRPr sz="18300">
        <a:latin typeface="Gill Sans"/>
        <a:ea typeface="Gill Sans"/>
        <a:cs typeface="Gill Sans"/>
        <a:sym typeface="Gill Sans"/>
      </a:defRPr>
    </a:lvl1pPr>
    <a:lvl2pPr indent="395112" algn="ctr">
      <a:defRPr sz="18300">
        <a:latin typeface="Gill Sans"/>
        <a:ea typeface="Gill Sans"/>
        <a:cs typeface="Gill Sans"/>
        <a:sym typeface="Gill Sans"/>
      </a:defRPr>
    </a:lvl2pPr>
    <a:lvl3pPr indent="790224" algn="ctr">
      <a:defRPr sz="18300">
        <a:latin typeface="Gill Sans"/>
        <a:ea typeface="Gill Sans"/>
        <a:cs typeface="Gill Sans"/>
        <a:sym typeface="Gill Sans"/>
      </a:defRPr>
    </a:lvl3pPr>
    <a:lvl4pPr indent="1185337" algn="ctr">
      <a:defRPr sz="18300">
        <a:latin typeface="Gill Sans"/>
        <a:ea typeface="Gill Sans"/>
        <a:cs typeface="Gill Sans"/>
        <a:sym typeface="Gill Sans"/>
      </a:defRPr>
    </a:lvl4pPr>
    <a:lvl5pPr indent="1580448" algn="ctr">
      <a:defRPr sz="18300">
        <a:latin typeface="Gill Sans"/>
        <a:ea typeface="Gill Sans"/>
        <a:cs typeface="Gill Sans"/>
        <a:sym typeface="Gill Sans"/>
      </a:defRPr>
    </a:lvl5pPr>
    <a:lvl6pPr indent="1975561" algn="ctr">
      <a:defRPr sz="18300">
        <a:latin typeface="Gill Sans"/>
        <a:ea typeface="Gill Sans"/>
        <a:cs typeface="Gill Sans"/>
        <a:sym typeface="Gill Sans"/>
      </a:defRPr>
    </a:lvl6pPr>
    <a:lvl7pPr indent="2370672" algn="ctr">
      <a:defRPr sz="18300">
        <a:latin typeface="Gill Sans"/>
        <a:ea typeface="Gill Sans"/>
        <a:cs typeface="Gill Sans"/>
        <a:sym typeface="Gill Sans"/>
      </a:defRPr>
    </a:lvl7pPr>
    <a:lvl8pPr indent="2765786" algn="ctr">
      <a:defRPr sz="18300">
        <a:latin typeface="Gill Sans"/>
        <a:ea typeface="Gill Sans"/>
        <a:cs typeface="Gill Sans"/>
        <a:sym typeface="Gill Sans"/>
      </a:defRPr>
    </a:lvl8pPr>
    <a:lvl9pPr indent="3160897" algn="ctr">
      <a:defRPr sz="18300">
        <a:latin typeface="Gill Sans"/>
        <a:ea typeface="Gill Sans"/>
        <a:cs typeface="Gill Sans"/>
        <a:sym typeface="Gill San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n" i="on">
        <a:font>
          <a:latin typeface="Gill Sans"/>
          <a:ea typeface="Gill Sans"/>
          <a:cs typeface="Gill Sans"/>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7D7D7"/>
          </a:solidFill>
        </a:fill>
      </a:tcStyle>
    </a:wholeTbl>
    <a:band2H>
      <a:tcTxStyle b="def" i="def"/>
      <a:tcStyle>
        <a:tcBdr/>
        <a:fill>
          <a:solidFill>
            <a:srgbClr val="ECECEC"/>
          </a:solidFill>
        </a:fill>
      </a:tcStyle>
    </a:band2H>
    <a:firstCol>
      <a:tcTxStyle b="on" i="on">
        <a:font>
          <a:latin typeface="Gill Sans"/>
          <a:ea typeface="Gill Sans"/>
          <a:cs typeface="Gill Sans"/>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F7F7F"/>
          </a:solidFill>
        </a:fill>
      </a:tcStyle>
    </a:firstCol>
    <a:lastRow>
      <a:tcTxStyle b="on" i="on">
        <a:font>
          <a:latin typeface="Gill Sans"/>
          <a:ea typeface="Gill Sans"/>
          <a:cs typeface="Gill Sans"/>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F7F7F"/>
          </a:solidFill>
        </a:fill>
      </a:tcStyle>
    </a:lastRow>
    <a:firstRow>
      <a:tcTxStyle b="on" i="on">
        <a:font>
          <a:latin typeface="Gill Sans"/>
          <a:ea typeface="Gill Sans"/>
          <a:cs typeface="Gill Sans"/>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F7F7F"/>
          </a:solidFill>
        </a:fill>
      </a:tcStyle>
    </a:firstRow>
  </a:tblStyle>
  <a:tblStyle styleId="{C7B018BB-80A7-4F77-B60F-C8B233D01FF8}" styleName="">
    <a:tblBg/>
    <a:wholeTbl>
      <a:tcTxStyle b="on" i="on">
        <a:font>
          <a:latin typeface="Gill Sans"/>
          <a:ea typeface="Gill Sans"/>
          <a:cs typeface="Gill Sans"/>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b="def" i="def"/>
      <a:tcStyle>
        <a:tcBdr/>
        <a:fill>
          <a:solidFill>
            <a:srgbClr val="FFFFFF"/>
          </a:solidFill>
        </a:fill>
      </a:tcStyle>
    </a:band2H>
    <a:firstCol>
      <a:tcTxStyle b="on" i="on">
        <a:font>
          <a:latin typeface="Gill Sans"/>
          <a:ea typeface="Gill Sans"/>
          <a:cs typeface="Gill Sans"/>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Gill Sans"/>
          <a:ea typeface="Gill Sans"/>
          <a:cs typeface="Gill Sans"/>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Gill Sans"/>
          <a:ea typeface="Gill Sans"/>
          <a:cs typeface="Gill Sans"/>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Gill Sans"/>
          <a:ea typeface="Gill Sans"/>
          <a:cs typeface="Gill Sans"/>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CCCD9"/>
          </a:solidFill>
        </a:fill>
      </a:tcStyle>
    </a:wholeTbl>
    <a:band2H>
      <a:tcTxStyle b="def" i="def"/>
      <a:tcStyle>
        <a:tcBdr/>
        <a:fill>
          <a:solidFill>
            <a:srgbClr val="E7E7ED"/>
          </a:solidFill>
        </a:fill>
      </a:tcStyle>
    </a:band2H>
    <a:firstCol>
      <a:tcTxStyle b="on" i="on">
        <a:font>
          <a:latin typeface="Gill Sans"/>
          <a:ea typeface="Gill Sans"/>
          <a:cs typeface="Gill Sans"/>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firstCol>
    <a:lastRow>
      <a:tcTxStyle b="on" i="on">
        <a:font>
          <a:latin typeface="Gill Sans"/>
          <a:ea typeface="Gill Sans"/>
          <a:cs typeface="Gill Sans"/>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lastRow>
    <a:firstRow>
      <a:tcTxStyle b="on" i="on">
        <a:font>
          <a:latin typeface="Gill Sans"/>
          <a:ea typeface="Gill Sans"/>
          <a:cs typeface="Gill Sans"/>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2D2D8A"/>
          </a:solidFill>
        </a:fill>
      </a:tcStyle>
    </a:firstRow>
  </a:tblStyle>
  <a:tblStyle styleId="{CF821DB8-F4EB-4A41-A1BA-3FCAFE7338EE}" styleName="">
    <a:tblBg/>
    <a:wholeTbl>
      <a:tcTxStyle b="on" i="on">
        <a:font>
          <a:latin typeface="Gill Sans"/>
          <a:ea typeface="Gill Sans"/>
          <a:cs typeface="Gill Sans"/>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n">
        <a:font>
          <a:latin typeface="Gill Sans"/>
          <a:ea typeface="Gill Sans"/>
          <a:cs typeface="Gill Sans"/>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F7F7F"/>
          </a:solidFill>
        </a:fill>
      </a:tcStyle>
    </a:firstCol>
    <a:lastRow>
      <a:tcTxStyle b="on" i="on">
        <a:font>
          <a:latin typeface="Gill Sans"/>
          <a:ea typeface="Gill Sans"/>
          <a:cs typeface="Gill Sans"/>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Gill Sans"/>
          <a:ea typeface="Gill Sans"/>
          <a:cs typeface="Gill Sans"/>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7F7F7F"/>
          </a:solidFill>
        </a:fill>
      </a:tcStyle>
    </a:firstRow>
  </a:tblStyle>
  <a:tblStyle styleId="{33BA23B1-9221-436E-865A-0063620EA4FD}" styleName="">
    <a:tblBg/>
    <a:wholeTbl>
      <a:tcTxStyle b="on" i="on">
        <a:font>
          <a:latin typeface="Gill Sans"/>
          <a:ea typeface="Gill Sans"/>
          <a:cs typeface="Gill Sans"/>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b="def" i="def"/>
      <a:tcStyle>
        <a:tcBdr/>
        <a:fill>
          <a:solidFill>
            <a:srgbClr val="E6E6E6"/>
          </a:solidFill>
        </a:fill>
      </a:tcStyle>
    </a:band2H>
    <a:firstCol>
      <a:tcTxStyle b="on" i="on">
        <a:font>
          <a:latin typeface="Gill Sans"/>
          <a:ea typeface="Gill Sans"/>
          <a:cs typeface="Gill Sans"/>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Gill Sans"/>
          <a:ea typeface="Gill Sans"/>
          <a:cs typeface="Gill Sans"/>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Gill Sans"/>
          <a:ea typeface="Gill Sans"/>
          <a:cs typeface="Gill Sans"/>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Gill Sans"/>
          <a:ea typeface="Gill Sans"/>
          <a:cs typeface="Gill Sans"/>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b="def" i="def"/>
      <a:tcStyle>
        <a:tcBdr/>
        <a:fill>
          <a:solidFill>
            <a:srgbClr val="FFFFFF"/>
          </a:solidFill>
        </a:fill>
      </a:tcStyle>
    </a:band2H>
    <a:firstCol>
      <a:tcTxStyle b="on" i="on">
        <a:font>
          <a:latin typeface="Gill Sans"/>
          <a:ea typeface="Gill Sans"/>
          <a:cs typeface="Gill Sans"/>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Gill Sans"/>
          <a:ea typeface="Gill Sans"/>
          <a:cs typeface="Gill Sans"/>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Gill Sans"/>
          <a:ea typeface="Gill Sans"/>
          <a:cs typeface="Gill Sans"/>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hape 34"/>
          <p:cNvSpPr/>
          <p:nvPr>
            <p:ph type="sldImg"/>
          </p:nvPr>
        </p:nvSpPr>
        <p:spPr>
          <a:xfrm>
            <a:off x="1143000" y="685800"/>
            <a:ext cx="4572000" cy="3429000"/>
          </a:xfrm>
          <a:prstGeom prst="rect">
            <a:avLst/>
          </a:prstGeom>
        </p:spPr>
        <p:txBody>
          <a:bodyPr/>
          <a:lstStyle/>
          <a:p>
            <a:pPr lvl="0"/>
          </a:p>
        </p:txBody>
      </p:sp>
      <p:sp>
        <p:nvSpPr>
          <p:cNvPr id="35" name="Shape 35"/>
          <p:cNvSpPr/>
          <p:nvPr>
            <p:ph type="body" sz="quarter" idx="1"/>
          </p:nvPr>
        </p:nvSpPr>
        <p:spPr>
          <a:xfrm>
            <a:off x="914400" y="4343400"/>
            <a:ext cx="5029200" cy="4114800"/>
          </a:xfrm>
          <a:prstGeom prst="rect">
            <a:avLst/>
          </a:prstGeom>
        </p:spPr>
        <p:txBody>
          <a:bodyPr/>
          <a:lstStyle/>
          <a:p>
            <a:pPr lvl="0"/>
          </a:p>
        </p:txBody>
      </p:sp>
    </p:spTree>
  </p:cSld>
  <p:clrMap bg1="lt1" tx1="dk1" bg2="lt2" tx2="dk2" accent1="accent1" accent2="accent2" accent3="accent3" accent4="accent4" accent5="accent5" accent6="accent6" hlink="hlink" folHlink="folHlink"/>
  <p:notesStyle>
    <a:lvl1pPr defTabSz="457200">
      <a:lnSpc>
        <a:spcPct val="125000"/>
      </a:lnSpc>
      <a:defRPr sz="2400">
        <a:latin typeface="+mj-lt"/>
        <a:ea typeface="+mj-ea"/>
        <a:cs typeface="+mj-cs"/>
        <a:sym typeface="Avenir Roman"/>
      </a:defRPr>
    </a:lvl1pPr>
    <a:lvl2pPr indent="228600" defTabSz="457200">
      <a:lnSpc>
        <a:spcPct val="125000"/>
      </a:lnSpc>
      <a:defRPr sz="2400">
        <a:latin typeface="+mj-lt"/>
        <a:ea typeface="+mj-ea"/>
        <a:cs typeface="+mj-cs"/>
        <a:sym typeface="Avenir Roman"/>
      </a:defRPr>
    </a:lvl2pPr>
    <a:lvl3pPr indent="457200" defTabSz="457200">
      <a:lnSpc>
        <a:spcPct val="125000"/>
      </a:lnSpc>
      <a:defRPr sz="2400">
        <a:latin typeface="+mj-lt"/>
        <a:ea typeface="+mj-ea"/>
        <a:cs typeface="+mj-cs"/>
        <a:sym typeface="Avenir Roman"/>
      </a:defRPr>
    </a:lvl3pPr>
    <a:lvl4pPr indent="685800" defTabSz="457200">
      <a:lnSpc>
        <a:spcPct val="125000"/>
      </a:lnSpc>
      <a:defRPr sz="2400">
        <a:latin typeface="+mj-lt"/>
        <a:ea typeface="+mj-ea"/>
        <a:cs typeface="+mj-cs"/>
        <a:sym typeface="Avenir Roman"/>
      </a:defRPr>
    </a:lvl4pPr>
    <a:lvl5pPr indent="914400" defTabSz="457200">
      <a:lnSpc>
        <a:spcPct val="125000"/>
      </a:lnSpc>
      <a:defRPr sz="2400">
        <a:latin typeface="+mj-lt"/>
        <a:ea typeface="+mj-ea"/>
        <a:cs typeface="+mj-cs"/>
        <a:sym typeface="Avenir Roman"/>
      </a:defRPr>
    </a:lvl5pPr>
    <a:lvl6pPr indent="1143000" defTabSz="457200">
      <a:lnSpc>
        <a:spcPct val="125000"/>
      </a:lnSpc>
      <a:defRPr sz="2400">
        <a:latin typeface="+mj-lt"/>
        <a:ea typeface="+mj-ea"/>
        <a:cs typeface="+mj-cs"/>
        <a:sym typeface="Avenir Roman"/>
      </a:defRPr>
    </a:lvl6pPr>
    <a:lvl7pPr indent="1371600" defTabSz="457200">
      <a:lnSpc>
        <a:spcPct val="125000"/>
      </a:lnSpc>
      <a:defRPr sz="2400">
        <a:latin typeface="+mj-lt"/>
        <a:ea typeface="+mj-ea"/>
        <a:cs typeface="+mj-cs"/>
        <a:sym typeface="Avenir Roman"/>
      </a:defRPr>
    </a:lvl7pPr>
    <a:lvl8pPr indent="1600200" defTabSz="457200">
      <a:lnSpc>
        <a:spcPct val="125000"/>
      </a:lnSpc>
      <a:defRPr sz="2400">
        <a:latin typeface="+mj-lt"/>
        <a:ea typeface="+mj-ea"/>
        <a:cs typeface="+mj-cs"/>
        <a:sym typeface="Avenir Roman"/>
      </a:defRPr>
    </a:lvl8pPr>
    <a:lvl9pPr indent="1828800" defTabSz="457200">
      <a:lnSpc>
        <a:spcPct val="125000"/>
      </a:lnSpc>
      <a:defRPr sz="2400">
        <a:latin typeface="+mj-lt"/>
        <a:ea typeface="+mj-ea"/>
        <a:cs typeface="+mj-cs"/>
        <a:sym typeface="Avenir Roman"/>
      </a:defRPr>
    </a:lvl9pPr>
  </p:notesStyle>
</p:notesMaster>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Titelfolie">
    <p:spTree>
      <p:nvGrpSpPr>
        <p:cNvPr id="1" name=""/>
        <p:cNvGrpSpPr/>
        <p:nvPr/>
      </p:nvGrpSpPr>
      <p:grpSpPr>
        <a:xfrm>
          <a:off x="0" y="0"/>
          <a:ext cx="0" cy="0"/>
          <a:chOff x="0" y="0"/>
          <a:chExt cx="0" cy="0"/>
        </a:xfrm>
      </p:grpSpPr>
      <p:sp>
        <p:nvSpPr>
          <p:cNvPr id="5" name="Shape 5"/>
          <p:cNvSpPr/>
          <p:nvPr>
            <p:ph type="title"/>
          </p:nvPr>
        </p:nvSpPr>
        <p:spPr>
          <a:xfrm>
            <a:off x="2270093" y="13299070"/>
            <a:ext cx="25735028" cy="10960894"/>
          </a:xfrm>
          <a:prstGeom prst="rect">
            <a:avLst/>
          </a:prstGeom>
        </p:spPr>
        <p:txBody>
          <a:bodyPr/>
          <a:lstStyle/>
          <a:p>
            <a:pPr lvl="0">
              <a:defRPr sz="1800"/>
            </a:pPr>
            <a:r>
              <a:rPr sz="36800"/>
              <a:t>Titeltext</a:t>
            </a:r>
          </a:p>
        </p:txBody>
      </p:sp>
      <p:sp>
        <p:nvSpPr>
          <p:cNvPr id="6" name="Shape 6"/>
          <p:cNvSpPr/>
          <p:nvPr>
            <p:ph type="body" idx="1"/>
          </p:nvPr>
        </p:nvSpPr>
        <p:spPr>
          <a:xfrm>
            <a:off x="4541556" y="24259962"/>
            <a:ext cx="21192102" cy="18551740"/>
          </a:xfrm>
          <a:prstGeom prst="rect">
            <a:avLst/>
          </a:prstGeom>
        </p:spPr>
        <p:txBody>
          <a:bodyPr/>
          <a:lstStyle>
            <a:lvl1pPr marL="0" indent="0" algn="ctr">
              <a:buSzTx/>
              <a:buFontTx/>
              <a:buNone/>
            </a:lvl1pPr>
            <a:lvl2pPr marL="0" indent="395112" algn="ctr">
              <a:buSzTx/>
              <a:buFontTx/>
              <a:buNone/>
            </a:lvl2pPr>
            <a:lvl3pPr marL="0" indent="790224" algn="ctr">
              <a:buSzTx/>
              <a:buFontTx/>
              <a:buNone/>
            </a:lvl3pPr>
            <a:lvl4pPr marL="0" indent="1185337" algn="ctr">
              <a:buSzTx/>
              <a:buFontTx/>
              <a:buNone/>
            </a:lvl4pPr>
            <a:lvl5pPr marL="0" indent="1580448" algn="ctr">
              <a:buSzTx/>
              <a:buFontTx/>
              <a:buNone/>
            </a:lvl5pPr>
          </a:lstStyle>
          <a:p>
            <a:pPr lvl="0">
              <a:defRPr sz="1800"/>
            </a:pPr>
            <a:r>
              <a:rPr sz="18300"/>
              <a:t>Textebene 1</a:t>
            </a:r>
            <a:endParaRPr sz="18300"/>
          </a:p>
          <a:p>
            <a:pPr lvl="1">
              <a:defRPr sz="1800"/>
            </a:pPr>
            <a:r>
              <a:rPr sz="18300"/>
              <a:t>Textebene 2</a:t>
            </a:r>
            <a:endParaRPr sz="18300"/>
          </a:p>
          <a:p>
            <a:pPr lvl="2">
              <a:defRPr sz="1800"/>
            </a:pPr>
            <a:r>
              <a:rPr sz="18300"/>
              <a:t>Textebene 3</a:t>
            </a:r>
            <a:endParaRPr sz="18300"/>
          </a:p>
          <a:p>
            <a:pPr lvl="3">
              <a:defRPr sz="1800"/>
            </a:pPr>
            <a:r>
              <a:rPr sz="18300"/>
              <a:t>Textebene 4</a:t>
            </a:r>
            <a:endParaRPr sz="18300"/>
          </a:p>
          <a:p>
            <a:pPr lvl="4">
              <a:defRPr sz="1800"/>
            </a:pPr>
            <a:r>
              <a:rPr sz="18300"/>
              <a:t>Textebene 5</a:t>
            </a:r>
          </a:p>
        </p:txBody>
      </p:sp>
    </p:spTree>
  </p:cSld>
  <p:clrMapOvr>
    <a:masterClrMapping/>
  </p:clrMapOvr>
  <p:transitio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Titel und vertikaler Text">
    <p:spTree>
      <p:nvGrpSpPr>
        <p:cNvPr id="1" name=""/>
        <p:cNvGrpSpPr/>
        <p:nvPr/>
      </p:nvGrpSpPr>
      <p:grpSpPr>
        <a:xfrm>
          <a:off x="0" y="0"/>
          <a:ext cx="0" cy="0"/>
          <a:chOff x="0" y="0"/>
          <a:chExt cx="0" cy="0"/>
        </a:xfrm>
      </p:grpSpPr>
      <p:sp>
        <p:nvSpPr>
          <p:cNvPr id="29" name="Shape 29"/>
          <p:cNvSpPr/>
          <p:nvPr>
            <p:ph type="title"/>
          </p:nvPr>
        </p:nvSpPr>
        <p:spPr>
          <a:prstGeom prst="rect">
            <a:avLst/>
          </a:prstGeom>
        </p:spPr>
        <p:txBody>
          <a:bodyPr/>
          <a:lstStyle/>
          <a:p>
            <a:pPr lvl="0">
              <a:defRPr sz="1800"/>
            </a:pPr>
            <a:r>
              <a:rPr sz="36800"/>
              <a:t>Titeltext</a:t>
            </a:r>
          </a:p>
        </p:txBody>
      </p:sp>
      <p:sp>
        <p:nvSpPr>
          <p:cNvPr id="30" name="Shape 30"/>
          <p:cNvSpPr/>
          <p:nvPr>
            <p:ph type="body" idx="1"/>
          </p:nvPr>
        </p:nvSpPr>
        <p:spPr>
          <a:prstGeom prst="rect">
            <a:avLst/>
          </a:prstGeom>
        </p:spPr>
        <p:txBody>
          <a:bodyPr/>
          <a:lstStyle/>
          <a:p>
            <a:pPr lvl="0">
              <a:defRPr sz="1800"/>
            </a:pPr>
            <a:r>
              <a:rPr sz="18300"/>
              <a:t>Textebene 1</a:t>
            </a:r>
            <a:endParaRPr sz="18300"/>
          </a:p>
          <a:p>
            <a:pPr lvl="1">
              <a:defRPr sz="1800"/>
            </a:pPr>
            <a:r>
              <a:rPr sz="18300"/>
              <a:t>Textebene 2</a:t>
            </a:r>
            <a:endParaRPr sz="18300"/>
          </a:p>
          <a:p>
            <a:pPr lvl="2">
              <a:defRPr sz="1800"/>
            </a:pPr>
            <a:r>
              <a:rPr sz="18300"/>
              <a:t>Textebene 3</a:t>
            </a:r>
            <a:endParaRPr sz="18300"/>
          </a:p>
          <a:p>
            <a:pPr lvl="3">
              <a:defRPr sz="1800"/>
            </a:pPr>
            <a:r>
              <a:rPr sz="18300"/>
              <a:t>Textebene 4</a:t>
            </a:r>
            <a:endParaRPr sz="18300"/>
          </a:p>
          <a:p>
            <a:pPr lvl="4">
              <a:defRPr sz="1800"/>
            </a:pPr>
            <a:r>
              <a:rPr sz="18300"/>
              <a:t>Textebene 5</a:t>
            </a:r>
          </a:p>
        </p:txBody>
      </p:sp>
    </p:spTree>
  </p:cSld>
  <p:clrMapOvr>
    <a:masterClrMapping/>
  </p:clrMapOvr>
  <p:transitio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Vertikaler Titel und Text">
    <p:spTree>
      <p:nvGrpSpPr>
        <p:cNvPr id="1" name=""/>
        <p:cNvGrpSpPr/>
        <p:nvPr/>
      </p:nvGrpSpPr>
      <p:grpSpPr>
        <a:xfrm>
          <a:off x="0" y="0"/>
          <a:ext cx="0" cy="0"/>
          <a:chOff x="0" y="0"/>
          <a:chExt cx="0" cy="0"/>
        </a:xfrm>
      </p:grpSpPr>
      <p:sp>
        <p:nvSpPr>
          <p:cNvPr id="32" name="Shape 32"/>
          <p:cNvSpPr/>
          <p:nvPr>
            <p:ph type="title"/>
          </p:nvPr>
        </p:nvSpPr>
        <p:spPr>
          <a:xfrm>
            <a:off x="21949255" y="1713843"/>
            <a:ext cx="6811650" cy="41097858"/>
          </a:xfrm>
          <a:prstGeom prst="rect">
            <a:avLst/>
          </a:prstGeom>
        </p:spPr>
        <p:txBody>
          <a:bodyPr/>
          <a:lstStyle/>
          <a:p>
            <a:pPr lvl="0">
              <a:defRPr sz="1800"/>
            </a:pPr>
            <a:r>
              <a:rPr sz="36800"/>
              <a:t>Titeltext</a:t>
            </a:r>
          </a:p>
        </p:txBody>
      </p:sp>
      <p:sp>
        <p:nvSpPr>
          <p:cNvPr id="33" name="Shape 33"/>
          <p:cNvSpPr/>
          <p:nvPr>
            <p:ph type="body" idx="1"/>
          </p:nvPr>
        </p:nvSpPr>
        <p:spPr>
          <a:xfrm>
            <a:off x="1514310" y="1713843"/>
            <a:ext cx="20303269" cy="41097858"/>
          </a:xfrm>
          <a:prstGeom prst="rect">
            <a:avLst/>
          </a:prstGeom>
        </p:spPr>
        <p:txBody>
          <a:bodyPr/>
          <a:lstStyle/>
          <a:p>
            <a:pPr lvl="0">
              <a:defRPr sz="1800"/>
            </a:pPr>
            <a:r>
              <a:rPr sz="18300"/>
              <a:t>Textebene 1</a:t>
            </a:r>
            <a:endParaRPr sz="18300"/>
          </a:p>
          <a:p>
            <a:pPr lvl="1">
              <a:defRPr sz="1800"/>
            </a:pPr>
            <a:r>
              <a:rPr sz="18300"/>
              <a:t>Textebene 2</a:t>
            </a:r>
            <a:endParaRPr sz="18300"/>
          </a:p>
          <a:p>
            <a:pPr lvl="2">
              <a:defRPr sz="1800"/>
            </a:pPr>
            <a:r>
              <a:rPr sz="18300"/>
              <a:t>Textebene 3</a:t>
            </a:r>
            <a:endParaRPr sz="18300"/>
          </a:p>
          <a:p>
            <a:pPr lvl="3">
              <a:defRPr sz="1800"/>
            </a:pPr>
            <a:r>
              <a:rPr sz="18300"/>
              <a:t>Textebene 4</a:t>
            </a:r>
            <a:endParaRPr sz="18300"/>
          </a:p>
          <a:p>
            <a:pPr lvl="4">
              <a:defRPr sz="1800"/>
            </a:pPr>
            <a:r>
              <a:rPr sz="18300"/>
              <a:t>Textebene 5</a:t>
            </a:r>
          </a:p>
        </p:txBody>
      </p:sp>
    </p:spTree>
  </p:cSld>
  <p:clrMapOvr>
    <a:masterClrMapping/>
  </p:clrMapOvr>
  <p:transitio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Titel und Inhalt">
    <p:spTree>
      <p:nvGrpSpPr>
        <p:cNvPr id="1" name=""/>
        <p:cNvGrpSpPr/>
        <p:nvPr/>
      </p:nvGrpSpPr>
      <p:grpSpPr>
        <a:xfrm>
          <a:off x="0" y="0"/>
          <a:ext cx="0" cy="0"/>
          <a:chOff x="0" y="0"/>
          <a:chExt cx="0" cy="0"/>
        </a:xfrm>
      </p:grpSpPr>
      <p:sp>
        <p:nvSpPr>
          <p:cNvPr id="8" name="Shape 8"/>
          <p:cNvSpPr/>
          <p:nvPr>
            <p:ph type="title"/>
          </p:nvPr>
        </p:nvSpPr>
        <p:spPr>
          <a:prstGeom prst="rect">
            <a:avLst/>
          </a:prstGeom>
        </p:spPr>
        <p:txBody>
          <a:bodyPr/>
          <a:lstStyle/>
          <a:p>
            <a:pPr lvl="0">
              <a:defRPr sz="1800"/>
            </a:pPr>
            <a:r>
              <a:rPr sz="36800"/>
              <a:t>Titeltext</a:t>
            </a:r>
          </a:p>
        </p:txBody>
      </p:sp>
      <p:sp>
        <p:nvSpPr>
          <p:cNvPr id="9" name="Shape 9"/>
          <p:cNvSpPr/>
          <p:nvPr>
            <p:ph type="body" idx="1"/>
          </p:nvPr>
        </p:nvSpPr>
        <p:spPr>
          <a:prstGeom prst="rect">
            <a:avLst/>
          </a:prstGeom>
        </p:spPr>
        <p:txBody>
          <a:bodyPr/>
          <a:lstStyle/>
          <a:p>
            <a:pPr lvl="0">
              <a:defRPr sz="1800"/>
            </a:pPr>
            <a:r>
              <a:rPr sz="18300"/>
              <a:t>Textebene 1</a:t>
            </a:r>
            <a:endParaRPr sz="18300"/>
          </a:p>
          <a:p>
            <a:pPr lvl="1">
              <a:defRPr sz="1800"/>
            </a:pPr>
            <a:r>
              <a:rPr sz="18300"/>
              <a:t>Textebene 2</a:t>
            </a:r>
            <a:endParaRPr sz="18300"/>
          </a:p>
          <a:p>
            <a:pPr lvl="2">
              <a:defRPr sz="1800"/>
            </a:pPr>
            <a:r>
              <a:rPr sz="18300"/>
              <a:t>Textebene 3</a:t>
            </a:r>
            <a:endParaRPr sz="18300"/>
          </a:p>
          <a:p>
            <a:pPr lvl="3">
              <a:defRPr sz="1800"/>
            </a:pPr>
            <a:r>
              <a:rPr sz="18300"/>
              <a:t>Textebene 4</a:t>
            </a:r>
            <a:endParaRPr sz="18300"/>
          </a:p>
          <a:p>
            <a:pPr lvl="4">
              <a:defRPr sz="1800"/>
            </a:pPr>
            <a:r>
              <a:rPr sz="18300"/>
              <a:t>Textebene 5</a:t>
            </a:r>
          </a:p>
        </p:txBody>
      </p:sp>
    </p:spTree>
  </p:cSld>
  <p:clrMapOvr>
    <a:masterClrMapping/>
  </p:clrMapOvr>
  <p:transitio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Abschnittsüberschrift">
    <p:spTree>
      <p:nvGrpSpPr>
        <p:cNvPr id="1" name=""/>
        <p:cNvGrpSpPr/>
        <p:nvPr/>
      </p:nvGrpSpPr>
      <p:grpSpPr>
        <a:xfrm>
          <a:off x="0" y="0"/>
          <a:ext cx="0" cy="0"/>
          <a:chOff x="0" y="0"/>
          <a:chExt cx="0" cy="0"/>
        </a:xfrm>
      </p:grpSpPr>
      <p:sp>
        <p:nvSpPr>
          <p:cNvPr id="11" name="Shape 11"/>
          <p:cNvSpPr/>
          <p:nvPr>
            <p:ph type="title"/>
          </p:nvPr>
        </p:nvSpPr>
        <p:spPr>
          <a:xfrm>
            <a:off x="2392171" y="27510637"/>
            <a:ext cx="25733658" cy="15301063"/>
          </a:xfrm>
          <a:prstGeom prst="rect">
            <a:avLst/>
          </a:prstGeom>
        </p:spPr>
        <p:txBody>
          <a:bodyPr/>
          <a:lstStyle>
            <a:lvl1pPr algn="l">
              <a:defRPr b="1" cap="all" sz="3500"/>
            </a:lvl1pPr>
          </a:lstStyle>
          <a:p>
            <a:pPr lvl="0">
              <a:defRPr b="0" cap="none" sz="1800"/>
            </a:pPr>
            <a:r>
              <a:rPr b="1" cap="all" sz="3500"/>
              <a:t>Titeltext</a:t>
            </a:r>
          </a:p>
        </p:txBody>
      </p:sp>
      <p:sp>
        <p:nvSpPr>
          <p:cNvPr id="12" name="Shape 12"/>
          <p:cNvSpPr/>
          <p:nvPr>
            <p:ph type="body" idx="1"/>
          </p:nvPr>
        </p:nvSpPr>
        <p:spPr>
          <a:xfrm>
            <a:off x="2392171" y="7442649"/>
            <a:ext cx="25733658" cy="20067985"/>
          </a:xfrm>
          <a:prstGeom prst="rect">
            <a:avLst/>
          </a:prstGeom>
        </p:spPr>
        <p:txBody>
          <a:bodyPr anchor="b"/>
          <a:lstStyle>
            <a:lvl1pPr marL="0" indent="0">
              <a:buSzTx/>
              <a:buFontTx/>
              <a:buNone/>
              <a:defRPr sz="1700"/>
            </a:lvl1pPr>
            <a:lvl2pPr marL="0" indent="395112">
              <a:buSzTx/>
              <a:buFontTx/>
              <a:buNone/>
              <a:defRPr sz="1700"/>
            </a:lvl2pPr>
            <a:lvl3pPr marL="0" indent="790224">
              <a:buSzTx/>
              <a:buFontTx/>
              <a:buNone/>
              <a:defRPr sz="1700"/>
            </a:lvl3pPr>
            <a:lvl4pPr marL="0" indent="1185337">
              <a:buSzTx/>
              <a:buFontTx/>
              <a:buNone/>
              <a:defRPr sz="1700"/>
            </a:lvl4pPr>
            <a:lvl5pPr marL="0" indent="1580448">
              <a:buSzTx/>
              <a:buFontTx/>
              <a:buNone/>
              <a:defRPr sz="1700"/>
            </a:lvl5pPr>
          </a:lstStyle>
          <a:p>
            <a:pPr lvl="0">
              <a:defRPr sz="1800"/>
            </a:pPr>
            <a:r>
              <a:rPr sz="1700"/>
              <a:t>Textebene 1</a:t>
            </a:r>
            <a:endParaRPr sz="1700"/>
          </a:p>
          <a:p>
            <a:pPr lvl="1">
              <a:defRPr sz="1800"/>
            </a:pPr>
            <a:r>
              <a:rPr sz="1700"/>
              <a:t>Textebene 2</a:t>
            </a:r>
            <a:endParaRPr sz="1700"/>
          </a:p>
          <a:p>
            <a:pPr lvl="2">
              <a:defRPr sz="1800"/>
            </a:pPr>
            <a:r>
              <a:rPr sz="1700"/>
              <a:t>Textebene 3</a:t>
            </a:r>
            <a:endParaRPr sz="1700"/>
          </a:p>
          <a:p>
            <a:pPr lvl="3">
              <a:defRPr sz="1800"/>
            </a:pPr>
            <a:r>
              <a:rPr sz="1700"/>
              <a:t>Textebene 4</a:t>
            </a:r>
            <a:endParaRPr sz="1700"/>
          </a:p>
          <a:p>
            <a:pPr lvl="4">
              <a:defRPr sz="1800"/>
            </a:pPr>
            <a:r>
              <a:rPr sz="1700"/>
              <a:t>Textebene 5</a:t>
            </a:r>
          </a:p>
        </p:txBody>
      </p:sp>
    </p:spTree>
  </p:cSld>
  <p:clrMapOvr>
    <a:masterClrMapping/>
  </p:clrMapOvr>
  <p:transitio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Zwei Inhalte">
    <p:spTree>
      <p:nvGrpSpPr>
        <p:cNvPr id="1" name=""/>
        <p:cNvGrpSpPr/>
        <p:nvPr/>
      </p:nvGrpSpPr>
      <p:grpSpPr>
        <a:xfrm>
          <a:off x="0" y="0"/>
          <a:ext cx="0" cy="0"/>
          <a:chOff x="0" y="0"/>
          <a:chExt cx="0" cy="0"/>
        </a:xfrm>
      </p:grpSpPr>
      <p:sp>
        <p:nvSpPr>
          <p:cNvPr id="14" name="Shape 14"/>
          <p:cNvSpPr/>
          <p:nvPr>
            <p:ph type="title"/>
          </p:nvPr>
        </p:nvSpPr>
        <p:spPr>
          <a:prstGeom prst="rect">
            <a:avLst/>
          </a:prstGeom>
        </p:spPr>
        <p:txBody>
          <a:bodyPr/>
          <a:lstStyle/>
          <a:p>
            <a:pPr lvl="0">
              <a:defRPr sz="1800"/>
            </a:pPr>
            <a:r>
              <a:rPr sz="36800"/>
              <a:t>Titeltext</a:t>
            </a:r>
          </a:p>
        </p:txBody>
      </p:sp>
      <p:sp>
        <p:nvSpPr>
          <p:cNvPr id="15" name="Shape 15"/>
          <p:cNvSpPr/>
          <p:nvPr>
            <p:ph type="body" idx="1"/>
          </p:nvPr>
        </p:nvSpPr>
        <p:spPr>
          <a:xfrm>
            <a:off x="1514309" y="9989398"/>
            <a:ext cx="13557458" cy="32822301"/>
          </a:xfrm>
          <a:prstGeom prst="rect">
            <a:avLst/>
          </a:prstGeom>
        </p:spPr>
        <p:txBody>
          <a:bodyPr/>
          <a:lstStyle>
            <a:lvl1pPr>
              <a:defRPr sz="2400"/>
            </a:lvl1pPr>
            <a:lvl2pPr marL="4774272" indent="-2195068">
              <a:defRPr sz="2400"/>
            </a:lvl2pPr>
            <a:lvl3pPr marL="6772430" indent="-2711555">
              <a:defRPr sz="2400"/>
            </a:lvl3pPr>
            <a:lvl4pPr marL="8478449" indent="-2881027">
              <a:defRPr sz="2400"/>
            </a:lvl4pPr>
            <a:lvl5pPr marL="9960122" indent="-2881028">
              <a:defRPr sz="2400"/>
            </a:lvl5pPr>
          </a:lstStyle>
          <a:p>
            <a:pPr lvl="0">
              <a:defRPr sz="1800"/>
            </a:pPr>
            <a:r>
              <a:rPr sz="2400"/>
              <a:t>Textebene 1</a:t>
            </a:r>
            <a:endParaRPr sz="2400"/>
          </a:p>
          <a:p>
            <a:pPr lvl="1">
              <a:defRPr sz="1800"/>
            </a:pPr>
            <a:r>
              <a:rPr sz="2400"/>
              <a:t>Textebene 2</a:t>
            </a:r>
            <a:endParaRPr sz="2400"/>
          </a:p>
          <a:p>
            <a:pPr lvl="2">
              <a:defRPr sz="1800"/>
            </a:pPr>
            <a:r>
              <a:rPr sz="2400"/>
              <a:t>Textebene 3</a:t>
            </a:r>
            <a:endParaRPr sz="2400"/>
          </a:p>
          <a:p>
            <a:pPr lvl="3">
              <a:defRPr sz="1800"/>
            </a:pPr>
            <a:r>
              <a:rPr sz="2400"/>
              <a:t>Textebene 4</a:t>
            </a:r>
            <a:endParaRPr sz="2400"/>
          </a:p>
          <a:p>
            <a:pPr lvl="4">
              <a:defRPr sz="1800"/>
            </a:pPr>
            <a:r>
              <a:rPr sz="2400"/>
              <a:t>Textebene 5</a:t>
            </a:r>
          </a:p>
        </p:txBody>
      </p:sp>
    </p:spTree>
  </p:cSld>
  <p:clrMapOvr>
    <a:masterClrMapping/>
  </p:clrMapOvr>
  <p:transitio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Vergleich">
    <p:spTree>
      <p:nvGrpSpPr>
        <p:cNvPr id="1" name=""/>
        <p:cNvGrpSpPr/>
        <p:nvPr/>
      </p:nvGrpSpPr>
      <p:grpSpPr>
        <a:xfrm>
          <a:off x="0" y="0"/>
          <a:ext cx="0" cy="0"/>
          <a:chOff x="0" y="0"/>
          <a:chExt cx="0" cy="0"/>
        </a:xfrm>
      </p:grpSpPr>
      <p:sp>
        <p:nvSpPr>
          <p:cNvPr id="17" name="Shape 17"/>
          <p:cNvSpPr/>
          <p:nvPr>
            <p:ph type="title"/>
          </p:nvPr>
        </p:nvSpPr>
        <p:spPr>
          <a:xfrm>
            <a:off x="1514309" y="1713840"/>
            <a:ext cx="27246596" cy="7522600"/>
          </a:xfrm>
          <a:prstGeom prst="rect">
            <a:avLst/>
          </a:prstGeom>
        </p:spPr>
        <p:txBody>
          <a:bodyPr/>
          <a:lstStyle/>
          <a:p>
            <a:pPr lvl="0">
              <a:defRPr sz="1800"/>
            </a:pPr>
            <a:r>
              <a:rPr sz="36800"/>
              <a:t>Titeltext</a:t>
            </a:r>
          </a:p>
        </p:txBody>
      </p:sp>
      <p:sp>
        <p:nvSpPr>
          <p:cNvPr id="18" name="Shape 18"/>
          <p:cNvSpPr/>
          <p:nvPr>
            <p:ph type="body" idx="1"/>
          </p:nvPr>
        </p:nvSpPr>
        <p:spPr>
          <a:xfrm>
            <a:off x="1514309" y="9236440"/>
            <a:ext cx="13376400" cy="4339811"/>
          </a:xfrm>
          <a:prstGeom prst="rect">
            <a:avLst/>
          </a:prstGeom>
        </p:spPr>
        <p:txBody>
          <a:bodyPr anchor="b"/>
          <a:lstStyle>
            <a:lvl1pPr marL="0" indent="0">
              <a:buSzTx/>
              <a:buFontTx/>
              <a:buNone/>
              <a:defRPr b="1" sz="2100"/>
            </a:lvl1pPr>
            <a:lvl2pPr marL="0" indent="395112">
              <a:buSzTx/>
              <a:buFontTx/>
              <a:buNone/>
              <a:defRPr b="1" sz="2100"/>
            </a:lvl2pPr>
            <a:lvl3pPr marL="0" indent="790224">
              <a:buSzTx/>
              <a:buFontTx/>
              <a:buNone/>
              <a:defRPr b="1" sz="2100"/>
            </a:lvl3pPr>
            <a:lvl4pPr marL="0" indent="1185337">
              <a:buSzTx/>
              <a:buFontTx/>
              <a:buNone/>
              <a:defRPr b="1" sz="2100"/>
            </a:lvl4pPr>
            <a:lvl5pPr marL="0" indent="1580448">
              <a:buSzTx/>
              <a:buFontTx/>
              <a:buNone/>
              <a:defRPr b="1" sz="2100"/>
            </a:lvl5pPr>
          </a:lstStyle>
          <a:p>
            <a:pPr lvl="0">
              <a:defRPr b="0" sz="1800"/>
            </a:pPr>
            <a:r>
              <a:rPr b="1" sz="2100"/>
              <a:t>Textebene 1</a:t>
            </a:r>
            <a:endParaRPr b="1" sz="2100"/>
          </a:p>
          <a:p>
            <a:pPr lvl="1">
              <a:defRPr b="0" sz="1800"/>
            </a:pPr>
            <a:r>
              <a:rPr b="1" sz="2100"/>
              <a:t>Textebene 2</a:t>
            </a:r>
            <a:endParaRPr b="1" sz="2100"/>
          </a:p>
          <a:p>
            <a:pPr lvl="2">
              <a:defRPr b="0" sz="1800"/>
            </a:pPr>
            <a:r>
              <a:rPr b="1" sz="2100"/>
              <a:t>Textebene 3</a:t>
            </a:r>
            <a:endParaRPr b="1" sz="2100"/>
          </a:p>
          <a:p>
            <a:pPr lvl="3">
              <a:defRPr b="0" sz="1800"/>
            </a:pPr>
            <a:r>
              <a:rPr b="1" sz="2100"/>
              <a:t>Textebene 4</a:t>
            </a:r>
            <a:endParaRPr b="1" sz="2100"/>
          </a:p>
          <a:p>
            <a:pPr lvl="4">
              <a:defRPr b="0" sz="1800"/>
            </a:pPr>
            <a:r>
              <a:rPr b="1" sz="2100"/>
              <a:t>Textebene 5</a:t>
            </a:r>
          </a:p>
        </p:txBody>
      </p:sp>
    </p:spTree>
  </p:cSld>
  <p:clrMapOvr>
    <a:masterClrMapping/>
  </p:clrMapOvr>
  <p:transitio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Nur Titel">
    <p:spTree>
      <p:nvGrpSpPr>
        <p:cNvPr id="1" name=""/>
        <p:cNvGrpSpPr/>
        <p:nvPr/>
      </p:nvGrpSpPr>
      <p:grpSpPr>
        <a:xfrm>
          <a:off x="0" y="0"/>
          <a:ext cx="0" cy="0"/>
          <a:chOff x="0" y="0"/>
          <a:chExt cx="0" cy="0"/>
        </a:xfrm>
      </p:grpSpPr>
      <p:sp>
        <p:nvSpPr>
          <p:cNvPr id="20" name="Shape 20"/>
          <p:cNvSpPr/>
          <p:nvPr>
            <p:ph type="title"/>
          </p:nvPr>
        </p:nvSpPr>
        <p:spPr>
          <a:xfrm>
            <a:off x="1514309" y="1713840"/>
            <a:ext cx="27246596" cy="8275557"/>
          </a:xfrm>
          <a:prstGeom prst="rect">
            <a:avLst/>
          </a:prstGeom>
        </p:spPr>
        <p:txBody>
          <a:bodyPr/>
          <a:lstStyle/>
          <a:p>
            <a:pPr lvl="0">
              <a:defRPr sz="1800"/>
            </a:pPr>
            <a:r>
              <a:rPr sz="36800"/>
              <a:t>Titeltext</a:t>
            </a:r>
          </a:p>
        </p:txBody>
      </p:sp>
    </p:spTree>
  </p:cSld>
  <p:clrMapOvr>
    <a:masterClrMapping/>
  </p:clrMapOvr>
  <p:transitio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Leer">
    <p:spTree>
      <p:nvGrpSpPr>
        <p:cNvPr id="1" name=""/>
        <p:cNvGrpSpPr/>
        <p:nvPr/>
      </p:nvGrpSpPr>
      <p:grpSpPr>
        <a:xfrm>
          <a:off x="0" y="0"/>
          <a:ext cx="0" cy="0"/>
          <a:chOff x="0" y="0"/>
          <a:chExt cx="0" cy="0"/>
        </a:xfrm>
      </p:grpSpPr>
    </p:spTree>
  </p:cSld>
  <p:clrMapOvr>
    <a:masterClrMapping/>
  </p:clrMapOvr>
  <p:transitio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Inhalt mit Beschriftung">
    <p:spTree>
      <p:nvGrpSpPr>
        <p:cNvPr id="1" name=""/>
        <p:cNvGrpSpPr/>
        <p:nvPr/>
      </p:nvGrpSpPr>
      <p:grpSpPr>
        <a:xfrm>
          <a:off x="0" y="0"/>
          <a:ext cx="0" cy="0"/>
          <a:chOff x="0" y="0"/>
          <a:chExt cx="0" cy="0"/>
        </a:xfrm>
      </p:grpSpPr>
      <p:sp>
        <p:nvSpPr>
          <p:cNvPr id="23" name="Shape 23"/>
          <p:cNvSpPr/>
          <p:nvPr>
            <p:ph type="title"/>
          </p:nvPr>
        </p:nvSpPr>
        <p:spPr>
          <a:xfrm>
            <a:off x="1514309" y="0"/>
            <a:ext cx="9959603" cy="8958901"/>
          </a:xfrm>
          <a:prstGeom prst="rect">
            <a:avLst/>
          </a:prstGeom>
        </p:spPr>
        <p:txBody>
          <a:bodyPr anchor="b"/>
          <a:lstStyle>
            <a:lvl1pPr algn="l">
              <a:defRPr b="1" sz="1700"/>
            </a:lvl1pPr>
          </a:lstStyle>
          <a:p>
            <a:pPr lvl="0">
              <a:defRPr b="0" sz="1800"/>
            </a:pPr>
            <a:r>
              <a:rPr b="1" sz="1700"/>
              <a:t>Titeltext</a:t>
            </a:r>
          </a:p>
        </p:txBody>
      </p:sp>
      <p:sp>
        <p:nvSpPr>
          <p:cNvPr id="24" name="Shape 24"/>
          <p:cNvSpPr/>
          <p:nvPr>
            <p:ph type="body" idx="1"/>
          </p:nvPr>
        </p:nvSpPr>
        <p:spPr>
          <a:xfrm>
            <a:off x="11837399" y="1704234"/>
            <a:ext cx="16923505" cy="41107467"/>
          </a:xfrm>
          <a:prstGeom prst="rect">
            <a:avLst/>
          </a:prstGeom>
        </p:spPr>
        <p:txBody>
          <a:bodyPr/>
          <a:lstStyle>
            <a:lvl1pPr>
              <a:defRPr sz="2800"/>
            </a:lvl1pPr>
            <a:lvl2pPr marL="4820003" indent="-2240799">
              <a:defRPr sz="2800"/>
            </a:lvl2pPr>
            <a:lvl3pPr marL="6621788" indent="-2560913">
              <a:defRPr sz="2800"/>
            </a:lvl3pPr>
            <a:lvl4pPr marL="8760904" indent="-3163481">
              <a:defRPr sz="2800"/>
            </a:lvl4pPr>
            <a:lvl5pPr marL="10242575" indent="-3163481">
              <a:defRPr sz="2800"/>
            </a:lvl5pPr>
          </a:lstStyle>
          <a:p>
            <a:pPr lvl="0">
              <a:defRPr sz="1800"/>
            </a:pPr>
            <a:r>
              <a:rPr sz="2800"/>
              <a:t>Textebene 1</a:t>
            </a:r>
            <a:endParaRPr sz="2800"/>
          </a:p>
          <a:p>
            <a:pPr lvl="1">
              <a:defRPr sz="1800"/>
            </a:pPr>
            <a:r>
              <a:rPr sz="2800"/>
              <a:t>Textebene 2</a:t>
            </a:r>
            <a:endParaRPr sz="2800"/>
          </a:p>
          <a:p>
            <a:pPr lvl="2">
              <a:defRPr sz="1800"/>
            </a:pPr>
            <a:r>
              <a:rPr sz="2800"/>
              <a:t>Textebene 3</a:t>
            </a:r>
            <a:endParaRPr sz="2800"/>
          </a:p>
          <a:p>
            <a:pPr lvl="3">
              <a:defRPr sz="1800"/>
            </a:pPr>
            <a:r>
              <a:rPr sz="2800"/>
              <a:t>Textebene 4</a:t>
            </a:r>
            <a:endParaRPr sz="2800"/>
          </a:p>
          <a:p>
            <a:pPr lvl="4">
              <a:defRPr sz="1800"/>
            </a:pPr>
            <a:r>
              <a:rPr sz="2800"/>
              <a:t>Textebene 5</a:t>
            </a:r>
          </a:p>
        </p:txBody>
      </p:sp>
    </p:spTree>
  </p:cSld>
  <p:clrMapOvr>
    <a:masterClrMapping/>
  </p:clrMapOvr>
  <p:transitio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Bild mit Beschriftung">
    <p:spTree>
      <p:nvGrpSpPr>
        <p:cNvPr id="1" name=""/>
        <p:cNvGrpSpPr/>
        <p:nvPr/>
      </p:nvGrpSpPr>
      <p:grpSpPr>
        <a:xfrm>
          <a:off x="0" y="0"/>
          <a:ext cx="0" cy="0"/>
          <a:chOff x="0" y="0"/>
          <a:chExt cx="0" cy="0"/>
        </a:xfrm>
      </p:grpSpPr>
      <p:sp>
        <p:nvSpPr>
          <p:cNvPr id="26" name="Shape 26"/>
          <p:cNvSpPr/>
          <p:nvPr>
            <p:ph type="title"/>
          </p:nvPr>
        </p:nvSpPr>
        <p:spPr>
          <a:xfrm>
            <a:off x="5933788" y="29968192"/>
            <a:ext cx="18164855" cy="3537455"/>
          </a:xfrm>
          <a:prstGeom prst="rect">
            <a:avLst/>
          </a:prstGeom>
        </p:spPr>
        <p:txBody>
          <a:bodyPr anchor="b"/>
          <a:lstStyle>
            <a:lvl1pPr algn="l">
              <a:defRPr b="1" sz="1700"/>
            </a:lvl1pPr>
          </a:lstStyle>
          <a:p>
            <a:pPr lvl="0">
              <a:defRPr b="0" sz="1800"/>
            </a:pPr>
            <a:r>
              <a:rPr b="1" sz="1700"/>
              <a:t>Titeltext</a:t>
            </a:r>
          </a:p>
        </p:txBody>
      </p:sp>
      <p:sp>
        <p:nvSpPr>
          <p:cNvPr id="27" name="Shape 27"/>
          <p:cNvSpPr/>
          <p:nvPr>
            <p:ph type="body" idx="1"/>
          </p:nvPr>
        </p:nvSpPr>
        <p:spPr>
          <a:xfrm>
            <a:off x="5933788" y="33505644"/>
            <a:ext cx="18164855" cy="5024887"/>
          </a:xfrm>
          <a:prstGeom prst="rect">
            <a:avLst/>
          </a:prstGeom>
        </p:spPr>
        <p:txBody>
          <a:bodyPr/>
          <a:lstStyle>
            <a:lvl1pPr marL="0" indent="0">
              <a:buSzTx/>
              <a:buFontTx/>
              <a:buNone/>
              <a:defRPr sz="1200"/>
            </a:lvl1pPr>
            <a:lvl2pPr marL="0" indent="395112">
              <a:buSzTx/>
              <a:buFontTx/>
              <a:buNone/>
              <a:defRPr sz="1200"/>
            </a:lvl2pPr>
            <a:lvl3pPr marL="0" indent="790224">
              <a:buSzTx/>
              <a:buFontTx/>
              <a:buNone/>
              <a:defRPr sz="1200"/>
            </a:lvl3pPr>
            <a:lvl4pPr marL="0" indent="1185337">
              <a:buSzTx/>
              <a:buFontTx/>
              <a:buNone/>
              <a:defRPr sz="1200"/>
            </a:lvl4pPr>
            <a:lvl5pPr marL="0" indent="1580448">
              <a:buSzTx/>
              <a:buFontTx/>
              <a:buNone/>
              <a:defRPr sz="1200"/>
            </a:lvl5pPr>
          </a:lstStyle>
          <a:p>
            <a:pPr lvl="0">
              <a:defRPr sz="1800"/>
            </a:pPr>
            <a:r>
              <a:rPr sz="1200"/>
              <a:t>Textebene 1</a:t>
            </a:r>
            <a:endParaRPr sz="1200"/>
          </a:p>
          <a:p>
            <a:pPr lvl="1">
              <a:defRPr sz="1800"/>
            </a:pPr>
            <a:r>
              <a:rPr sz="1200"/>
              <a:t>Textebene 2</a:t>
            </a:r>
            <a:endParaRPr sz="1200"/>
          </a:p>
          <a:p>
            <a:pPr lvl="2">
              <a:defRPr sz="1800"/>
            </a:pPr>
            <a:r>
              <a:rPr sz="1200"/>
              <a:t>Textebene 3</a:t>
            </a:r>
            <a:endParaRPr sz="1200"/>
          </a:p>
          <a:p>
            <a:pPr lvl="3">
              <a:defRPr sz="1800"/>
            </a:pPr>
            <a:r>
              <a:rPr sz="1200"/>
              <a:t>Textebene 4</a:t>
            </a:r>
            <a:endParaRPr sz="1200"/>
          </a:p>
          <a:p>
            <a:pPr lvl="4">
              <a:defRPr sz="1800"/>
            </a:pPr>
            <a:r>
              <a:rPr sz="1200"/>
              <a:t>Textebene 5</a:t>
            </a:r>
          </a:p>
        </p:txBody>
      </p:sp>
    </p:spTree>
  </p:cSld>
  <p:clrMapOvr>
    <a:masterClrMapping/>
  </p:clrMapOvr>
  <p:transitio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sp>
        <p:nvSpPr>
          <p:cNvPr id="2" name="Shape 2"/>
          <p:cNvSpPr/>
          <p:nvPr>
            <p:ph type="title"/>
          </p:nvPr>
        </p:nvSpPr>
        <p:spPr>
          <a:xfrm>
            <a:off x="1514309" y="1713840"/>
            <a:ext cx="27246596" cy="8275558"/>
          </a:xfrm>
          <a:prstGeom prst="rect">
            <a:avLst/>
          </a:prstGeom>
          <a:ln w="12700">
            <a:miter lim="400000"/>
          </a:ln>
          <a:extLst>
            <a:ext uri="{C572A759-6A51-4108-AA02-DFA0A04FC94B}">
              <ma14:wrappingTextBoxFlag xmlns:ma14="http://schemas.microsoft.com/office/mac/drawingml/2011/main" val="1"/>
            </a:ext>
          </a:extLst>
        </p:spPr>
        <p:txBody>
          <a:bodyPr lIns="39510" tIns="39510" rIns="39510" bIns="39510"/>
          <a:lstStyle/>
          <a:p>
            <a:pPr lvl="0">
              <a:defRPr sz="1800"/>
            </a:pPr>
            <a:r>
              <a:rPr sz="36800"/>
              <a:t>Titeltext</a:t>
            </a:r>
          </a:p>
        </p:txBody>
      </p:sp>
      <p:sp>
        <p:nvSpPr>
          <p:cNvPr id="3" name="Shape 3"/>
          <p:cNvSpPr/>
          <p:nvPr>
            <p:ph type="body" idx="1"/>
          </p:nvPr>
        </p:nvSpPr>
        <p:spPr>
          <a:xfrm>
            <a:off x="1514309" y="9989398"/>
            <a:ext cx="27246596" cy="32822301"/>
          </a:xfrm>
          <a:prstGeom prst="rect">
            <a:avLst/>
          </a:prstGeom>
          <a:ln w="12700">
            <a:miter lim="400000"/>
          </a:ln>
          <a:extLst>
            <a:ext uri="{C572A759-6A51-4108-AA02-DFA0A04FC94B}">
              <ma14:wrappingTextBoxFlag xmlns:ma14="http://schemas.microsoft.com/office/mac/drawingml/2011/main" val="1"/>
            </a:ext>
          </a:extLst>
        </p:spPr>
        <p:txBody>
          <a:bodyPr lIns="39510" tIns="39510" rIns="39510" bIns="39510"/>
          <a:lstStyle/>
          <a:p>
            <a:pPr lvl="0">
              <a:defRPr sz="1800"/>
            </a:pPr>
            <a:r>
              <a:rPr sz="18300"/>
              <a:t>Textebene 1</a:t>
            </a:r>
            <a:endParaRPr sz="18300"/>
          </a:p>
          <a:p>
            <a:pPr lvl="1">
              <a:defRPr sz="1800"/>
            </a:pPr>
            <a:r>
              <a:rPr sz="18300"/>
              <a:t>Textebene 2</a:t>
            </a:r>
            <a:endParaRPr sz="18300"/>
          </a:p>
          <a:p>
            <a:pPr lvl="2">
              <a:defRPr sz="1800"/>
            </a:pPr>
            <a:r>
              <a:rPr sz="18300"/>
              <a:t>Textebene 3</a:t>
            </a:r>
            <a:endParaRPr sz="18300"/>
          </a:p>
          <a:p>
            <a:pPr lvl="3">
              <a:defRPr sz="1800"/>
            </a:pPr>
            <a:r>
              <a:rPr sz="18300"/>
              <a:t>Textebene 4</a:t>
            </a:r>
            <a:endParaRPr sz="18300"/>
          </a:p>
          <a:p>
            <a:pPr lvl="4">
              <a:defRPr sz="1800"/>
            </a:pPr>
            <a:r>
              <a:rPr sz="18300"/>
              <a:t>Textebene 5</a:t>
            </a:r>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spd="med" advClick="1"/>
  <p:txStyles>
    <p:titleStyle>
      <a:lvl1pPr algn="ctr">
        <a:defRPr sz="36800">
          <a:latin typeface="Gill Sans"/>
          <a:ea typeface="Gill Sans"/>
          <a:cs typeface="Gill Sans"/>
          <a:sym typeface="Gill Sans"/>
        </a:defRPr>
      </a:lvl1pPr>
      <a:lvl2pPr algn="ctr">
        <a:defRPr sz="36800">
          <a:latin typeface="Gill Sans"/>
          <a:ea typeface="Gill Sans"/>
          <a:cs typeface="Gill Sans"/>
          <a:sym typeface="Gill Sans"/>
        </a:defRPr>
      </a:lvl2pPr>
      <a:lvl3pPr algn="ctr">
        <a:defRPr sz="36800">
          <a:latin typeface="Gill Sans"/>
          <a:ea typeface="Gill Sans"/>
          <a:cs typeface="Gill Sans"/>
          <a:sym typeface="Gill Sans"/>
        </a:defRPr>
      </a:lvl3pPr>
      <a:lvl4pPr algn="ctr">
        <a:defRPr sz="36800">
          <a:latin typeface="Gill Sans"/>
          <a:ea typeface="Gill Sans"/>
          <a:cs typeface="Gill Sans"/>
          <a:sym typeface="Gill Sans"/>
        </a:defRPr>
      </a:lvl4pPr>
      <a:lvl5pPr algn="ctr">
        <a:defRPr sz="36800">
          <a:latin typeface="Gill Sans"/>
          <a:ea typeface="Gill Sans"/>
          <a:cs typeface="Gill Sans"/>
          <a:sym typeface="Gill Sans"/>
        </a:defRPr>
      </a:lvl5pPr>
      <a:lvl6pPr indent="395112" algn="ctr">
        <a:defRPr sz="36800">
          <a:latin typeface="Gill Sans"/>
          <a:ea typeface="Gill Sans"/>
          <a:cs typeface="Gill Sans"/>
          <a:sym typeface="Gill Sans"/>
        </a:defRPr>
      </a:lvl6pPr>
      <a:lvl7pPr indent="790224" algn="ctr">
        <a:defRPr sz="36800">
          <a:latin typeface="Gill Sans"/>
          <a:ea typeface="Gill Sans"/>
          <a:cs typeface="Gill Sans"/>
          <a:sym typeface="Gill Sans"/>
        </a:defRPr>
      </a:lvl7pPr>
      <a:lvl8pPr indent="1185337" algn="ctr">
        <a:defRPr sz="36800">
          <a:latin typeface="Gill Sans"/>
          <a:ea typeface="Gill Sans"/>
          <a:cs typeface="Gill Sans"/>
          <a:sym typeface="Gill Sans"/>
        </a:defRPr>
      </a:lvl8pPr>
      <a:lvl9pPr indent="1580448" algn="ctr">
        <a:defRPr sz="36800">
          <a:latin typeface="Gill Sans"/>
          <a:ea typeface="Gill Sans"/>
          <a:cs typeface="Gill Sans"/>
          <a:sym typeface="Gill Sans"/>
        </a:defRPr>
      </a:lvl9pPr>
    </p:titleStyle>
    <p:bodyStyle>
      <a:lvl1pPr marL="3018219" indent="-1920685">
        <a:spcBef>
          <a:spcPts val="10300"/>
        </a:spcBef>
        <a:buSzPct val="171000"/>
        <a:buFont typeface="Gill Sans"/>
        <a:buChar char="•"/>
        <a:defRPr sz="18300">
          <a:latin typeface="Gill Sans"/>
          <a:ea typeface="Gill Sans"/>
          <a:cs typeface="Gill Sans"/>
          <a:sym typeface="Gill Sans"/>
        </a:defRPr>
      </a:lvl1pPr>
      <a:lvl2pPr marL="4499888" indent="-1920685">
        <a:spcBef>
          <a:spcPts val="10300"/>
        </a:spcBef>
        <a:buSzPct val="171000"/>
        <a:buFont typeface="Gill Sans"/>
        <a:buChar char="•"/>
        <a:defRPr sz="18300">
          <a:latin typeface="Gill Sans"/>
          <a:ea typeface="Gill Sans"/>
          <a:cs typeface="Gill Sans"/>
          <a:sym typeface="Gill Sans"/>
        </a:defRPr>
      </a:lvl2pPr>
      <a:lvl3pPr marL="5981560" indent="-1920685">
        <a:spcBef>
          <a:spcPts val="10300"/>
        </a:spcBef>
        <a:buSzPct val="171000"/>
        <a:buFont typeface="Gill Sans"/>
        <a:buChar char="•"/>
        <a:defRPr sz="18300">
          <a:latin typeface="Gill Sans"/>
          <a:ea typeface="Gill Sans"/>
          <a:cs typeface="Gill Sans"/>
          <a:sym typeface="Gill Sans"/>
        </a:defRPr>
      </a:lvl3pPr>
      <a:lvl4pPr marL="7518107" indent="-1920685">
        <a:spcBef>
          <a:spcPts val="10300"/>
        </a:spcBef>
        <a:buSzPct val="171000"/>
        <a:buFont typeface="Gill Sans"/>
        <a:buChar char="•"/>
        <a:defRPr sz="18300">
          <a:latin typeface="Gill Sans"/>
          <a:ea typeface="Gill Sans"/>
          <a:cs typeface="Gill Sans"/>
          <a:sym typeface="Gill Sans"/>
        </a:defRPr>
      </a:lvl4pPr>
      <a:lvl5pPr marL="8999779" indent="-1920685">
        <a:spcBef>
          <a:spcPts val="10300"/>
        </a:spcBef>
        <a:buSzPct val="171000"/>
        <a:buFont typeface="Gill Sans"/>
        <a:buChar char="•"/>
        <a:defRPr sz="18300">
          <a:latin typeface="Gill Sans"/>
          <a:ea typeface="Gill Sans"/>
          <a:cs typeface="Gill Sans"/>
          <a:sym typeface="Gill Sans"/>
        </a:defRPr>
      </a:lvl5pPr>
      <a:lvl6pPr marL="9394890" indent="-1920685">
        <a:spcBef>
          <a:spcPts val="10300"/>
        </a:spcBef>
        <a:buSzPct val="171000"/>
        <a:buFont typeface="Gill Sans"/>
        <a:buChar char="•"/>
        <a:defRPr sz="18300">
          <a:latin typeface="Gill Sans"/>
          <a:ea typeface="Gill Sans"/>
          <a:cs typeface="Gill Sans"/>
          <a:sym typeface="Gill Sans"/>
        </a:defRPr>
      </a:lvl6pPr>
      <a:lvl7pPr marL="9790003" indent="-1920685">
        <a:spcBef>
          <a:spcPts val="10300"/>
        </a:spcBef>
        <a:buSzPct val="171000"/>
        <a:buFont typeface="Gill Sans"/>
        <a:buChar char="•"/>
        <a:defRPr sz="18300">
          <a:latin typeface="Gill Sans"/>
          <a:ea typeface="Gill Sans"/>
          <a:cs typeface="Gill Sans"/>
          <a:sym typeface="Gill Sans"/>
        </a:defRPr>
      </a:lvl7pPr>
      <a:lvl8pPr marL="10185116" indent="-1920685">
        <a:spcBef>
          <a:spcPts val="10300"/>
        </a:spcBef>
        <a:buSzPct val="171000"/>
        <a:buFont typeface="Gill Sans"/>
        <a:buChar char="•"/>
        <a:defRPr sz="18300">
          <a:latin typeface="Gill Sans"/>
          <a:ea typeface="Gill Sans"/>
          <a:cs typeface="Gill Sans"/>
          <a:sym typeface="Gill Sans"/>
        </a:defRPr>
      </a:lvl8pPr>
      <a:lvl9pPr marL="10580227" indent="-1920685">
        <a:spcBef>
          <a:spcPts val="10300"/>
        </a:spcBef>
        <a:buSzPct val="171000"/>
        <a:buFont typeface="Gill Sans"/>
        <a:buChar char="•"/>
        <a:defRPr sz="18300">
          <a:latin typeface="Gill Sans"/>
          <a:ea typeface="Gill Sans"/>
          <a:cs typeface="Gill Sans"/>
          <a:sym typeface="Gill Sans"/>
        </a:defRPr>
      </a:lvl9pPr>
    </p:bodyStyle>
    <p:otherStyle>
      <a:lvl1pPr algn="r">
        <a:defRPr sz="1200">
          <a:solidFill>
            <a:schemeClr val="tx1"/>
          </a:solidFill>
          <a:latin typeface="+mn-lt"/>
          <a:ea typeface="+mn-ea"/>
          <a:cs typeface="+mn-cs"/>
          <a:sym typeface="Gill Sans"/>
        </a:defRPr>
      </a:lvl1pPr>
      <a:lvl2pPr indent="395112" algn="r">
        <a:defRPr sz="1200">
          <a:solidFill>
            <a:schemeClr val="tx1"/>
          </a:solidFill>
          <a:latin typeface="+mn-lt"/>
          <a:ea typeface="+mn-ea"/>
          <a:cs typeface="+mn-cs"/>
          <a:sym typeface="Gill Sans"/>
        </a:defRPr>
      </a:lvl2pPr>
      <a:lvl3pPr indent="790224" algn="r">
        <a:defRPr sz="1200">
          <a:solidFill>
            <a:schemeClr val="tx1"/>
          </a:solidFill>
          <a:latin typeface="+mn-lt"/>
          <a:ea typeface="+mn-ea"/>
          <a:cs typeface="+mn-cs"/>
          <a:sym typeface="Gill Sans"/>
        </a:defRPr>
      </a:lvl3pPr>
      <a:lvl4pPr indent="1185337" algn="r">
        <a:defRPr sz="1200">
          <a:solidFill>
            <a:schemeClr val="tx1"/>
          </a:solidFill>
          <a:latin typeface="+mn-lt"/>
          <a:ea typeface="+mn-ea"/>
          <a:cs typeface="+mn-cs"/>
          <a:sym typeface="Gill Sans"/>
        </a:defRPr>
      </a:lvl4pPr>
      <a:lvl5pPr indent="1580448" algn="r">
        <a:defRPr sz="1200">
          <a:solidFill>
            <a:schemeClr val="tx1"/>
          </a:solidFill>
          <a:latin typeface="+mn-lt"/>
          <a:ea typeface="+mn-ea"/>
          <a:cs typeface="+mn-cs"/>
          <a:sym typeface="Gill Sans"/>
        </a:defRPr>
      </a:lvl5pPr>
      <a:lvl6pPr indent="1975561" algn="r">
        <a:defRPr sz="1200">
          <a:solidFill>
            <a:schemeClr val="tx1"/>
          </a:solidFill>
          <a:latin typeface="+mn-lt"/>
          <a:ea typeface="+mn-ea"/>
          <a:cs typeface="+mn-cs"/>
          <a:sym typeface="Gill Sans"/>
        </a:defRPr>
      </a:lvl6pPr>
      <a:lvl7pPr indent="2370672" algn="r">
        <a:defRPr sz="1200">
          <a:solidFill>
            <a:schemeClr val="tx1"/>
          </a:solidFill>
          <a:latin typeface="+mn-lt"/>
          <a:ea typeface="+mn-ea"/>
          <a:cs typeface="+mn-cs"/>
          <a:sym typeface="Gill Sans"/>
        </a:defRPr>
      </a:lvl7pPr>
      <a:lvl8pPr indent="2765786" algn="r">
        <a:defRPr sz="1200">
          <a:solidFill>
            <a:schemeClr val="tx1"/>
          </a:solidFill>
          <a:latin typeface="+mn-lt"/>
          <a:ea typeface="+mn-ea"/>
          <a:cs typeface="+mn-cs"/>
          <a:sym typeface="Gill Sans"/>
        </a:defRPr>
      </a:lvl8pPr>
      <a:lvl9pPr indent="3160897" algn="r">
        <a:defRPr sz="1200">
          <a:solidFill>
            <a:schemeClr val="tx1"/>
          </a:solidFill>
          <a:latin typeface="+mn-lt"/>
          <a:ea typeface="+mn-ea"/>
          <a:cs typeface="+mn-cs"/>
          <a:sym typeface="Gill Sans"/>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1.jpeg"/><Relationship Id="rId6"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37" name="Shape 37"/>
          <p:cNvSpPr/>
          <p:nvPr/>
        </p:nvSpPr>
        <p:spPr>
          <a:xfrm>
            <a:off x="625476" y="5752136"/>
            <a:ext cx="29013148" cy="34238385"/>
          </a:xfrm>
          <a:prstGeom prst="roundRect">
            <a:avLst>
              <a:gd name="adj" fmla="val 565"/>
            </a:avLst>
          </a:prstGeom>
          <a:solidFill>
            <a:srgbClr val="BFBFBF"/>
          </a:solidFill>
          <a:ln w="12700">
            <a:miter lim="400000"/>
          </a:ln>
        </p:spPr>
        <p:txBody>
          <a:bodyPr lIns="0" tIns="0" rIns="0" bIns="0" anchor="ctr"/>
          <a:lstStyle/>
          <a:p>
            <a:pPr lvl="0">
              <a:defRPr b="1" sz="17300">
                <a:solidFill>
                  <a:srgbClr val="FFFFFF"/>
                </a:solidFill>
                <a:effectLst>
                  <a:outerShdw sx="100000" sy="100000" kx="0" ky="0" algn="b" rotWithShape="0" blurRad="38100" dist="38100" dir="2700000">
                    <a:srgbClr val="000000"/>
                  </a:outerShdw>
                </a:effectLst>
              </a:defRPr>
            </a:pPr>
          </a:p>
        </p:txBody>
      </p:sp>
      <p:sp>
        <p:nvSpPr>
          <p:cNvPr id="38" name="Shape 38"/>
          <p:cNvSpPr/>
          <p:nvPr/>
        </p:nvSpPr>
        <p:spPr>
          <a:xfrm>
            <a:off x="625476" y="307366"/>
            <a:ext cx="29013148" cy="5269132"/>
          </a:xfrm>
          <a:prstGeom prst="roundRect">
            <a:avLst>
              <a:gd name="adj" fmla="val 6352"/>
            </a:avLst>
          </a:prstGeom>
          <a:solidFill>
            <a:srgbClr val="7D9AAA"/>
          </a:solidFill>
          <a:ln w="12700">
            <a:miter lim="400000"/>
          </a:ln>
        </p:spPr>
        <p:txBody>
          <a:bodyPr lIns="0" tIns="0" rIns="0" bIns="0"/>
          <a:lstStyle/>
          <a:p>
            <a:pPr lvl="0"/>
          </a:p>
        </p:txBody>
      </p:sp>
      <p:sp>
        <p:nvSpPr>
          <p:cNvPr id="39" name="Shape 39"/>
          <p:cNvSpPr/>
          <p:nvPr/>
        </p:nvSpPr>
        <p:spPr>
          <a:xfrm>
            <a:off x="625476" y="40133224"/>
            <a:ext cx="29013148" cy="2579680"/>
          </a:xfrm>
          <a:prstGeom prst="roundRect">
            <a:avLst>
              <a:gd name="adj" fmla="val 12972"/>
            </a:avLst>
          </a:prstGeom>
          <a:solidFill>
            <a:srgbClr val="7D9AAA"/>
          </a:solidFill>
          <a:ln w="12700">
            <a:miter lim="400000"/>
          </a:ln>
        </p:spPr>
        <p:txBody>
          <a:bodyPr lIns="0" tIns="0" rIns="0" bIns="0"/>
          <a:lstStyle/>
          <a:p>
            <a:pPr lvl="0"/>
          </a:p>
        </p:txBody>
      </p:sp>
      <p:sp>
        <p:nvSpPr>
          <p:cNvPr id="40" name="Shape 40"/>
          <p:cNvSpPr/>
          <p:nvPr/>
        </p:nvSpPr>
        <p:spPr>
          <a:xfrm>
            <a:off x="815537" y="5933137"/>
            <a:ext cx="14040262" cy="87594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l">
              <a:defRPr sz="6200">
                <a:latin typeface="Arial"/>
                <a:ea typeface="Arial"/>
                <a:cs typeface="Arial"/>
                <a:sym typeface="Arial"/>
              </a:defRPr>
            </a:lvl1pPr>
          </a:lstStyle>
          <a:p>
            <a:pPr lvl="0">
              <a:defRPr sz="1800"/>
            </a:pPr>
            <a:r>
              <a:rPr sz="6200"/>
              <a:t>Heading I</a:t>
            </a:r>
          </a:p>
        </p:txBody>
      </p:sp>
      <p:pic>
        <p:nvPicPr>
          <p:cNvPr id="41" name="bmbf_logo_en.pdf"/>
          <p:cNvPicPr/>
          <p:nvPr/>
        </p:nvPicPr>
        <p:blipFill>
          <a:blip r:embed="rId2">
            <a:extLst/>
          </a:blip>
          <a:stretch>
            <a:fillRect/>
          </a:stretch>
        </p:blipFill>
        <p:spPr>
          <a:xfrm>
            <a:off x="24940697" y="40604591"/>
            <a:ext cx="3326195" cy="1816323"/>
          </a:xfrm>
          <a:prstGeom prst="rect">
            <a:avLst/>
          </a:prstGeom>
          <a:ln w="12700">
            <a:miter lim="400000"/>
          </a:ln>
        </p:spPr>
      </p:pic>
      <p:pic>
        <p:nvPicPr>
          <p:cNvPr id="42" name="pasted-image.pdf"/>
          <p:cNvPicPr/>
          <p:nvPr/>
        </p:nvPicPr>
        <p:blipFill>
          <a:blip r:embed="rId3">
            <a:extLst/>
          </a:blip>
          <a:stretch>
            <a:fillRect/>
          </a:stretch>
        </p:blipFill>
        <p:spPr>
          <a:xfrm>
            <a:off x="18269498" y="40801205"/>
            <a:ext cx="2050666" cy="1423098"/>
          </a:xfrm>
          <a:prstGeom prst="rect">
            <a:avLst/>
          </a:prstGeom>
          <a:ln w="12700">
            <a:miter lim="400000"/>
          </a:ln>
        </p:spPr>
      </p:pic>
      <p:sp>
        <p:nvSpPr>
          <p:cNvPr id="43" name="Shape 43"/>
          <p:cNvSpPr/>
          <p:nvPr/>
        </p:nvSpPr>
        <p:spPr>
          <a:xfrm>
            <a:off x="962493" y="21370267"/>
            <a:ext cx="5943391" cy="265204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defTabSz="584200">
              <a:defRPr sz="1800"/>
            </a:pPr>
            <a:r>
              <a:rPr b="1" sz="3600">
                <a:latin typeface="Arial"/>
                <a:ea typeface="Arial"/>
                <a:cs typeface="Arial"/>
                <a:sym typeface="Arial"/>
              </a:rPr>
              <a:t>Heading III</a:t>
            </a:r>
            <a:endParaRPr b="1" sz="3600">
              <a:latin typeface="Arial"/>
              <a:ea typeface="Arial"/>
              <a:cs typeface="Arial"/>
              <a:sym typeface="Arial"/>
            </a:endParaRPr>
          </a:p>
          <a:p>
            <a:pPr lvl="0" marL="221225" indent="-221225" algn="l" defTabSz="584200">
              <a:buSzPct val="100000"/>
              <a:buChar char="•"/>
              <a:defRPr sz="1800"/>
            </a:pPr>
            <a:endParaRPr sz="3600">
              <a:latin typeface="Arial"/>
              <a:ea typeface="Arial"/>
              <a:cs typeface="Arial"/>
              <a:sym typeface="Arial"/>
            </a:endParaRPr>
          </a:p>
          <a:p>
            <a:pPr lvl="0" marL="221225" indent="-221225" algn="l" defTabSz="584200">
              <a:buSzPct val="100000"/>
              <a:buChar char="•"/>
              <a:defRPr sz="1800"/>
            </a:pPr>
            <a:r>
              <a:rPr sz="3600">
                <a:latin typeface="Arial"/>
                <a:ea typeface="Arial"/>
                <a:cs typeface="Arial"/>
                <a:sym typeface="Arial"/>
              </a:rPr>
              <a:t>Item 1</a:t>
            </a:r>
            <a:endParaRPr sz="3600">
              <a:latin typeface="Arial"/>
              <a:ea typeface="Arial"/>
              <a:cs typeface="Arial"/>
              <a:sym typeface="Arial"/>
            </a:endParaRPr>
          </a:p>
          <a:p>
            <a:pPr lvl="0" marL="221225" indent="-221225" algn="l" defTabSz="584200">
              <a:buSzPct val="100000"/>
              <a:buChar char="•"/>
              <a:defRPr sz="1800"/>
            </a:pPr>
            <a:r>
              <a:rPr sz="3600">
                <a:latin typeface="Arial"/>
                <a:ea typeface="Arial"/>
                <a:cs typeface="Arial"/>
                <a:sym typeface="Arial"/>
              </a:rPr>
              <a:t>Item 2</a:t>
            </a:r>
            <a:endParaRPr sz="3600">
              <a:latin typeface="Arial"/>
              <a:ea typeface="Arial"/>
              <a:cs typeface="Arial"/>
              <a:sym typeface="Arial"/>
            </a:endParaRPr>
          </a:p>
        </p:txBody>
      </p:sp>
      <p:sp>
        <p:nvSpPr>
          <p:cNvPr id="44" name="Shape 44"/>
          <p:cNvSpPr/>
          <p:nvPr/>
        </p:nvSpPr>
        <p:spPr>
          <a:xfrm>
            <a:off x="8716792" y="40838865"/>
            <a:ext cx="4932173" cy="1168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nchor="ctr">
            <a:spAutoFit/>
          </a:bodyPr>
          <a:lstStyle>
            <a:lvl1pPr>
              <a:defRPr sz="9000">
                <a:solidFill>
                  <a:srgbClr val="FFFFFF"/>
                </a:solidFill>
                <a:latin typeface="Bank Gothic Light"/>
                <a:ea typeface="Bank Gothic Light"/>
                <a:cs typeface="Bank Gothic Light"/>
                <a:sym typeface="Bank Gothic Light"/>
              </a:defRPr>
            </a:lvl1pPr>
          </a:lstStyle>
          <a:p>
            <a:pPr lvl="0">
              <a:defRPr sz="1800">
                <a:solidFill>
                  <a:srgbClr val="000000"/>
                </a:solidFill>
              </a:defRPr>
            </a:pPr>
            <a:r>
              <a:rPr sz="9000">
                <a:solidFill>
                  <a:srgbClr val="FFFFFF"/>
                </a:solidFill>
              </a:rPr>
              <a:t>SYSTAR</a:t>
            </a:r>
          </a:p>
        </p:txBody>
      </p:sp>
      <p:grpSp>
        <p:nvGrpSpPr>
          <p:cNvPr id="47" name="Group 47"/>
          <p:cNvGrpSpPr/>
          <p:nvPr/>
        </p:nvGrpSpPr>
        <p:grpSpPr>
          <a:xfrm>
            <a:off x="2539417" y="40537311"/>
            <a:ext cx="2977358" cy="1771505"/>
            <a:chOff x="0" y="0"/>
            <a:chExt cx="2977356" cy="1771504"/>
          </a:xfrm>
        </p:grpSpPr>
        <p:sp>
          <p:nvSpPr>
            <p:cNvPr id="45" name="Shape 45"/>
            <p:cNvSpPr/>
            <p:nvPr/>
          </p:nvSpPr>
          <p:spPr>
            <a:xfrm>
              <a:off x="-1" y="0"/>
              <a:ext cx="2977358" cy="41933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ctr">
              <a:spAutoFit/>
            </a:bodyPr>
            <a:lstStyle>
              <a:lvl1pPr>
                <a:defRPr sz="3000">
                  <a:solidFill>
                    <a:srgbClr val="FFFFFF"/>
                  </a:solidFill>
                  <a:latin typeface="Arial"/>
                  <a:ea typeface="Arial"/>
                  <a:cs typeface="Arial"/>
                  <a:sym typeface="Arial"/>
                </a:defRPr>
              </a:lvl1pPr>
            </a:lstStyle>
            <a:p>
              <a:pPr lvl="0">
                <a:defRPr sz="1800">
                  <a:solidFill>
                    <a:srgbClr val="000000"/>
                  </a:solidFill>
                </a:defRPr>
              </a:pPr>
              <a:r>
                <a:rPr sz="3000">
                  <a:solidFill>
                    <a:srgbClr val="FFFFFF"/>
                  </a:solidFill>
                </a:rPr>
                <a:t>sysbio.uni-ulm.de</a:t>
              </a:r>
            </a:p>
          </p:txBody>
        </p:sp>
        <p:pic>
          <p:nvPicPr>
            <p:cNvPr id="46" name="qr-code-sysbio.pdf"/>
            <p:cNvPicPr/>
            <p:nvPr/>
          </p:nvPicPr>
          <p:blipFill>
            <a:blip r:embed="rId4">
              <a:extLst/>
            </a:blip>
            <a:stretch>
              <a:fillRect/>
            </a:stretch>
          </p:blipFill>
          <p:spPr>
            <a:xfrm>
              <a:off x="848431" y="541810"/>
              <a:ext cx="1229694" cy="1229695"/>
            </a:xfrm>
            <a:prstGeom prst="rect">
              <a:avLst/>
            </a:prstGeom>
            <a:ln w="12700" cap="flat">
              <a:noFill/>
              <a:miter lim="400000"/>
            </a:ln>
            <a:effectLst/>
          </p:spPr>
        </p:pic>
      </p:grpSp>
      <p:sp>
        <p:nvSpPr>
          <p:cNvPr id="48" name="Shape 48"/>
          <p:cNvSpPr/>
          <p:nvPr/>
        </p:nvSpPr>
        <p:spPr>
          <a:xfrm>
            <a:off x="15098517" y="5822347"/>
            <a:ext cx="14375505" cy="33992394"/>
          </a:xfrm>
          <a:prstGeom prst="roundRect">
            <a:avLst>
              <a:gd name="adj" fmla="val 1818"/>
            </a:avLst>
          </a:prstGeom>
          <a:solidFill>
            <a:srgbClr val="DDDDDD"/>
          </a:solidFill>
          <a:ln w="12700">
            <a:miter lim="400000"/>
          </a:ln>
        </p:spPr>
        <p:txBody>
          <a:bodyPr lIns="0" tIns="0" rIns="0" bIns="0"/>
          <a:lstStyle/>
          <a:p>
            <a:pPr lvl="0" algn="l">
              <a:defRPr sz="2200">
                <a:uFill>
                  <a:solidFill/>
                </a:uFill>
                <a:latin typeface="Times New Roman"/>
                <a:ea typeface="Times New Roman"/>
                <a:cs typeface="Times New Roman"/>
                <a:sym typeface="Times New Roman"/>
              </a:defRPr>
            </a:pPr>
          </a:p>
        </p:txBody>
      </p:sp>
      <p:sp>
        <p:nvSpPr>
          <p:cNvPr id="49" name="Shape 49"/>
          <p:cNvSpPr/>
          <p:nvPr/>
        </p:nvSpPr>
        <p:spPr>
          <a:xfrm>
            <a:off x="15275868" y="5933137"/>
            <a:ext cx="14020801" cy="897529"/>
          </a:xfrm>
          <a:prstGeom prst="rect">
            <a:avLst/>
          </a:prstGeom>
          <a:ln w="12700">
            <a:miter lim="400000"/>
          </a:ln>
          <a:extLst>
            <a:ext uri="{C572A759-6A51-4108-AA02-DFA0A04FC94B}">
              <ma14:wrappingTextBoxFlag xmlns:ma14="http://schemas.microsoft.com/office/mac/drawingml/2011/main" val="1"/>
            </a:ext>
          </a:extLst>
        </p:spPr>
        <p:txBody>
          <a:bodyPr lIns="42363" tIns="42363" rIns="42363" bIns="42363">
            <a:spAutoFit/>
          </a:bodyPr>
          <a:lstStyle>
            <a:lvl1pPr algn="l" defTabSz="846137">
              <a:defRPr sz="5600">
                <a:uFill>
                  <a:solidFill/>
                </a:uFill>
              </a:defRPr>
            </a:lvl1pPr>
          </a:lstStyle>
          <a:p>
            <a:pPr lvl="0">
              <a:defRPr sz="1800">
                <a:uFillTx/>
              </a:defRPr>
            </a:pPr>
            <a:r>
              <a:rPr sz="5600">
                <a:uFill>
                  <a:solidFill/>
                </a:uFill>
              </a:rPr>
              <a:t>Heading II</a:t>
            </a:r>
          </a:p>
        </p:txBody>
      </p:sp>
      <p:sp>
        <p:nvSpPr>
          <p:cNvPr id="50" name="Shape 50"/>
          <p:cNvSpPr/>
          <p:nvPr/>
        </p:nvSpPr>
        <p:spPr>
          <a:xfrm>
            <a:off x="15275868" y="6965724"/>
            <a:ext cx="14020801" cy="7971429"/>
          </a:xfrm>
          <a:prstGeom prst="rect">
            <a:avLst/>
          </a:prstGeom>
          <a:ln w="12700">
            <a:miter lim="400000"/>
          </a:ln>
          <a:extLst>
            <a:ext uri="{C572A759-6A51-4108-AA02-DFA0A04FC94B}">
              <ma14:wrappingTextBoxFlag xmlns:ma14="http://schemas.microsoft.com/office/mac/drawingml/2011/main" val="1"/>
            </a:ext>
          </a:extLst>
        </p:spPr>
        <p:txBody>
          <a:bodyPr lIns="42363" tIns="42363" rIns="42363" bIns="42363">
            <a:spAutoFit/>
          </a:bodyPr>
          <a:lstStyle/>
          <a:p>
            <a:pPr lvl="0" algn="just" defTabSz="846137">
              <a:defRPr sz="1800"/>
            </a:pPr>
            <a:r>
              <a:rPr b="1" sz="3600">
                <a:uFill>
                  <a:solidFill/>
                </a:uFill>
                <a:latin typeface="Gill Sans Light"/>
                <a:ea typeface="Gill Sans Light"/>
                <a:cs typeface="Gill Sans Light"/>
                <a:sym typeface="Gill Sans Light"/>
              </a:rPr>
              <a:t>Duis autem vel</a:t>
            </a:r>
            <a:r>
              <a:rPr sz="3600">
                <a:uFill>
                  <a:solidFill/>
                </a:uFill>
                <a:latin typeface="Gill Sans Light"/>
                <a:ea typeface="Gill Sans Light"/>
                <a:cs typeface="Gill Sans Light"/>
                <a:sym typeface="Gill Sans Light"/>
              </a:rPr>
              <a:t> eum iriure dolor in hendrerit in vulputate velit esse molestie consequat, vel illum dolore eu feugiat nulla facilisis at vero eros et accumsan et iusto odio dignissim qui blandit praesent luptatum zzril delenit augue duis dolore te feugait nulla facilisi. Lorem ipsum dolor sit amet, consectetuer adipiscing elit, sed diam nonummy nibh euismod tincidunt ut laoreet dolore magna aliquam erat volutpat.   </a:t>
            </a:r>
            <a:endParaRPr sz="3600">
              <a:uFill>
                <a:solidFill/>
              </a:uFill>
              <a:latin typeface="Gill Sans Light"/>
              <a:ea typeface="Gill Sans Light"/>
              <a:cs typeface="Gill Sans Light"/>
              <a:sym typeface="Gill Sans Light"/>
            </a:endParaRPr>
          </a:p>
          <a:p>
            <a:pPr lvl="0" algn="just" defTabSz="846137">
              <a:defRPr sz="1800"/>
            </a:pPr>
            <a:endParaRPr sz="3600">
              <a:uFill>
                <a:solidFill/>
              </a:uFill>
              <a:latin typeface="Gill Sans Light"/>
              <a:ea typeface="Gill Sans Light"/>
              <a:cs typeface="Gill Sans Light"/>
              <a:sym typeface="Gill Sans Light"/>
            </a:endParaRPr>
          </a:p>
          <a:p>
            <a:pPr lvl="0" algn="just" defTabSz="846137">
              <a:defRPr sz="1800"/>
            </a:pPr>
            <a:r>
              <a:rPr b="1" sz="3600">
                <a:uFill>
                  <a:solidFill/>
                </a:uFill>
                <a:latin typeface="Gill Sans Light"/>
                <a:ea typeface="Gill Sans Light"/>
                <a:cs typeface="Gill Sans Light"/>
                <a:sym typeface="Gill Sans Light"/>
              </a:rPr>
              <a:t>Ut wisi enim</a:t>
            </a:r>
            <a:r>
              <a:rPr sz="3600">
                <a:uFill>
                  <a:solidFill/>
                </a:uFill>
                <a:latin typeface="Gill Sans Light"/>
                <a:ea typeface="Gill Sans Light"/>
                <a:cs typeface="Gill Sans Light"/>
                <a:sym typeface="Gill Sans Light"/>
              </a:rPr>
              <a:t>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   </a:t>
            </a:r>
            <a:endParaRPr sz="3600">
              <a:uFill>
                <a:solidFill/>
              </a:uFill>
              <a:latin typeface="Gill Sans Light"/>
              <a:ea typeface="Gill Sans Light"/>
              <a:cs typeface="Gill Sans Light"/>
              <a:sym typeface="Gill Sans Light"/>
            </a:endParaRPr>
          </a:p>
          <a:p>
            <a:pPr lvl="0" algn="just" defTabSz="846137">
              <a:defRPr sz="1800"/>
            </a:pPr>
            <a:endParaRPr sz="3600">
              <a:uFill>
                <a:solidFill/>
              </a:uFill>
              <a:latin typeface="Gill Sans Light"/>
              <a:ea typeface="Gill Sans Light"/>
              <a:cs typeface="Gill Sans Light"/>
              <a:sym typeface="Gill Sans Light"/>
            </a:endParaRPr>
          </a:p>
          <a:p>
            <a:pPr lvl="0" algn="just" defTabSz="846137">
              <a:defRPr sz="1800"/>
            </a:pPr>
            <a:r>
              <a:rPr b="1" sz="3600">
                <a:uFill>
                  <a:solidFill/>
                </a:uFill>
                <a:latin typeface="Gill Sans Light"/>
                <a:ea typeface="Gill Sans Light"/>
                <a:cs typeface="Gill Sans Light"/>
                <a:sym typeface="Gill Sans Light"/>
              </a:rPr>
              <a:t>Nam liber tempor cum </a:t>
            </a:r>
            <a:r>
              <a:rPr sz="3600">
                <a:uFill>
                  <a:solidFill/>
                </a:uFill>
                <a:latin typeface="Gill Sans Light"/>
                <a:ea typeface="Gill Sans Light"/>
                <a:cs typeface="Gill Sans Light"/>
                <a:sym typeface="Gill Sans Light"/>
              </a:rPr>
              <a:t>soluta nobis</a:t>
            </a:r>
          </a:p>
        </p:txBody>
      </p:sp>
      <p:sp>
        <p:nvSpPr>
          <p:cNvPr id="51" name="Shape 51"/>
          <p:cNvSpPr/>
          <p:nvPr/>
        </p:nvSpPr>
        <p:spPr>
          <a:xfrm>
            <a:off x="834998" y="7165717"/>
            <a:ext cx="14020801" cy="6879229"/>
          </a:xfrm>
          <a:prstGeom prst="rect">
            <a:avLst/>
          </a:prstGeom>
          <a:ln w="12700">
            <a:miter lim="400000"/>
          </a:ln>
          <a:extLst>
            <a:ext uri="{C572A759-6A51-4108-AA02-DFA0A04FC94B}">
              <ma14:wrappingTextBoxFlag xmlns:ma14="http://schemas.microsoft.com/office/mac/drawingml/2011/main" val="1"/>
            </a:ext>
          </a:extLst>
        </p:spPr>
        <p:txBody>
          <a:bodyPr lIns="42363" tIns="42363" rIns="42363" bIns="42363">
            <a:spAutoFit/>
          </a:bodyPr>
          <a:lstStyle/>
          <a:p>
            <a:pPr lvl="0" algn="just" defTabSz="846137">
              <a:defRPr sz="1800"/>
            </a:pPr>
            <a:r>
              <a:rPr b="1" sz="3600">
                <a:uFill>
                  <a:solidFill/>
                </a:uFill>
                <a:latin typeface="Gill Sans Light"/>
                <a:ea typeface="Gill Sans Light"/>
                <a:cs typeface="Gill Sans Light"/>
                <a:sym typeface="Gill Sans Light"/>
              </a:rPr>
              <a:t>Lorem ipsum dolor</a:t>
            </a:r>
            <a:endParaRPr b="1" sz="3600">
              <a:uFill>
                <a:solidFill/>
              </a:uFill>
              <a:latin typeface="Gill Sans Light"/>
              <a:ea typeface="Gill Sans Light"/>
              <a:cs typeface="Gill Sans Light"/>
              <a:sym typeface="Gill Sans Light"/>
            </a:endParaRPr>
          </a:p>
          <a:p>
            <a:pPr lvl="0" algn="just" defTabSz="846137">
              <a:defRPr sz="1800"/>
            </a:pPr>
            <a:r>
              <a:rPr sz="3600">
                <a:uFill>
                  <a:solidFill/>
                </a:uFill>
                <a:latin typeface="Gill Sans Light"/>
                <a:ea typeface="Gill Sans Light"/>
                <a:cs typeface="Gill Sans Light"/>
                <a:sym typeface="Gill Sans Light"/>
              </a:rPr>
              <a:t>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 Stet clita kasd gubergren, no sea</a:t>
            </a:r>
          </a:p>
        </p:txBody>
      </p:sp>
      <p:grpSp>
        <p:nvGrpSpPr>
          <p:cNvPr id="55" name="Group 55"/>
          <p:cNvGrpSpPr/>
          <p:nvPr/>
        </p:nvGrpSpPr>
        <p:grpSpPr>
          <a:xfrm>
            <a:off x="794462" y="14401585"/>
            <a:ext cx="14082413" cy="6397609"/>
            <a:chOff x="0" y="0"/>
            <a:chExt cx="14082411" cy="6397607"/>
          </a:xfrm>
        </p:grpSpPr>
        <p:sp>
          <p:nvSpPr>
            <p:cNvPr id="52" name="Shape 52"/>
            <p:cNvSpPr/>
            <p:nvPr/>
          </p:nvSpPr>
          <p:spPr>
            <a:xfrm>
              <a:off x="0" y="0"/>
              <a:ext cx="14082412" cy="6397608"/>
            </a:xfrm>
            <a:prstGeom prst="roundRect">
              <a:avLst>
                <a:gd name="adj" fmla="val 10925"/>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ctr">
              <a:noAutofit/>
            </a:bodyPr>
            <a:lstStyle>
              <a:lvl1pPr>
                <a:defRPr b="1" sz="8200">
                  <a:uFill>
                    <a:solidFill/>
                  </a:uFill>
                  <a:latin typeface="Times New Roman"/>
                  <a:ea typeface="Times New Roman"/>
                  <a:cs typeface="Times New Roman"/>
                  <a:sym typeface="Times New Roman"/>
                </a:defRPr>
              </a:lvl1pPr>
            </a:lstStyle>
            <a:p>
              <a:pPr lvl="0">
                <a:defRPr b="0" sz="1800">
                  <a:uFillTx/>
                </a:defRPr>
              </a:pPr>
              <a:r>
                <a:rPr b="1" sz="8200">
                  <a:uFill>
                    <a:solidFill/>
                  </a:uFill>
                </a:rPr>
                <a:t>Image</a:t>
              </a:r>
            </a:p>
          </p:txBody>
        </p:sp>
        <p:sp>
          <p:nvSpPr>
            <p:cNvPr id="53" name="Shape 53"/>
            <p:cNvSpPr/>
            <p:nvPr/>
          </p:nvSpPr>
          <p:spPr>
            <a:xfrm>
              <a:off x="197668" y="4864972"/>
              <a:ext cx="13729121" cy="1126129"/>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42363" tIns="42363" rIns="42363" bIns="42363" numCol="1" anchor="t">
              <a:spAutoFit/>
            </a:bodyPr>
            <a:lstStyle/>
            <a:p>
              <a:pPr lvl="0" algn="just" defTabSz="846137">
                <a:defRPr sz="1800"/>
              </a:pPr>
              <a:r>
                <a:rPr sz="3600">
                  <a:uFill>
                    <a:solidFill/>
                  </a:uFill>
                </a:rPr>
                <a:t>Label:</a:t>
              </a:r>
              <a:endParaRPr sz="3600">
                <a:uFill>
                  <a:solidFill/>
                </a:uFill>
              </a:endParaRPr>
            </a:p>
            <a:p>
              <a:pPr lvl="0" algn="just" defTabSz="846137">
                <a:defRPr sz="1800"/>
              </a:pPr>
              <a:r>
                <a:rPr sz="3600">
                  <a:uFill>
                    <a:solidFill/>
                  </a:uFill>
                  <a:latin typeface="Gill Sans Light"/>
                  <a:ea typeface="Gill Sans Light"/>
                  <a:cs typeface="Gill Sans Light"/>
                  <a:sym typeface="Gill Sans Light"/>
                </a:rPr>
                <a:t>Image description</a:t>
              </a:r>
            </a:p>
          </p:txBody>
        </p:sp>
        <p:pic>
          <p:nvPicPr>
            <p:cNvPr id="54" name="10068_UK-Ulm.jpg"/>
            <p:cNvPicPr/>
            <p:nvPr/>
          </p:nvPicPr>
          <p:blipFill>
            <a:blip r:embed="rId5">
              <a:extLst/>
            </a:blip>
            <a:stretch>
              <a:fillRect/>
            </a:stretch>
          </p:blipFill>
          <p:spPr>
            <a:xfrm>
              <a:off x="176645" y="554119"/>
              <a:ext cx="13729121" cy="4140306"/>
            </a:xfrm>
            <a:prstGeom prst="rect">
              <a:avLst/>
            </a:prstGeom>
            <a:ln w="12700" cap="flat">
              <a:noFill/>
              <a:miter lim="400000"/>
            </a:ln>
            <a:effectLst/>
          </p:spPr>
        </p:pic>
      </p:grpSp>
      <p:sp>
        <p:nvSpPr>
          <p:cNvPr id="56" name="Shape 56"/>
          <p:cNvSpPr/>
          <p:nvPr/>
        </p:nvSpPr>
        <p:spPr>
          <a:xfrm>
            <a:off x="836248" y="886260"/>
            <a:ext cx="28591605" cy="334934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lvl="0" algn="l">
              <a:defRPr sz="1800"/>
            </a:pPr>
            <a:r>
              <a:rPr sz="7000">
                <a:solidFill>
                  <a:srgbClr val="FFFFFF"/>
                </a:solidFill>
                <a:uFill>
                  <a:solidFill/>
                </a:uFill>
                <a:latin typeface="Arial Bold"/>
                <a:ea typeface="Arial Bold"/>
                <a:cs typeface="Arial Bold"/>
                <a:sym typeface="Arial Bold"/>
              </a:rPr>
              <a:t>Titel</a:t>
            </a:r>
            <a:endParaRPr sz="1200">
              <a:solidFill>
                <a:srgbClr val="FFFFFF"/>
              </a:solidFill>
              <a:uFill>
                <a:solidFill/>
              </a:uFill>
              <a:latin typeface="Arial Bold"/>
              <a:ea typeface="Arial Bold"/>
              <a:cs typeface="Arial Bold"/>
              <a:sym typeface="Arial Bold"/>
            </a:endParaRPr>
          </a:p>
          <a:p>
            <a:pPr lvl="0" algn="l" defTabSz="457200">
              <a:spcBef>
                <a:spcPts val="1200"/>
              </a:spcBef>
              <a:defRPr sz="1800"/>
            </a:pPr>
            <a:endParaRPr sz="2100">
              <a:latin typeface="Times Roman"/>
              <a:ea typeface="Times Roman"/>
              <a:cs typeface="Times Roman"/>
              <a:sym typeface="Times Roman"/>
            </a:endParaRPr>
          </a:p>
          <a:p>
            <a:pPr lvl="0" algn="l">
              <a:defRPr sz="1800"/>
            </a:pPr>
            <a:endParaRPr sz="2000">
              <a:solidFill>
                <a:srgbClr val="FFFFFF"/>
              </a:solidFill>
              <a:uFill>
                <a:solidFill/>
              </a:uFill>
              <a:latin typeface="Arial Bold"/>
              <a:ea typeface="Arial Bold"/>
              <a:cs typeface="Arial Bold"/>
              <a:sym typeface="Arial Bold"/>
            </a:endParaRPr>
          </a:p>
          <a:p>
            <a:pPr lvl="0" algn="l">
              <a:defRPr sz="1800"/>
            </a:pPr>
            <a:r>
              <a:rPr sz="4500">
                <a:solidFill>
                  <a:srgbClr val="FFFFFF"/>
                </a:solidFill>
                <a:uFill>
                  <a:solidFill/>
                </a:uFill>
                <a:latin typeface="Arial Bold"/>
                <a:ea typeface="Arial Bold"/>
                <a:cs typeface="Arial Bold"/>
                <a:sym typeface="Arial Bold"/>
              </a:rPr>
              <a:t>Authors, Co-authors</a:t>
            </a:r>
            <a:endParaRPr sz="4500">
              <a:solidFill>
                <a:srgbClr val="FFFFFF"/>
              </a:solidFill>
              <a:uFill>
                <a:solidFill/>
              </a:uFill>
              <a:latin typeface="Arial Bold"/>
              <a:ea typeface="Arial Bold"/>
              <a:cs typeface="Arial Bold"/>
              <a:sym typeface="Arial Bold"/>
            </a:endParaRPr>
          </a:p>
          <a:p>
            <a:pPr lvl="0" algn="l">
              <a:defRPr sz="1800"/>
            </a:pPr>
            <a:endParaRPr sz="1200">
              <a:solidFill>
                <a:srgbClr val="FFFFFF"/>
              </a:solidFill>
              <a:uFill>
                <a:solidFill/>
              </a:uFill>
              <a:latin typeface="Arial Bold"/>
              <a:ea typeface="Arial Bold"/>
              <a:cs typeface="Arial Bold"/>
              <a:sym typeface="Arial Bold"/>
            </a:endParaRPr>
          </a:p>
          <a:p>
            <a:pPr lvl="0" algn="l">
              <a:defRPr sz="1800"/>
            </a:pPr>
            <a:r>
              <a:rPr sz="4500">
                <a:solidFill>
                  <a:srgbClr val="FFFFFF"/>
                </a:solidFill>
                <a:uFill>
                  <a:solidFill/>
                </a:uFill>
                <a:latin typeface="Arial Bold"/>
                <a:ea typeface="Arial Bold"/>
                <a:cs typeface="Arial Bold"/>
                <a:sym typeface="Arial Bold"/>
              </a:rPr>
              <a:t>Institute, University of Ulm</a:t>
            </a:r>
          </a:p>
        </p:txBody>
      </p:sp>
      <p:pic>
        <p:nvPicPr>
          <p:cNvPr id="57" name="logo_100_sw.pdf" descr="logo_100_sw.eps"/>
          <p:cNvPicPr/>
          <p:nvPr/>
        </p:nvPicPr>
        <p:blipFill>
          <a:blip r:embed="rId6">
            <a:extLst/>
          </a:blip>
          <a:stretch>
            <a:fillRect/>
          </a:stretch>
        </p:blipFill>
        <p:spPr>
          <a:xfrm>
            <a:off x="15450169" y="1615910"/>
            <a:ext cx="13672200" cy="2652044"/>
          </a:xfrm>
          <a:prstGeom prst="rect">
            <a:avLst/>
          </a:prstGeom>
          <a:ln w="12700">
            <a:miter lim="400000"/>
          </a:ln>
        </p:spPr>
      </p:pic>
    </p:spTree>
  </p:cSld>
  <p:clrMapOvr>
    <a:masterClrMapping/>
  </p:clrMapOvr>
  <p:transition spd="med" advClick="1"/>
</p:sld>
</file>

<file path=ppt/theme/theme1.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7F7F7F"/>
      </a:accent1>
      <a:accent2>
        <a:srgbClr val="333399"/>
      </a:accent2>
      <a:accent3>
        <a:srgbClr val="8F8F8F"/>
      </a:accent3>
      <a:accent4>
        <a:srgbClr val="707070"/>
      </a:accent4>
      <a:accent5>
        <a:srgbClr val="C0C0C0"/>
      </a:accent5>
      <a:accent6>
        <a:srgbClr val="2D2D8A"/>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7F7F7F"/>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ctr" defTabSz="914400" rtl="0" fontAlgn="auto" latinLnBrk="1" hangingPunct="0">
          <a:lnSpc>
            <a:spcPct val="100000"/>
          </a:lnSpc>
          <a:spcBef>
            <a:spcPts val="0"/>
          </a:spcBef>
          <a:spcAft>
            <a:spcPts val="0"/>
          </a:spcAft>
          <a:buClrTx/>
          <a:buSzTx/>
          <a:buFontTx/>
          <a:buNone/>
          <a:tabLst/>
          <a:defRPr b="0" baseline="0" cap="none" i="0" spc="0" strike="noStrike" sz="18300" u="none" kumimoji="0" normalizeH="0">
            <a:ln>
              <a:noFill/>
            </a:ln>
            <a:solidFill>
              <a:srgbClr val="000000"/>
            </a:solidFill>
            <a:effectLst/>
            <a:uFillTx/>
            <a:latin typeface="Gill Sans"/>
            <a:ea typeface="Gill Sans"/>
            <a:cs typeface="Gill San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7F7F7F"/>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ctr" defTabSz="914400" rtl="0" fontAlgn="auto" latinLnBrk="1" hangingPunct="0">
          <a:lnSpc>
            <a:spcPct val="100000"/>
          </a:lnSpc>
          <a:spcBef>
            <a:spcPts val="0"/>
          </a:spcBef>
          <a:spcAft>
            <a:spcPts val="0"/>
          </a:spcAft>
          <a:buClrTx/>
          <a:buSzTx/>
          <a:buFontTx/>
          <a:buNone/>
          <a:tabLst/>
          <a:defRPr b="0" baseline="0" cap="none" i="0" spc="0" strike="noStrike" sz="18300" u="none" kumimoji="0" normalizeH="0">
            <a:ln>
              <a:noFill/>
            </a:ln>
            <a:solidFill>
              <a:srgbClr val="000000"/>
            </a:solidFill>
            <a:effectLst/>
            <a:uFillTx/>
            <a:latin typeface="Gill Sans"/>
            <a:ea typeface="Gill Sans"/>
            <a:cs typeface="Gill San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fault">
  <a:themeElements>
    <a:clrScheme name="Default">
      <a:dk1>
        <a:srgbClr val="000000"/>
      </a:dk1>
      <a:lt1>
        <a:srgbClr val="FFFFFF"/>
      </a:lt1>
      <a:dk2>
        <a:srgbClr val="A7A7A7"/>
      </a:dk2>
      <a:lt2>
        <a:srgbClr val="535353"/>
      </a:lt2>
      <a:accent1>
        <a:srgbClr val="7F7F7F"/>
      </a:accent1>
      <a:accent2>
        <a:srgbClr val="333399"/>
      </a:accent2>
      <a:accent3>
        <a:srgbClr val="8F8F8F"/>
      </a:accent3>
      <a:accent4>
        <a:srgbClr val="707070"/>
      </a:accent4>
      <a:accent5>
        <a:srgbClr val="C0C0C0"/>
      </a:accent5>
      <a:accent6>
        <a:srgbClr val="2D2D8A"/>
      </a:accent6>
      <a:hlink>
        <a:srgbClr val="0000FF"/>
      </a:hlink>
      <a:folHlink>
        <a:srgbClr val="FF00FF"/>
      </a:folHlink>
    </a:clrScheme>
    <a:fontScheme name="Default">
      <a:majorFont>
        <a:latin typeface="Avenir Roman"/>
        <a:ea typeface="Avenir Roman"/>
        <a:cs typeface="Avenir Roman"/>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7F7F7F"/>
          </a:solidFill>
          <a:prstDash val="solid"/>
          <a:bevel/>
        </a:ln>
        <a:effectLst/>
      </a:spPr>
      <a:bodyPr rot="0" spcFirstLastPara="1" vertOverflow="overflow" horzOverflow="overflow" vert="horz" wrap="square" lIns="45719" tIns="45719" rIns="45719" bIns="45719" numCol="1" spcCol="38100" rtlCol="0" anchor="t" upright="0">
        <a:spAutoFit/>
      </a:bodyPr>
      <a:lstStyle>
        <a:defPPr marL="0" marR="0" indent="0" algn="ctr" defTabSz="914400" rtl="0" fontAlgn="auto" latinLnBrk="1" hangingPunct="0">
          <a:lnSpc>
            <a:spcPct val="100000"/>
          </a:lnSpc>
          <a:spcBef>
            <a:spcPts val="0"/>
          </a:spcBef>
          <a:spcAft>
            <a:spcPts val="0"/>
          </a:spcAft>
          <a:buClrTx/>
          <a:buSzTx/>
          <a:buFontTx/>
          <a:buNone/>
          <a:tabLst/>
          <a:defRPr b="0" baseline="0" cap="none" i="0" spc="0" strike="noStrike" sz="18300" u="none" kumimoji="0" normalizeH="0">
            <a:ln>
              <a:noFill/>
            </a:ln>
            <a:solidFill>
              <a:srgbClr val="000000"/>
            </a:solidFill>
            <a:effectLst/>
            <a:uFillTx/>
            <a:latin typeface="Gill Sans"/>
            <a:ea typeface="Gill Sans"/>
            <a:cs typeface="Gill San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rgbClr val="7F7F7F"/>
          </a:solidFill>
          <a:prstDash val="solid"/>
          <a:bevel/>
        </a:ln>
        <a:effectLst>
          <a:outerShdw sx="100000" sy="100000" kx="0" ky="0" algn="b" rotWithShape="0" blurRad="38100" dist="20000" dir="5400000">
            <a:srgbClr val="000000">
              <a:alpha val="38000"/>
            </a:srgbClr>
          </a:outerShdw>
        </a:effectLst>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upright="0">
        <a:spAutoFit/>
      </a:bodyPr>
      <a:lstStyle>
        <a:defPPr marL="0" marR="0" indent="0" algn="ctr" defTabSz="914400" rtl="0" fontAlgn="auto" latinLnBrk="1" hangingPunct="0">
          <a:lnSpc>
            <a:spcPct val="100000"/>
          </a:lnSpc>
          <a:spcBef>
            <a:spcPts val="0"/>
          </a:spcBef>
          <a:spcAft>
            <a:spcPts val="0"/>
          </a:spcAft>
          <a:buClrTx/>
          <a:buSzTx/>
          <a:buFontTx/>
          <a:buNone/>
          <a:tabLst/>
          <a:defRPr b="0" baseline="0" cap="none" i="0" spc="0" strike="noStrike" sz="18300" u="none" kumimoji="0" normalizeH="0">
            <a:ln>
              <a:noFill/>
            </a:ln>
            <a:solidFill>
              <a:srgbClr val="000000"/>
            </a:solidFill>
            <a:effectLst/>
            <a:uFillTx/>
            <a:latin typeface="Gill Sans"/>
            <a:ea typeface="Gill Sans"/>
            <a:cs typeface="Gill Sans"/>
            <a:sym typeface="Gill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