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75" r:id="rId2"/>
    <p:sldId id="283" r:id="rId3"/>
    <p:sldId id="284" r:id="rId4"/>
    <p:sldId id="285" r:id="rId5"/>
    <p:sldId id="286" r:id="rId6"/>
    <p:sldId id="287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D7DC"/>
    <a:srgbClr val="E4EAED"/>
    <a:srgbClr val="7D9AAA"/>
    <a:srgbClr val="B0C1CB"/>
    <a:srgbClr val="99ADBA"/>
    <a:srgbClr val="56AA1C"/>
    <a:srgbClr val="A9A28D"/>
    <a:srgbClr val="26547C"/>
    <a:srgbClr val="DF6D07"/>
    <a:srgbClr val="A32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76"/>
    <p:restoredTop sz="94704"/>
  </p:normalViewPr>
  <p:slideViewPr>
    <p:cSldViewPr snapToGrid="0" snapToObjects="1">
      <p:cViewPr varScale="1">
        <p:scale>
          <a:sx n="195" d="100"/>
          <a:sy n="195" d="100"/>
        </p:scale>
        <p:origin x="29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7C9AE-D908-CB4D-9CBD-957B16D9B628}" type="datetimeFigureOut">
              <a:rPr lang="de-DE" smtClean="0"/>
              <a:t>20.04.21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8E1B3-6545-954E-9998-292C9C5033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1013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FB49F6D1-9CF7-1D43-ABA7-9865E2F6B0C7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EF02E05-E0B6-DB47-AA72-6A7E625DB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6302119-A5DB-524B-B629-BB637DF42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75B72B9-7DB5-8947-90DF-1ED2424F5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6A9A9F19-9339-6642-AE9D-A7724CA4DBDE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nhaltsplatzhalter 8">
            <a:extLst>
              <a:ext uri="{FF2B5EF4-FFF2-40B4-BE49-F238E27FC236}">
                <a16:creationId xmlns:a16="http://schemas.microsoft.com/office/drawing/2014/main" id="{69C4859A-41C4-C343-9FD6-4E847BE2C98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519363" y="1139824"/>
            <a:ext cx="6229350" cy="1106071"/>
          </a:xfrm>
        </p:spPr>
        <p:txBody>
          <a:bodyPr>
            <a:noAutofit/>
          </a:bodyPr>
          <a:lstStyle>
            <a:lvl1pPr>
              <a:defRPr sz="1400" baseline="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53760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191" userDrawn="1">
          <p15:clr>
            <a:srgbClr val="FBAE40"/>
          </p15:clr>
        </p15:guide>
        <p15:guide id="5" orient="horz" pos="713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2925" userDrawn="1">
          <p15:clr>
            <a:srgbClr val="FBAE40"/>
          </p15:clr>
        </p15:guide>
        <p15:guide id="8" pos="158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5_4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380" y="303213"/>
            <a:ext cx="7432604" cy="611187"/>
          </a:xfrm>
        </p:spPr>
        <p:txBody>
          <a:bodyPr anchor="t" anchorCtr="0"/>
          <a:lstStyle>
            <a:lvl1pPr algn="l">
              <a:defRPr sz="18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einfügen</a:t>
            </a:r>
            <a:br>
              <a:rPr lang="de-DE" dirty="0"/>
            </a:br>
            <a:r>
              <a:rPr lang="de-DE" dirty="0"/>
              <a:t>Beispiel zweizeilig</a:t>
            </a:r>
            <a:endParaRPr lang="en-US" dirty="0"/>
          </a:p>
        </p:txBody>
      </p:sp>
      <p:sp>
        <p:nvSpPr>
          <p:cNvPr id="18" name="Inhaltsplatzhalter 8">
            <a:extLst>
              <a:ext uri="{FF2B5EF4-FFF2-40B4-BE49-F238E27FC236}">
                <a16:creationId xmlns:a16="http://schemas.microsoft.com/office/drawing/2014/main" id="{A62DF91A-B0B2-FF4C-93E2-B9F927EE580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5289" y="1131887"/>
            <a:ext cx="4104044" cy="1696091"/>
          </a:xfrm>
        </p:spPr>
        <p:txBody>
          <a:bodyPr>
            <a:noAutofit/>
          </a:bodyPr>
          <a:lstStyle>
            <a:lvl1pPr>
              <a:defRPr sz="1600" baseline="0"/>
            </a:lvl1pPr>
            <a:lvl2pPr>
              <a:defRPr sz="1600" baseline="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2" name="Bildplatzhalter 3">
            <a:extLst>
              <a:ext uri="{FF2B5EF4-FFF2-40B4-BE49-F238E27FC236}">
                <a16:creationId xmlns:a16="http://schemas.microsoft.com/office/drawing/2014/main" id="{02BECAA8-B05F-894F-A303-752FA1506B6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657789" y="2967258"/>
            <a:ext cx="1973125" cy="1836517"/>
          </a:xfrm>
        </p:spPr>
        <p:txBody>
          <a:bodyPr/>
          <a:lstStyle/>
          <a:p>
            <a:endParaRPr lang="de-DE"/>
          </a:p>
        </p:txBody>
      </p:sp>
      <p:sp>
        <p:nvSpPr>
          <p:cNvPr id="33" name="Bildplatzhalter 3">
            <a:extLst>
              <a:ext uri="{FF2B5EF4-FFF2-40B4-BE49-F238E27FC236}">
                <a16:creationId xmlns:a16="http://schemas.microsoft.com/office/drawing/2014/main" id="{88B1D2C0-15B0-3942-8880-C8BE4C49434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775588" y="2967258"/>
            <a:ext cx="1973125" cy="1836517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Bildplatzhalter 3">
            <a:extLst>
              <a:ext uri="{FF2B5EF4-FFF2-40B4-BE49-F238E27FC236}">
                <a16:creationId xmlns:a16="http://schemas.microsoft.com/office/drawing/2014/main" id="{E6E39A3D-FEB4-8C4E-B671-C0784913AF8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01344" y="2967258"/>
            <a:ext cx="1973125" cy="1836517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D4ADE4EC-101B-6D4B-A9CC-0DA708FF91E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519143" y="2967258"/>
            <a:ext cx="1973125" cy="1836517"/>
          </a:xfrm>
        </p:spPr>
        <p:txBody>
          <a:bodyPr/>
          <a:lstStyle/>
          <a:p>
            <a:endParaRPr lang="de-DE"/>
          </a:p>
        </p:txBody>
      </p:sp>
      <p:sp>
        <p:nvSpPr>
          <p:cNvPr id="16" name="Inhaltsplatzhalter 8">
            <a:extLst>
              <a:ext uri="{FF2B5EF4-FFF2-40B4-BE49-F238E27FC236}">
                <a16:creationId xmlns:a16="http://schemas.microsoft.com/office/drawing/2014/main" id="{C1AE140F-9F9D-3A40-A45B-D2E71FB12701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4644669" y="1131887"/>
            <a:ext cx="4104044" cy="1696091"/>
          </a:xfrm>
        </p:spPr>
        <p:txBody>
          <a:bodyPr>
            <a:noAutofit/>
          </a:bodyPr>
          <a:lstStyle>
            <a:lvl1pPr>
              <a:defRPr sz="1600" baseline="0"/>
            </a:lvl1pPr>
            <a:lvl2pPr>
              <a:defRPr sz="1600" baseline="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9" name="Vertikaler Textplatzhalter 13">
            <a:extLst>
              <a:ext uri="{FF2B5EF4-FFF2-40B4-BE49-F238E27FC236}">
                <a16:creationId xmlns:a16="http://schemas.microsoft.com/office/drawing/2014/main" id="{A9EC5628-A581-F84A-A69E-4087D65DB0D4}"/>
              </a:ext>
            </a:extLst>
          </p:cNvPr>
          <p:cNvSpPr>
            <a:spLocks noGrp="1"/>
          </p:cNvSpPr>
          <p:nvPr>
            <p:ph type="body" orient="vert" sz="quarter" idx="18"/>
          </p:nvPr>
        </p:nvSpPr>
        <p:spPr>
          <a:xfrm rot="10800000">
            <a:off x="8754499" y="1192192"/>
            <a:ext cx="221667" cy="3611583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7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C10869A-EE2A-B047-8C2F-73042413B3AB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5C47DB4A-3D96-EA44-B811-0018B89D6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644EA2FF-D859-0B40-BBEC-B72A7936D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01F0B857-13BE-E845-B684-81BD0AF15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0FC4953C-11F5-5F49-80FA-4FCB261E6700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56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191" userDrawn="1">
          <p15:clr>
            <a:srgbClr val="FBAE40"/>
          </p15:clr>
        </p15:guide>
        <p15:guide id="5" orient="horz" pos="713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29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6_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380" y="303213"/>
            <a:ext cx="7432604" cy="611187"/>
          </a:xfrm>
        </p:spPr>
        <p:txBody>
          <a:bodyPr anchor="t" anchorCtr="0"/>
          <a:lstStyle>
            <a:lvl1pPr algn="l">
              <a:defRPr sz="18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einfügen</a:t>
            </a:r>
            <a:br>
              <a:rPr lang="de-DE" dirty="0"/>
            </a:br>
            <a:r>
              <a:rPr lang="de-DE" dirty="0"/>
              <a:t>Beispiel zweizeilig</a:t>
            </a:r>
            <a:endParaRPr lang="en-US" dirty="0"/>
          </a:p>
        </p:txBody>
      </p:sp>
      <p:sp>
        <p:nvSpPr>
          <p:cNvPr id="18" name="Inhaltsplatzhalter 8">
            <a:extLst>
              <a:ext uri="{FF2B5EF4-FFF2-40B4-BE49-F238E27FC236}">
                <a16:creationId xmlns:a16="http://schemas.microsoft.com/office/drawing/2014/main" id="{A62DF91A-B0B2-FF4C-93E2-B9F927EE580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519363" y="1139824"/>
            <a:ext cx="6229350" cy="1106071"/>
          </a:xfrm>
        </p:spPr>
        <p:txBody>
          <a:bodyPr>
            <a:noAutofit/>
          </a:bodyPr>
          <a:lstStyle>
            <a:lvl1pPr>
              <a:defRPr sz="1400" baseline="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0" name="Bildplatzhalter 3">
            <a:extLst>
              <a:ext uri="{FF2B5EF4-FFF2-40B4-BE49-F238E27FC236}">
                <a16:creationId xmlns:a16="http://schemas.microsoft.com/office/drawing/2014/main" id="{303CC690-6ACE-404F-BAB6-D72A58A0E04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02908" y="1138988"/>
            <a:ext cx="1973125" cy="1110147"/>
          </a:xfrm>
        </p:spPr>
        <p:txBody>
          <a:bodyPr/>
          <a:lstStyle/>
          <a:p>
            <a:endParaRPr lang="de-DE"/>
          </a:p>
        </p:txBody>
      </p:sp>
      <p:sp>
        <p:nvSpPr>
          <p:cNvPr id="24" name="Inhaltsplatzhalter 8">
            <a:extLst>
              <a:ext uri="{FF2B5EF4-FFF2-40B4-BE49-F238E27FC236}">
                <a16:creationId xmlns:a16="http://schemas.microsoft.com/office/drawing/2014/main" id="{87645B6A-2033-4840-849C-1F554BF1A528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2519363" y="2414337"/>
            <a:ext cx="6229350" cy="1122947"/>
          </a:xfrm>
        </p:spPr>
        <p:txBody>
          <a:bodyPr>
            <a:noAutofit/>
          </a:bodyPr>
          <a:lstStyle>
            <a:lvl1pPr>
              <a:defRPr sz="1400" baseline="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8" name="Inhaltsplatzhalter 8">
            <a:extLst>
              <a:ext uri="{FF2B5EF4-FFF2-40B4-BE49-F238E27FC236}">
                <a16:creationId xmlns:a16="http://schemas.microsoft.com/office/drawing/2014/main" id="{BFC1FE68-4E7B-1F4E-A9E4-9BE064B2F65E}"/>
              </a:ext>
            </a:extLst>
          </p:cNvPr>
          <p:cNvSpPr>
            <a:spLocks noGrp="1"/>
          </p:cNvSpPr>
          <p:nvPr>
            <p:ph sz="quarter" idx="31"/>
          </p:nvPr>
        </p:nvSpPr>
        <p:spPr>
          <a:xfrm>
            <a:off x="2519363" y="3689684"/>
            <a:ext cx="6229350" cy="1114091"/>
          </a:xfrm>
        </p:spPr>
        <p:txBody>
          <a:bodyPr>
            <a:noAutofit/>
          </a:bodyPr>
          <a:lstStyle>
            <a:lvl1pPr>
              <a:defRPr sz="1400" baseline="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Vertikaler Textplatzhalter 13">
            <a:extLst>
              <a:ext uri="{FF2B5EF4-FFF2-40B4-BE49-F238E27FC236}">
                <a16:creationId xmlns:a16="http://schemas.microsoft.com/office/drawing/2014/main" id="{442D2BAC-8A02-674E-930D-BE651DB3B62F}"/>
              </a:ext>
            </a:extLst>
          </p:cNvPr>
          <p:cNvSpPr>
            <a:spLocks noGrp="1"/>
          </p:cNvSpPr>
          <p:nvPr>
            <p:ph type="body" orient="vert" sz="quarter" idx="18"/>
          </p:nvPr>
        </p:nvSpPr>
        <p:spPr>
          <a:xfrm rot="10800000">
            <a:off x="8754500" y="1684117"/>
            <a:ext cx="140644" cy="3108084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7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51F68BD-9BF8-7F41-BD66-FD43054126A5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AE6F048F-FCA2-3E4C-A482-C94E0334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CE556AAB-7563-4D49-88BC-65D3EA219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505D30C-93FA-644F-B4BA-E0B9604CB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AEBBF353-82D0-204D-9F82-93761CE2A8C4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ildplatzhalter 3">
            <a:extLst>
              <a:ext uri="{FF2B5EF4-FFF2-40B4-BE49-F238E27FC236}">
                <a16:creationId xmlns:a16="http://schemas.microsoft.com/office/drawing/2014/main" id="{A133D1F5-F831-3343-9517-E0AB76EC8529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95288" y="3693628"/>
            <a:ext cx="1973125" cy="1110147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Bildplatzhalter 3">
            <a:extLst>
              <a:ext uri="{FF2B5EF4-FFF2-40B4-BE49-F238E27FC236}">
                <a16:creationId xmlns:a16="http://schemas.microsoft.com/office/drawing/2014/main" id="{35E4D7FB-EB64-6D41-B906-9867681988C9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95288" y="2422356"/>
            <a:ext cx="1973125" cy="1110147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425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191" userDrawn="1">
          <p15:clr>
            <a:srgbClr val="FBAE40"/>
          </p15:clr>
        </p15:guide>
        <p15:guide id="5" orient="horz" pos="713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1587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56CD23B8-3E5E-9849-9B87-50DCBB99144B}"/>
              </a:ext>
            </a:extLst>
          </p:cNvPr>
          <p:cNvSpPr/>
          <p:nvPr userDrawn="1"/>
        </p:nvSpPr>
        <p:spPr>
          <a:xfrm>
            <a:off x="395288" y="1131887"/>
            <a:ext cx="8353425" cy="3671887"/>
          </a:xfrm>
          <a:prstGeom prst="rect">
            <a:avLst/>
          </a:prstGeom>
          <a:solidFill>
            <a:srgbClr val="7D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72DC440-411E-1E43-B720-2976B6E9EDB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47220" y="1328102"/>
            <a:ext cx="5803150" cy="3192140"/>
          </a:xfrm>
        </p:spPr>
        <p:txBody>
          <a:bodyPr anchor="t" anchorCtr="0"/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Haupttitel einfügen</a:t>
            </a:r>
            <a:endParaRPr lang="en-US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26E4F1E-2524-7942-A45A-1A6E08C6C593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848B5C93-61DF-2B4C-BEC9-874AEEF6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07D1FAB9-DC93-D141-8AAC-C8C41062A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A92B0AB-5CBA-1942-801C-D2AC51652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5BF03297-574B-6E45-B7F0-0CE0AF30DF1B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169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191" userDrawn="1">
          <p15:clr>
            <a:srgbClr val="FBAE40"/>
          </p15:clr>
        </p15:guide>
        <p15:guide id="5" orient="horz" pos="713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161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8">
            <a:extLst>
              <a:ext uri="{FF2B5EF4-FFF2-40B4-BE49-F238E27FC236}">
                <a16:creationId xmlns:a16="http://schemas.microsoft.com/office/drawing/2014/main" id="{76AE7526-E4E8-C647-AEA7-5E99F79BD185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2519363" y="2313305"/>
            <a:ext cx="6229350" cy="1176655"/>
          </a:xfrm>
        </p:spPr>
        <p:txBody>
          <a:bodyPr>
            <a:noAutofit/>
          </a:bodyPr>
          <a:lstStyle>
            <a:lvl1pPr>
              <a:defRPr sz="1400" baseline="0"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4A1F2E6-3968-C845-A760-08640056B2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1341" y="460049"/>
            <a:ext cx="1177372" cy="33418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194F84F6-FE4E-BE4F-928E-17D0179F766E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325816C-0E87-2541-B280-772BE2E14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094897E-0D05-7C44-96A3-8D7C8F215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71A3CFE-E00C-3D48-82E1-EDC4AA23E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559BF618-B2CC-F844-8C8B-1DC67E4BF327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205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191" userDrawn="1">
          <p15:clr>
            <a:srgbClr val="FBAE40"/>
          </p15:clr>
        </p15:guide>
        <p15:guide id="5" orient="horz" pos="622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15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1CD7C907-DB27-3F42-85B7-A41E435E011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95288" y="1131888"/>
            <a:ext cx="8353425" cy="1884580"/>
          </a:xfrm>
        </p:spPr>
        <p:txBody>
          <a:bodyPr>
            <a:normAutofit/>
          </a:bodyPr>
          <a:lstStyle>
            <a:lvl1pPr>
              <a:defRPr sz="15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dirty="0"/>
              <a:t>Bild einfügen: Klick auf Symbol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3668" y="3680314"/>
            <a:ext cx="6037318" cy="92619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160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Untertitel einfügen</a:t>
            </a:r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F82C32-F0EA-1A4D-9578-8AE79F2CD2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808" y="315210"/>
            <a:ext cx="1744130" cy="49505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8C2F7F02-FD2D-BA42-9F81-DE47E9F09704}"/>
              </a:ext>
            </a:extLst>
          </p:cNvPr>
          <p:cNvSpPr/>
          <p:nvPr userDrawn="1"/>
        </p:nvSpPr>
        <p:spPr>
          <a:xfrm>
            <a:off x="395288" y="2956034"/>
            <a:ext cx="8353425" cy="576228"/>
          </a:xfrm>
          <a:prstGeom prst="rect">
            <a:avLst/>
          </a:prstGeom>
          <a:solidFill>
            <a:srgbClr val="7D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16743" y="3072412"/>
            <a:ext cx="6037367" cy="436375"/>
          </a:xfrm>
        </p:spPr>
        <p:txBody>
          <a:bodyPr anchor="t" anchorCtr="0"/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Haupttitel einfügen</a:t>
            </a:r>
            <a:endParaRPr lang="en-US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D58DEDF-A97A-3A4D-953A-3E79533C5AE2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71DD0F86-F2A7-8145-AD2F-2CD118D951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1A16C839-EC8A-CC43-BC18-99F651B68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C1049D0C-BDE5-7D41-A8E9-24F468B7B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3BCE0243-EDBC-B240-9013-DC31D02E8996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Vertikaler Textplatzhalter 13">
            <a:extLst>
              <a:ext uri="{FF2B5EF4-FFF2-40B4-BE49-F238E27FC236}">
                <a16:creationId xmlns:a16="http://schemas.microsoft.com/office/drawing/2014/main" id="{3A62E8B5-7BB4-BB42-84D1-8136AE8322A7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>
          <a:xfrm rot="10800000">
            <a:off x="8754500" y="1131887"/>
            <a:ext cx="135118" cy="1819653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7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73887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pos="4853" userDrawn="1">
          <p15:clr>
            <a:srgbClr val="FBAE40"/>
          </p15:clr>
        </p15:guide>
        <p15:guide id="5" pos="1587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orient="horz" pos="71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8C2F7F02-FD2D-BA42-9F81-DE47E9F09704}"/>
              </a:ext>
            </a:extLst>
          </p:cNvPr>
          <p:cNvSpPr/>
          <p:nvPr userDrawn="1"/>
        </p:nvSpPr>
        <p:spPr>
          <a:xfrm>
            <a:off x="395288" y="1136610"/>
            <a:ext cx="8353425" cy="3671887"/>
          </a:xfrm>
          <a:prstGeom prst="rect">
            <a:avLst/>
          </a:prstGeom>
          <a:solidFill>
            <a:srgbClr val="7D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43438" y="3125909"/>
            <a:ext cx="3870834" cy="141287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1600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Untertitel einfügen</a:t>
            </a:r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F82C32-F0EA-1A4D-9578-8AE79F2CD2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808" y="315210"/>
            <a:ext cx="1744130" cy="4950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643439" y="1422693"/>
            <a:ext cx="3853580" cy="1492736"/>
          </a:xfrm>
        </p:spPr>
        <p:txBody>
          <a:bodyPr anchor="t" anchorCtr="0"/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Haupttitel einfügen</a:t>
            </a:r>
            <a:endParaRPr lang="en-US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4DE92ED1-A59A-B642-949A-EF9A610056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5288" y="1137675"/>
            <a:ext cx="4107701" cy="3665624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Vertikaler Textplatzhalter 13">
            <a:extLst>
              <a:ext uri="{FF2B5EF4-FFF2-40B4-BE49-F238E27FC236}">
                <a16:creationId xmlns:a16="http://schemas.microsoft.com/office/drawing/2014/main" id="{4CB101D6-79F6-3A4A-BCC9-1B9E765B1336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>
          <a:xfrm rot="10800000">
            <a:off x="8754500" y="2534856"/>
            <a:ext cx="146432" cy="2268919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7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3BC75B8-12E8-6943-8E8B-E7AFA50D3E8F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0F7AA9F3-48F4-CD47-B5E8-7EF744433F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FBCC930C-798A-8D4D-BF19-EEF955546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49447958-A6BD-2146-8035-DE7D4AA7D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B79042CD-34EF-D345-94D3-D02C084A9082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396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pos="4853" userDrawn="1">
          <p15:clr>
            <a:srgbClr val="FBAE40"/>
          </p15:clr>
        </p15:guide>
        <p15:guide id="5" pos="1587" userDrawn="1">
          <p15:clr>
            <a:srgbClr val="FBAE40"/>
          </p15:clr>
        </p15:guide>
        <p15:guide id="6" pos="2925" userDrawn="1">
          <p15:clr>
            <a:srgbClr val="FBAE40"/>
          </p15:clr>
        </p15:guide>
        <p15:guide id="7" orient="horz" pos="3026" userDrawn="1">
          <p15:clr>
            <a:srgbClr val="FBAE40"/>
          </p15:clr>
        </p15:guide>
        <p15:guide id="8" orient="horz" pos="71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1CD7C907-DB27-3F42-85B7-A41E435E011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31888"/>
            <a:ext cx="9144000" cy="4011612"/>
          </a:xfrm>
        </p:spPr>
        <p:txBody>
          <a:bodyPr>
            <a:normAutofit/>
          </a:bodyPr>
          <a:lstStyle>
            <a:lvl1pPr>
              <a:defRPr sz="15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dirty="0"/>
              <a:t>Bild einfügen: Klick auf Symbol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F82C32-F0EA-1A4D-9578-8AE79F2CD2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808" y="315210"/>
            <a:ext cx="1744130" cy="4950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56345" y="1303440"/>
            <a:ext cx="3992367" cy="1454950"/>
          </a:xfrm>
        </p:spPr>
        <p:txBody>
          <a:bodyPr anchor="t" anchorCtr="0"/>
          <a:lstStyle>
            <a:lvl1pPr algn="l">
              <a:defRPr sz="240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einfügen</a:t>
            </a:r>
            <a:endParaRPr lang="en-US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D58DEDF-A97A-3A4D-953A-3E79533C5AE2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71DD0F86-F2A7-8145-AD2F-2CD118D951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1A16C839-EC8A-CC43-BC18-99F651B68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C1049D0C-BDE5-7D41-A8E9-24F468B7B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3BCE0243-EDBC-B240-9013-DC31D02E8996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ubtitle 2">
            <a:extLst>
              <a:ext uri="{FF2B5EF4-FFF2-40B4-BE49-F238E27FC236}">
                <a16:creationId xmlns:a16="http://schemas.microsoft.com/office/drawing/2014/main" id="{F91A1CC9-5EDF-284C-B33F-1127EF0CCD8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68103" y="2926916"/>
            <a:ext cx="3980609" cy="66724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160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Untertitel einfügen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55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pos="4853" userDrawn="1">
          <p15:clr>
            <a:srgbClr val="FBAE40"/>
          </p15:clr>
        </p15:guide>
        <p15:guide id="5" pos="1587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2880" userDrawn="1">
          <p15:clr>
            <a:srgbClr val="FBAE40"/>
          </p15:clr>
        </p15:guide>
        <p15:guide id="8" orient="horz" pos="713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B709B1D2-310E-C447-AB1F-2183983B1658}"/>
              </a:ext>
            </a:extLst>
          </p:cNvPr>
          <p:cNvSpPr/>
          <p:nvPr userDrawn="1"/>
        </p:nvSpPr>
        <p:spPr>
          <a:xfrm>
            <a:off x="0" y="1131887"/>
            <a:ext cx="9144000" cy="3671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1FAC41D-D255-E347-92B3-6C2D73FB2BCE}"/>
              </a:ext>
            </a:extLst>
          </p:cNvPr>
          <p:cNvSpPr/>
          <p:nvPr userDrawn="1"/>
        </p:nvSpPr>
        <p:spPr>
          <a:xfrm>
            <a:off x="-1" y="1131887"/>
            <a:ext cx="2373550" cy="3671887"/>
          </a:xfrm>
          <a:prstGeom prst="rect">
            <a:avLst/>
          </a:prstGeom>
          <a:solidFill>
            <a:srgbClr val="7D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80626" y="2938892"/>
            <a:ext cx="3626969" cy="84810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1600" baseline="0">
                <a:solidFill>
                  <a:srgbClr val="CBD7DC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Untertitelformat einfügen</a:t>
            </a:r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F82C32-F0EA-1A4D-9578-8AE79F2CD2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808" y="315210"/>
            <a:ext cx="1732905" cy="4918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23616" y="1312391"/>
            <a:ext cx="6225097" cy="1517073"/>
          </a:xfrm>
        </p:spPr>
        <p:txBody>
          <a:bodyPr anchor="t" anchorCtr="0"/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Haupttitel einfügen</a:t>
            </a:r>
            <a:endParaRPr lang="en-US" dirty="0"/>
          </a:p>
        </p:txBody>
      </p:sp>
      <p:sp>
        <p:nvSpPr>
          <p:cNvPr id="37" name="Bildplatzhalter 3">
            <a:extLst>
              <a:ext uri="{FF2B5EF4-FFF2-40B4-BE49-F238E27FC236}">
                <a16:creationId xmlns:a16="http://schemas.microsoft.com/office/drawing/2014/main" id="{124D8558-D4B3-B54C-BC4F-D5348588F6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03309" y="1139142"/>
            <a:ext cx="1973125" cy="1772908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Vertikaler Textplatzhalter 13">
            <a:extLst>
              <a:ext uri="{FF2B5EF4-FFF2-40B4-BE49-F238E27FC236}">
                <a16:creationId xmlns:a16="http://schemas.microsoft.com/office/drawing/2014/main" id="{B447566C-FA35-5B46-BB98-1ECEC04FFFB5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>
          <a:xfrm rot="10800000">
            <a:off x="8754500" y="2176041"/>
            <a:ext cx="129070" cy="2598799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7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1750C59-0348-C742-A735-A082924529B9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81EEA14A-64DD-E84F-AFFC-490A119A7F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EB7C1BF2-0B01-4D49-BBB7-2682E1A69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endParaRPr lang="de-DE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40BDE51-5F37-824C-9B54-8D60CD474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2F47FCB4-AA2A-7044-83E7-0898C32374BA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Bildplatzhalter 3">
            <a:extLst>
              <a:ext uri="{FF2B5EF4-FFF2-40B4-BE49-F238E27FC236}">
                <a16:creationId xmlns:a16="http://schemas.microsoft.com/office/drawing/2014/main" id="{F650C33A-2D00-8147-869A-35BABC39CB4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03309" y="3030867"/>
            <a:ext cx="1973125" cy="1772908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703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713" userDrawn="1">
          <p15:clr>
            <a:srgbClr val="FBAE40"/>
          </p15:clr>
        </p15:guide>
        <p15:guide id="5" pos="1587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380" y="303213"/>
            <a:ext cx="7432604" cy="611187"/>
          </a:xfrm>
        </p:spPr>
        <p:txBody>
          <a:bodyPr anchor="t" anchorCtr="0"/>
          <a:lstStyle>
            <a:lvl1pPr algn="l">
              <a:defRPr sz="18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einfügen</a:t>
            </a:r>
            <a:br>
              <a:rPr lang="de-DE" dirty="0"/>
            </a:br>
            <a:r>
              <a:rPr lang="de-DE" dirty="0"/>
              <a:t>Beispiel zweizeilig</a:t>
            </a:r>
            <a:endParaRPr lang="en-US" dirty="0"/>
          </a:p>
        </p:txBody>
      </p:sp>
      <p:sp>
        <p:nvSpPr>
          <p:cNvPr id="28" name="Inhaltsplatzhalter 27">
            <a:extLst>
              <a:ext uri="{FF2B5EF4-FFF2-40B4-BE49-F238E27FC236}">
                <a16:creationId xmlns:a16="http://schemas.microsoft.com/office/drawing/2014/main" id="{124E8B85-BA5E-874D-8C1C-2EAE36589F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5288" y="1131888"/>
            <a:ext cx="8353425" cy="3676282"/>
          </a:xfrm>
        </p:spPr>
        <p:txBody>
          <a:bodyPr/>
          <a:lstStyle>
            <a:lvl1pPr marL="171450" indent="-171450">
              <a:buClr>
                <a:srgbClr val="7D9AAA"/>
              </a:buClr>
              <a:buFont typeface="Wingdings" pitchFamily="2" charset="2"/>
              <a:buChar char="§"/>
              <a:defRPr sz="1600" baseline="0"/>
            </a:lvl1pPr>
            <a:lvl2pPr>
              <a:buClr>
                <a:srgbClr val="7D9AAA"/>
              </a:buClr>
              <a:defRPr sz="1600" baseline="0"/>
            </a:lvl2pPr>
            <a:lvl3pPr>
              <a:buClr>
                <a:srgbClr val="7D9AAA"/>
              </a:buClr>
              <a:defRPr sz="1400" baseline="0"/>
            </a:lvl3pPr>
            <a:lvl4pPr>
              <a:buClr>
                <a:srgbClr val="7D9AAA"/>
              </a:buClr>
              <a:defRPr sz="1400"/>
            </a:lvl4pPr>
            <a:lvl5pPr>
              <a:buClr>
                <a:srgbClr val="7D9AAA"/>
              </a:buClr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07FC60A-001B-A84D-8439-0377246C9107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1B77694-1C0E-484A-A9D3-D38FE59C8D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ECEC9C2-949D-4841-B0EF-C514A8AD4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DAADBA6-0A7A-5C4E-BCE5-45204D495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DCABEC5A-9225-BE46-991E-94971767F2BB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939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191" userDrawn="1">
          <p15:clr>
            <a:srgbClr val="FBAE40"/>
          </p15:clr>
        </p15:guide>
        <p15:guide id="5" orient="horz" pos="713" userDrawn="1">
          <p15:clr>
            <a:srgbClr val="FBAE40"/>
          </p15:clr>
        </p15:guide>
        <p15:guide id="6" pos="204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_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380" y="303213"/>
            <a:ext cx="7432604" cy="611187"/>
          </a:xfrm>
        </p:spPr>
        <p:txBody>
          <a:bodyPr anchor="t" anchorCtr="0"/>
          <a:lstStyle>
            <a:lvl1pPr algn="l">
              <a:defRPr sz="18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einfügen</a:t>
            </a:r>
            <a:br>
              <a:rPr lang="de-DE" dirty="0"/>
            </a:br>
            <a:r>
              <a:rPr lang="de-DE" dirty="0"/>
              <a:t>Beispiel zweizeilig</a:t>
            </a:r>
            <a:endParaRPr lang="en-US" dirty="0"/>
          </a:p>
        </p:txBody>
      </p:sp>
      <p:sp>
        <p:nvSpPr>
          <p:cNvPr id="17" name="Inhaltsplatzhalter 8">
            <a:extLst>
              <a:ext uri="{FF2B5EF4-FFF2-40B4-BE49-F238E27FC236}">
                <a16:creationId xmlns:a16="http://schemas.microsoft.com/office/drawing/2014/main" id="{9EA76A36-359F-3049-A4AF-05D8F649132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5289" y="1131887"/>
            <a:ext cx="4104044" cy="3671887"/>
          </a:xfrm>
        </p:spPr>
        <p:txBody>
          <a:bodyPr>
            <a:no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5882F3C8-F6FC-1F43-8FF2-DEBCA37BD90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45025" y="1131887"/>
            <a:ext cx="4103688" cy="3671887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Vertikaler Textplatzhalter 13">
            <a:extLst>
              <a:ext uri="{FF2B5EF4-FFF2-40B4-BE49-F238E27FC236}">
                <a16:creationId xmlns:a16="http://schemas.microsoft.com/office/drawing/2014/main" id="{017A6AA3-6E5D-3444-AF30-96548295A561}"/>
              </a:ext>
            </a:extLst>
          </p:cNvPr>
          <p:cNvSpPr>
            <a:spLocks noGrp="1"/>
          </p:cNvSpPr>
          <p:nvPr>
            <p:ph type="body" orient="vert" sz="quarter" idx="18"/>
          </p:nvPr>
        </p:nvSpPr>
        <p:spPr>
          <a:xfrm rot="10800000">
            <a:off x="8754500" y="2818435"/>
            <a:ext cx="146432" cy="1985340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7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EAA9515-108C-8A48-A086-969B3538B82B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939EAFFF-06C1-E944-928E-02AA85D49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4202ACA2-A6C1-2F41-B788-2041A856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B0E0A55-0808-2541-8D86-0D4AB9117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72170822-D53A-ED41-BA40-C4790A3B417B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069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191" userDrawn="1">
          <p15:clr>
            <a:srgbClr val="FBAE40"/>
          </p15:clr>
        </p15:guide>
        <p15:guide id="5" orient="horz" pos="713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292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_3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380" y="303213"/>
            <a:ext cx="7432604" cy="611187"/>
          </a:xfrm>
        </p:spPr>
        <p:txBody>
          <a:bodyPr anchor="t" anchorCtr="0"/>
          <a:lstStyle>
            <a:lvl1pPr algn="l">
              <a:defRPr sz="18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einfügen</a:t>
            </a:r>
            <a:br>
              <a:rPr lang="de-DE" dirty="0"/>
            </a:br>
            <a:r>
              <a:rPr lang="de-DE" dirty="0"/>
              <a:t>Beispiel zweizeilig</a:t>
            </a:r>
            <a:endParaRPr lang="en-US" dirty="0"/>
          </a:p>
        </p:txBody>
      </p:sp>
      <p:sp>
        <p:nvSpPr>
          <p:cNvPr id="17" name="Inhaltsplatzhalter 8">
            <a:extLst>
              <a:ext uri="{FF2B5EF4-FFF2-40B4-BE49-F238E27FC236}">
                <a16:creationId xmlns:a16="http://schemas.microsoft.com/office/drawing/2014/main" id="{9EA76A36-359F-3049-A4AF-05D8F649132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01076" y="1131888"/>
            <a:ext cx="2660428" cy="1933730"/>
          </a:xfrm>
        </p:spPr>
        <p:txBody>
          <a:bodyPr>
            <a:noAutofit/>
          </a:bodyPr>
          <a:lstStyle>
            <a:lvl1pPr>
              <a:defRPr sz="1400" baseline="0"/>
            </a:lvl1pPr>
            <a:lvl2pPr>
              <a:defRPr sz="1400" baseline="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7" name="Bildplatzhalter 5">
            <a:extLst>
              <a:ext uri="{FF2B5EF4-FFF2-40B4-BE49-F238E27FC236}">
                <a16:creationId xmlns:a16="http://schemas.microsoft.com/office/drawing/2014/main" id="{92B60458-4FFD-0849-BEE7-47F10FEBCB7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00574" y="3195711"/>
            <a:ext cx="2666717" cy="1608064"/>
          </a:xfrm>
        </p:spPr>
        <p:txBody>
          <a:bodyPr numCol="3" spcCol="180000"/>
          <a:lstStyle/>
          <a:p>
            <a:endParaRPr lang="de-DE"/>
          </a:p>
        </p:txBody>
      </p:sp>
      <p:sp>
        <p:nvSpPr>
          <p:cNvPr id="36" name="Inhaltsplatzhalter 8">
            <a:extLst>
              <a:ext uri="{FF2B5EF4-FFF2-40B4-BE49-F238E27FC236}">
                <a16:creationId xmlns:a16="http://schemas.microsoft.com/office/drawing/2014/main" id="{E055EB21-537E-3846-BC1A-C961C1EC1451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082498" y="1131888"/>
            <a:ext cx="2660428" cy="1933730"/>
          </a:xfrm>
        </p:spPr>
        <p:txBody>
          <a:bodyPr>
            <a:noAutofit/>
          </a:bodyPr>
          <a:lstStyle>
            <a:lvl1pPr>
              <a:defRPr sz="1400" baseline="0"/>
            </a:lvl1pPr>
            <a:lvl2pPr>
              <a:defRPr sz="1400" baseline="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7" name="Bildplatzhalter 5">
            <a:extLst>
              <a:ext uri="{FF2B5EF4-FFF2-40B4-BE49-F238E27FC236}">
                <a16:creationId xmlns:a16="http://schemas.microsoft.com/office/drawing/2014/main" id="{1C051F10-DD7B-144D-90F5-984DEDBE41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081996" y="3195711"/>
            <a:ext cx="2666717" cy="1608064"/>
          </a:xfrm>
        </p:spPr>
        <p:txBody>
          <a:bodyPr numCol="3" spcCol="180000"/>
          <a:lstStyle/>
          <a:p>
            <a:endParaRPr lang="de-DE"/>
          </a:p>
        </p:txBody>
      </p:sp>
      <p:sp>
        <p:nvSpPr>
          <p:cNvPr id="38" name="Inhaltsplatzhalter 8">
            <a:extLst>
              <a:ext uri="{FF2B5EF4-FFF2-40B4-BE49-F238E27FC236}">
                <a16:creationId xmlns:a16="http://schemas.microsoft.com/office/drawing/2014/main" id="{DBAA7909-0F89-DB41-AA44-A96F7F52895A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3238802" y="1131888"/>
            <a:ext cx="2660428" cy="1933730"/>
          </a:xfrm>
        </p:spPr>
        <p:txBody>
          <a:bodyPr>
            <a:noAutofit/>
          </a:bodyPr>
          <a:lstStyle>
            <a:lvl1pPr>
              <a:defRPr sz="1400" baseline="0"/>
            </a:lvl1pPr>
            <a:lvl2pPr>
              <a:defRPr sz="1400" baseline="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9" name="Bildplatzhalter 5">
            <a:extLst>
              <a:ext uri="{FF2B5EF4-FFF2-40B4-BE49-F238E27FC236}">
                <a16:creationId xmlns:a16="http://schemas.microsoft.com/office/drawing/2014/main" id="{4C23EA98-655D-8748-A63B-CAA0101CE776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38300" y="3195711"/>
            <a:ext cx="2666717" cy="1608064"/>
          </a:xfrm>
        </p:spPr>
        <p:txBody>
          <a:bodyPr numCol="3" spcCol="180000"/>
          <a:lstStyle/>
          <a:p>
            <a:endParaRPr lang="de-DE"/>
          </a:p>
        </p:txBody>
      </p:sp>
      <p:sp>
        <p:nvSpPr>
          <p:cNvPr id="41" name="Vertikaler Textplatzhalter 13">
            <a:extLst>
              <a:ext uri="{FF2B5EF4-FFF2-40B4-BE49-F238E27FC236}">
                <a16:creationId xmlns:a16="http://schemas.microsoft.com/office/drawing/2014/main" id="{9DBA0A74-B7D0-A54D-B9C7-5363DA2C9012}"/>
              </a:ext>
            </a:extLst>
          </p:cNvPr>
          <p:cNvSpPr>
            <a:spLocks noGrp="1"/>
          </p:cNvSpPr>
          <p:nvPr>
            <p:ph type="body" orient="vert" sz="quarter" idx="18"/>
          </p:nvPr>
        </p:nvSpPr>
        <p:spPr>
          <a:xfrm rot="10800000">
            <a:off x="8754500" y="1519417"/>
            <a:ext cx="155744" cy="3284358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7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8AE1B9F-4990-5442-B195-260B90A0C06F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94DC9FEE-C221-5943-B1F0-F98C157998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7AC9A84A-BC6E-E442-A7DE-1B40A0EB2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1B675B5-CCF7-C348-ACA1-0BDE6FB54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A35A79AD-4A78-A94E-B7A9-260D0C31E4E5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014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191" userDrawn="1">
          <p15:clr>
            <a:srgbClr val="FBAE40"/>
          </p15:clr>
        </p15:guide>
        <p15:guide id="5" orient="horz" pos="713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204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4_3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3380" y="303213"/>
            <a:ext cx="7432604" cy="611187"/>
          </a:xfrm>
        </p:spPr>
        <p:txBody>
          <a:bodyPr anchor="t" anchorCtr="0"/>
          <a:lstStyle>
            <a:lvl1pPr algn="l">
              <a:defRPr sz="185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einfügen</a:t>
            </a:r>
            <a:br>
              <a:rPr lang="de-DE" dirty="0"/>
            </a:br>
            <a:r>
              <a:rPr lang="de-DE" dirty="0"/>
              <a:t>Beispiel zweizeilig</a:t>
            </a:r>
            <a:endParaRPr lang="en-US" dirty="0"/>
          </a:p>
        </p:txBody>
      </p:sp>
      <p:sp>
        <p:nvSpPr>
          <p:cNvPr id="18" name="Inhaltsplatzhalter 8">
            <a:extLst>
              <a:ext uri="{FF2B5EF4-FFF2-40B4-BE49-F238E27FC236}">
                <a16:creationId xmlns:a16="http://schemas.microsoft.com/office/drawing/2014/main" id="{A62DF91A-B0B2-FF4C-93E2-B9F927EE580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5289" y="1131887"/>
            <a:ext cx="4104044" cy="3671887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0" name="Bildplatzhalter 3">
            <a:extLst>
              <a:ext uri="{FF2B5EF4-FFF2-40B4-BE49-F238E27FC236}">
                <a16:creationId xmlns:a16="http://schemas.microsoft.com/office/drawing/2014/main" id="{02870007-B315-A84C-826C-A93B8C05D8C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657789" y="1138990"/>
            <a:ext cx="1973125" cy="174859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Vertikaler Textplatzhalter 13">
            <a:extLst>
              <a:ext uri="{FF2B5EF4-FFF2-40B4-BE49-F238E27FC236}">
                <a16:creationId xmlns:a16="http://schemas.microsoft.com/office/drawing/2014/main" id="{F1EA62FF-EC5E-E040-A2ED-2060076C6021}"/>
              </a:ext>
            </a:extLst>
          </p:cNvPr>
          <p:cNvSpPr>
            <a:spLocks noGrp="1"/>
          </p:cNvSpPr>
          <p:nvPr>
            <p:ph type="body" orient="vert" sz="quarter" idx="18"/>
          </p:nvPr>
        </p:nvSpPr>
        <p:spPr>
          <a:xfrm rot="10800000">
            <a:off x="8754500" y="1131887"/>
            <a:ext cx="198518" cy="3671887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7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F08BCAD9-5353-7540-A74B-B971D65BC587}"/>
              </a:ext>
            </a:extLst>
          </p:cNvPr>
          <p:cNvSpPr/>
          <p:nvPr userDrawn="1"/>
        </p:nvSpPr>
        <p:spPr>
          <a:xfrm>
            <a:off x="8518524" y="4971106"/>
            <a:ext cx="230187" cy="1205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64F33E54-B64E-724D-B6F2-C896D5A594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332" y="4978682"/>
            <a:ext cx="826083" cy="122236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A32F750-1B9B-8248-988E-921F3CFA7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288" y="4978682"/>
            <a:ext cx="7246916" cy="120158"/>
          </a:xfrm>
          <a:prstGeom prst="rect">
            <a:avLst/>
          </a:prstGeom>
        </p:spPr>
        <p:txBody>
          <a:bodyPr/>
          <a:lstStyle>
            <a:lvl1pPr>
              <a:defRPr sz="700" baseline="0"/>
            </a:lvl1pPr>
          </a:lstStyle>
          <a:p>
            <a:r>
              <a:rPr lang="de-DE" dirty="0"/>
              <a:t>Text Fußzeile</a:t>
            </a:r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CEC42CFF-3054-A24A-84C3-1DBC7E2D2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5030" y="4978682"/>
            <a:ext cx="212654" cy="136107"/>
          </a:xfrm>
          <a:prstGeom prst="rect">
            <a:avLst/>
          </a:prstGeom>
        </p:spPr>
        <p:txBody>
          <a:bodyPr/>
          <a:lstStyle>
            <a:lvl1pPr algn="r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 </a:t>
            </a:r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70276F58-AD42-434E-9F85-851C80A65513}"/>
              </a:ext>
            </a:extLst>
          </p:cNvPr>
          <p:cNvCxnSpPr/>
          <p:nvPr userDrawn="1"/>
        </p:nvCxnSpPr>
        <p:spPr>
          <a:xfrm>
            <a:off x="395288" y="4969853"/>
            <a:ext cx="835342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ildplatzhalter 3">
            <a:extLst>
              <a:ext uri="{FF2B5EF4-FFF2-40B4-BE49-F238E27FC236}">
                <a16:creationId xmlns:a16="http://schemas.microsoft.com/office/drawing/2014/main" id="{47624A23-F85B-4047-B34C-B0E8032B5D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657789" y="3055185"/>
            <a:ext cx="1973125" cy="1748590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Bildplatzhalter 3">
            <a:extLst>
              <a:ext uri="{FF2B5EF4-FFF2-40B4-BE49-F238E27FC236}">
                <a16:creationId xmlns:a16="http://schemas.microsoft.com/office/drawing/2014/main" id="{CF69278E-D2C2-D542-8B28-9B430699213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75588" y="1138990"/>
            <a:ext cx="1973125" cy="1748590"/>
          </a:xfrm>
        </p:spPr>
        <p:txBody>
          <a:bodyPr/>
          <a:lstStyle/>
          <a:p>
            <a:endParaRPr lang="de-DE"/>
          </a:p>
        </p:txBody>
      </p:sp>
      <p:sp>
        <p:nvSpPr>
          <p:cNvPr id="24" name="Bildplatzhalter 3">
            <a:extLst>
              <a:ext uri="{FF2B5EF4-FFF2-40B4-BE49-F238E27FC236}">
                <a16:creationId xmlns:a16="http://schemas.microsoft.com/office/drawing/2014/main" id="{C1B5A0D8-8609-6D4A-8558-4C297036DE9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75588" y="3055185"/>
            <a:ext cx="1973125" cy="174859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8314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511" userDrawn="1">
          <p15:clr>
            <a:srgbClr val="FBAE40"/>
          </p15:clr>
        </p15:guide>
        <p15:guide id="3" pos="249" userDrawn="1">
          <p15:clr>
            <a:srgbClr val="FBAE40"/>
          </p15:clr>
        </p15:guide>
        <p15:guide id="4" orient="horz" pos="191" userDrawn="1">
          <p15:clr>
            <a:srgbClr val="FBAE40"/>
          </p15:clr>
        </p15:guide>
        <p15:guide id="5" orient="horz" pos="713" userDrawn="1">
          <p15:clr>
            <a:srgbClr val="FBAE40"/>
          </p15:clr>
        </p15:guide>
        <p15:guide id="6" orient="horz" pos="3026" userDrawn="1">
          <p15:clr>
            <a:srgbClr val="FBAE40"/>
          </p15:clr>
        </p15:guide>
        <p15:guide id="7" pos="29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4700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369219"/>
            <a:ext cx="7886700" cy="32635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25282" y="5002791"/>
            <a:ext cx="899064" cy="14070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BAE8D7F-268E-C048-851F-5464429E11C2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2114" y="5002790"/>
            <a:ext cx="5738408" cy="14070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 b="0" i="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Zoom Aufzeichnung Universität Ulm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5366" y="5002791"/>
            <a:ext cx="269983" cy="13724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120BDC-5456-EC41-8BB6-7A3B726EA19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10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6" r:id="rId3"/>
    <p:sldLayoutId id="2147483680" r:id="rId4"/>
    <p:sldLayoutId id="2147483668" r:id="rId5"/>
    <p:sldLayoutId id="2147483669" r:id="rId6"/>
    <p:sldLayoutId id="2147483670" r:id="rId7"/>
    <p:sldLayoutId id="2147483678" r:id="rId8"/>
    <p:sldLayoutId id="2147483671" r:id="rId9"/>
    <p:sldLayoutId id="2147483672" r:id="rId10"/>
    <p:sldLayoutId id="2147483677" r:id="rId11"/>
    <p:sldLayoutId id="2147483673" r:id="rId12"/>
    <p:sldLayoutId id="2147483679" r:id="rId13"/>
  </p:sldLayoutIdLst>
  <p:hf hd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000" b="1" i="0" kern="12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rgbClr val="7D9AAA"/>
        </a:buClr>
        <a:buFont typeface="Wingdings" pitchFamily="2" charset="2"/>
        <a:buChar char="§"/>
        <a:defRPr sz="165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65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4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4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4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27DB2529-B386-494E-A8DA-42AB76413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9884" y="2317959"/>
            <a:ext cx="4667830" cy="1600898"/>
          </a:xfrm>
        </p:spPr>
        <p:txBody>
          <a:bodyPr/>
          <a:lstStyle/>
          <a:p>
            <a:r>
              <a:rPr lang="de-DE" sz="1400" dirty="0"/>
              <a:t>Die DSGVO setzt hohe rechtliche Hürden vor die Aufzeichnung einer Veranstaltung. </a:t>
            </a:r>
          </a:p>
          <a:p>
            <a:endParaRPr lang="de-DE" sz="1400" dirty="0"/>
          </a:p>
          <a:p>
            <a:r>
              <a:rPr lang="de-DE" sz="1400" dirty="0"/>
              <a:t>Um die personenbezogenen Daten der Teilnehmer zu schützen, dürfen deshalb bei Lehrveranstaltung keine Audio- und Video-Daten von Teilnehmenden aufgezeichnet werden.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3D0B08D8-1171-B34F-BC43-A0EB0C59E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9884" y="1436146"/>
            <a:ext cx="6225097" cy="678672"/>
          </a:xfrm>
        </p:spPr>
        <p:txBody>
          <a:bodyPr/>
          <a:lstStyle/>
          <a:p>
            <a:r>
              <a:rPr lang="de-DE" sz="2000" dirty="0"/>
              <a:t>Die Aufzeichnung dieser Veranstaltung </a:t>
            </a:r>
            <a:br>
              <a:rPr lang="de-DE" sz="2000" dirty="0"/>
            </a:br>
            <a:r>
              <a:rPr lang="de-DE" sz="2000" dirty="0"/>
              <a:t>wird in Kürze gestartet.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DF370FC5-328D-A545-9641-419726CD8197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E60CF49-5E01-F242-B8F6-5E54BEF722CD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515F517-6B74-2940-B5EA-12DC412E1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C7A79A-42FB-DA4D-A147-A20CFDBF2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Zoom Aufzeichnung Universität Ulm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D81E959-7952-9B49-BB54-AFFC0F896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</a:t>
            </a:r>
            <a:fld id="{FE120BDC-5456-EC41-8BB6-7A3B726EA19B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2DD7B986-76B9-A14D-9E7A-DC3C448EA13E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689996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27DB2529-B386-494E-A8DA-42AB76413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9884" y="2317959"/>
            <a:ext cx="4667830" cy="1600898"/>
          </a:xfrm>
        </p:spPr>
        <p:txBody>
          <a:bodyPr/>
          <a:lstStyle/>
          <a:p>
            <a:r>
              <a:rPr lang="de-DE" sz="1400" dirty="0"/>
              <a:t>Bitte unterstützen Sie Ihre Dozentin/Ihren Dozenten </a:t>
            </a:r>
            <a:r>
              <a:rPr lang="de-DE" sz="1400"/>
              <a:t>dabei, indem </a:t>
            </a:r>
            <a:r>
              <a:rPr lang="de-DE" sz="1400" dirty="0"/>
              <a:t>Sie jetzt Ihre Kamera deaktivieren und Ihr Mikrofon stummschalten. </a:t>
            </a:r>
            <a:br>
              <a:rPr lang="de-DE" sz="1400" dirty="0"/>
            </a:br>
            <a:br>
              <a:rPr lang="de-DE" sz="1400" dirty="0"/>
            </a:br>
            <a:r>
              <a:rPr lang="de-DE" sz="1400" dirty="0"/>
              <a:t>Eine Aufzeichnung kann erst beginnen, wenn Video und Audio aller Teilnehmer deaktiviert sind.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3D0B08D8-1171-B34F-BC43-A0EB0C59E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9884" y="1436146"/>
            <a:ext cx="6225097" cy="678672"/>
          </a:xfrm>
        </p:spPr>
        <p:txBody>
          <a:bodyPr/>
          <a:lstStyle/>
          <a:p>
            <a:r>
              <a:rPr lang="de-DE" sz="2000" dirty="0"/>
              <a:t>Die Aufzeichnung dieser Veranstaltung </a:t>
            </a:r>
            <a:br>
              <a:rPr lang="de-DE" sz="2000" dirty="0"/>
            </a:br>
            <a:r>
              <a:rPr lang="de-DE" sz="2000" dirty="0"/>
              <a:t>wird in Kürze gestartet.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DF370FC5-328D-A545-9641-419726CD8197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E60CF49-5E01-F242-B8F6-5E54BEF722CD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515F517-6B74-2940-B5EA-12DC412E1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C7A79A-42FB-DA4D-A147-A20CFDBF2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Zoom Aufzeichnung Universität Ulm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D81E959-7952-9B49-BB54-AFFC0F896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</a:t>
            </a:r>
            <a:fld id="{FE120BDC-5456-EC41-8BB6-7A3B726EA19B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2DD7B986-76B9-A14D-9E7A-DC3C448EA13E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CD139F6-33AF-5547-945F-0AFB5D045122}"/>
              </a:ext>
            </a:extLst>
          </p:cNvPr>
          <p:cNvSpPr/>
          <p:nvPr/>
        </p:nvSpPr>
        <p:spPr>
          <a:xfrm>
            <a:off x="2401904" y="2155224"/>
            <a:ext cx="742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0" cap="none" spc="0" dirty="0">
                <a:ln w="0"/>
                <a:solidFill>
                  <a:srgbClr val="CBD7DC"/>
                </a:solidFill>
                <a:effectLst>
                  <a:reflection blurRad="6350" stA="53000" endA="300" endPos="35500" dir="5400000" sy="-90000" algn="bl" rotWithShape="0"/>
                </a:effectLst>
                <a:latin typeface="Arial Nova" panose="020F0502020204030204" pitchFamily="34" charset="0"/>
                <a:cs typeface="Arial Nova" panose="020F0502020204030204" pitchFamily="34" charset="0"/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247856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27DB2529-B386-494E-A8DA-42AB76413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9884" y="2317959"/>
            <a:ext cx="4667830" cy="1600898"/>
          </a:xfrm>
        </p:spPr>
        <p:txBody>
          <a:bodyPr/>
          <a:lstStyle/>
          <a:p>
            <a:r>
              <a:rPr lang="de-DE" dirty="0"/>
              <a:t>Zusätzlich haben Sie die Möglichkeit Ihren </a:t>
            </a:r>
            <a:br>
              <a:rPr lang="de-DE" dirty="0"/>
            </a:br>
            <a:r>
              <a:rPr lang="de-DE" dirty="0"/>
              <a:t>Anzeige-Namen in Zoom selbst zu ändern und damit zu </a:t>
            </a:r>
            <a:r>
              <a:rPr lang="de-DE" dirty="0" err="1"/>
              <a:t>pseudonomysieren</a:t>
            </a:r>
            <a:r>
              <a:rPr lang="de-DE" dirty="0"/>
              <a:t>.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3D0B08D8-1171-B34F-BC43-A0EB0C59E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9884" y="1436146"/>
            <a:ext cx="6225097" cy="678672"/>
          </a:xfrm>
        </p:spPr>
        <p:txBody>
          <a:bodyPr/>
          <a:lstStyle/>
          <a:p>
            <a:r>
              <a:rPr lang="de-DE" sz="2000" dirty="0"/>
              <a:t>Die Aufzeichnung dieser Veranstaltung </a:t>
            </a:r>
            <a:br>
              <a:rPr lang="de-DE" sz="2000" dirty="0"/>
            </a:br>
            <a:r>
              <a:rPr lang="de-DE" sz="2000" dirty="0"/>
              <a:t>wird in Kürze gestartet.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DF370FC5-328D-A545-9641-419726CD8197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E60CF49-5E01-F242-B8F6-5E54BEF722CD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515F517-6B74-2940-B5EA-12DC412E1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C7A79A-42FB-DA4D-A147-A20CFDBF2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Zoom Aufzeichnung Universität Ulm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D81E959-7952-9B49-BB54-AFFC0F896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</a:t>
            </a:r>
            <a:fld id="{FE120BDC-5456-EC41-8BB6-7A3B726EA19B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2DD7B986-76B9-A14D-9E7A-DC3C448EA13E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CD139F6-33AF-5547-945F-0AFB5D045122}"/>
              </a:ext>
            </a:extLst>
          </p:cNvPr>
          <p:cNvSpPr/>
          <p:nvPr/>
        </p:nvSpPr>
        <p:spPr>
          <a:xfrm>
            <a:off x="2401904" y="2155224"/>
            <a:ext cx="742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0" cap="none" spc="0" dirty="0">
                <a:ln w="0"/>
                <a:solidFill>
                  <a:srgbClr val="CBD7DC"/>
                </a:solidFill>
                <a:effectLst>
                  <a:reflection blurRad="6350" stA="53000" endA="300" endPos="35500" dir="5400000" sy="-90000" algn="bl" rotWithShape="0"/>
                </a:effectLst>
                <a:latin typeface="Arial Nova" panose="020F0502020204030204" pitchFamily="34" charset="0"/>
                <a:cs typeface="Arial Nova" panose="020F0502020204030204" pitchFamily="34" charset="0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1634287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27DB2529-B386-494E-A8DA-42AB76413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9884" y="2317959"/>
            <a:ext cx="4667830" cy="1600898"/>
          </a:xfrm>
        </p:spPr>
        <p:txBody>
          <a:bodyPr/>
          <a:lstStyle/>
          <a:p>
            <a:r>
              <a:rPr lang="de-DE" dirty="0"/>
              <a:t>Sollten Sie Fragen während des Vortrags haben, nutzen Sie bitte die Chat-Funktion. </a:t>
            </a:r>
            <a:br>
              <a:rPr lang="de-DE" dirty="0"/>
            </a:br>
            <a:r>
              <a:rPr lang="de-DE" dirty="0"/>
              <a:t>Ihre Dozentin/Ihr Dozent kann Ihre Frage dann aufnehmen und mündlich beantworten.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3D0B08D8-1171-B34F-BC43-A0EB0C59E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9884" y="1436146"/>
            <a:ext cx="6225097" cy="678672"/>
          </a:xfrm>
        </p:spPr>
        <p:txBody>
          <a:bodyPr/>
          <a:lstStyle/>
          <a:p>
            <a:r>
              <a:rPr lang="de-DE" sz="2000" dirty="0"/>
              <a:t>Die Aufzeichnung dieser Veranstaltung </a:t>
            </a:r>
            <a:br>
              <a:rPr lang="de-DE" sz="2000" dirty="0"/>
            </a:br>
            <a:r>
              <a:rPr lang="de-DE" sz="2000" dirty="0"/>
              <a:t>wird in Kürze gestartet.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DF370FC5-328D-A545-9641-419726CD8197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E60CF49-5E01-F242-B8F6-5E54BEF722CD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515F517-6B74-2940-B5EA-12DC412E1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C7A79A-42FB-DA4D-A147-A20CFDBF2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Zoom Aufzeichnung Universität Ulm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D81E959-7952-9B49-BB54-AFFC0F896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</a:t>
            </a:r>
            <a:fld id="{FE120BDC-5456-EC41-8BB6-7A3B726EA19B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2DD7B986-76B9-A14D-9E7A-DC3C448EA13E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CD139F6-33AF-5547-945F-0AFB5D045122}"/>
              </a:ext>
            </a:extLst>
          </p:cNvPr>
          <p:cNvSpPr/>
          <p:nvPr/>
        </p:nvSpPr>
        <p:spPr>
          <a:xfrm>
            <a:off x="2401904" y="2155224"/>
            <a:ext cx="742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0" cap="none" spc="0" dirty="0">
                <a:ln w="0"/>
                <a:solidFill>
                  <a:srgbClr val="CBD7DC"/>
                </a:solidFill>
                <a:effectLst>
                  <a:reflection blurRad="6350" stA="53000" endA="300" endPos="35500" dir="5400000" sy="-90000" algn="bl" rotWithShape="0"/>
                </a:effectLst>
                <a:latin typeface="Arial Nova" panose="020F0502020204030204" pitchFamily="34" charset="0"/>
                <a:cs typeface="Arial Nova" panose="020F0502020204030204" pitchFamily="34" charset="0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781029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27DB2529-B386-494E-A8DA-42AB76413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9884" y="2317958"/>
            <a:ext cx="4667830" cy="1863491"/>
          </a:xfrm>
        </p:spPr>
        <p:txBody>
          <a:bodyPr/>
          <a:lstStyle/>
          <a:p>
            <a:r>
              <a:rPr lang="de-DE" dirty="0"/>
              <a:t>Die Aufzeichnung dieser Veranstaltung finden </a:t>
            </a:r>
            <a:br>
              <a:rPr lang="de-DE" dirty="0"/>
            </a:br>
            <a:r>
              <a:rPr lang="de-DE" dirty="0"/>
              <a:t>Sie in der Regel innerhalb 24 Stunden in Ihrem </a:t>
            </a:r>
            <a:r>
              <a:rPr lang="de-DE" dirty="0" err="1"/>
              <a:t>Moodle</a:t>
            </a:r>
            <a:r>
              <a:rPr lang="de-DE" dirty="0"/>
              <a:t> Kurs.</a:t>
            </a:r>
            <a:br>
              <a:rPr lang="de-DE" dirty="0"/>
            </a:br>
            <a:endParaRPr lang="de-DE" dirty="0"/>
          </a:p>
          <a:p>
            <a:r>
              <a:rPr lang="de-DE" dirty="0"/>
              <a:t>Fragen zu Technik an </a:t>
            </a:r>
            <a:r>
              <a:rPr lang="de-DE" dirty="0" err="1"/>
              <a:t>helpdesk@uni-ulm.de</a:t>
            </a:r>
            <a:endParaRPr lang="de-DE" dirty="0"/>
          </a:p>
          <a:p>
            <a:r>
              <a:rPr lang="de-DE" dirty="0"/>
              <a:t>Fragen zu Datenschutz an </a:t>
            </a:r>
            <a:r>
              <a:rPr lang="de-DE" dirty="0" err="1"/>
              <a:t>dsb@uni-ulm.de</a:t>
            </a:r>
            <a:endParaRPr lang="de-DE" dirty="0"/>
          </a:p>
          <a:p>
            <a:r>
              <a:rPr lang="de-DE" dirty="0"/>
              <a:t>Inhaltliche Fragen an Ihren Dozenten/Ihre Dozentin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3D0B08D8-1171-B34F-BC43-A0EB0C59E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9884" y="1436146"/>
            <a:ext cx="6225097" cy="678672"/>
          </a:xfrm>
        </p:spPr>
        <p:txBody>
          <a:bodyPr/>
          <a:lstStyle/>
          <a:p>
            <a:r>
              <a:rPr lang="de-DE" sz="2000" dirty="0"/>
              <a:t>Die Aufzeichnung dieser Veranstaltung </a:t>
            </a:r>
            <a:br>
              <a:rPr lang="de-DE" sz="2000" dirty="0"/>
            </a:br>
            <a:r>
              <a:rPr lang="de-DE" sz="2000" dirty="0"/>
              <a:t>wird in Kürze gestartet.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DF370FC5-328D-A545-9641-419726CD8197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E60CF49-5E01-F242-B8F6-5E54BEF722CD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515F517-6B74-2940-B5EA-12DC412E1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C7A79A-42FB-DA4D-A147-A20CFDBF2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Zoom Aufzeichnung Universität Ulm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D81E959-7952-9B49-BB54-AFFC0F896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</a:t>
            </a:r>
            <a:fld id="{FE120BDC-5456-EC41-8BB6-7A3B726EA19B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2DD7B986-76B9-A14D-9E7A-DC3C448EA13E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CD139F6-33AF-5547-945F-0AFB5D045122}"/>
              </a:ext>
            </a:extLst>
          </p:cNvPr>
          <p:cNvSpPr/>
          <p:nvPr/>
        </p:nvSpPr>
        <p:spPr>
          <a:xfrm>
            <a:off x="2401904" y="2155224"/>
            <a:ext cx="742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0" cap="none" spc="0" dirty="0">
                <a:ln w="0"/>
                <a:solidFill>
                  <a:srgbClr val="CBD7DC"/>
                </a:solidFill>
                <a:effectLst>
                  <a:reflection blurRad="6350" stA="53000" endA="300" endPos="35500" dir="5400000" sy="-90000" algn="bl" rotWithShape="0"/>
                </a:effectLst>
                <a:latin typeface="Arial Nova" panose="020F0502020204030204" pitchFamily="34" charset="0"/>
                <a:cs typeface="Arial Nova" panose="020F0502020204030204" pitchFamily="34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286124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27DB2529-B386-494E-A8DA-42AB76413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9884" y="2317958"/>
            <a:ext cx="4902962" cy="1863491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de-DE" dirty="0"/>
              <a:t>Bitte Kamera deaktivieren und Mikrofon stummschalten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de-DE" dirty="0"/>
              <a:t>Anzeige-Name in Zoom selbständig </a:t>
            </a:r>
            <a:r>
              <a:rPr lang="de-DE" dirty="0" err="1"/>
              <a:t>pseudonomysieren</a:t>
            </a:r>
            <a:endParaRPr lang="de-DE" dirty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de-DE" dirty="0"/>
              <a:t>Fragen per Chat an den Dozenten / die Dozentin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de-DE" dirty="0"/>
              <a:t>Die Aufzeichnung finden Sie im </a:t>
            </a:r>
            <a:r>
              <a:rPr lang="de-DE" dirty="0" err="1"/>
              <a:t>Moodle</a:t>
            </a:r>
            <a:r>
              <a:rPr lang="de-DE" dirty="0"/>
              <a:t> Kurs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3D0B08D8-1171-B34F-BC43-A0EB0C59E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9884" y="1436146"/>
            <a:ext cx="6225097" cy="678672"/>
          </a:xfrm>
        </p:spPr>
        <p:txBody>
          <a:bodyPr/>
          <a:lstStyle/>
          <a:p>
            <a:r>
              <a:rPr lang="de-DE" sz="2000" dirty="0"/>
              <a:t>Die Aufzeichnung dieser Veranstaltung </a:t>
            </a:r>
            <a:br>
              <a:rPr lang="de-DE" sz="2000" dirty="0"/>
            </a:br>
            <a:r>
              <a:rPr lang="de-DE" sz="2000" dirty="0"/>
              <a:t>wird in Kürze gestartet.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DF370FC5-328D-A545-9641-419726CD8197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E60CF49-5E01-F242-B8F6-5E54BEF722CD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515F517-6B74-2940-B5EA-12DC412E1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A888-1D07-3D4F-A21B-B5098815E261}" type="datetime4">
              <a:rPr lang="de-DE" smtClean="0"/>
              <a:pPr/>
              <a:t>20. April 2021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C7A79A-42FB-DA4D-A147-A20CFDBF2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Zoom Aufzeichnung Universität Ulm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D81E959-7952-9B49-BB54-AFFC0F896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</a:t>
            </a:r>
            <a:fld id="{FE120BDC-5456-EC41-8BB6-7A3B726EA19B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2DD7B986-76B9-A14D-9E7A-DC3C448EA13E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CD139F6-33AF-5547-945F-0AFB5D045122}"/>
              </a:ext>
            </a:extLst>
          </p:cNvPr>
          <p:cNvSpPr/>
          <p:nvPr/>
        </p:nvSpPr>
        <p:spPr>
          <a:xfrm>
            <a:off x="2587051" y="2155224"/>
            <a:ext cx="372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0" cap="none" spc="0" dirty="0">
                <a:ln w="0"/>
                <a:solidFill>
                  <a:srgbClr val="CBD7DC"/>
                </a:solidFill>
                <a:effectLst>
                  <a:reflection blurRad="6350" stA="53000" endA="300" endPos="35500" dir="5400000" sy="-90000" algn="bl" rotWithShape="0"/>
                </a:effectLst>
                <a:latin typeface="Arial Nova" panose="020F0502020204030204" pitchFamily="34" charset="0"/>
                <a:cs typeface="Arial Nova" panose="020F050202020403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85763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7D9AAA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302</Words>
  <Application>Microsoft Macintosh PowerPoint</Application>
  <PresentationFormat>Bildschirmpräsentation (16:9)</PresentationFormat>
  <Paragraphs>43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Arial Nova</vt:lpstr>
      <vt:lpstr>Calibri</vt:lpstr>
      <vt:lpstr>Wingdings</vt:lpstr>
      <vt:lpstr>Office</vt:lpstr>
      <vt:lpstr>Die Aufzeichnung dieser Veranstaltung  wird in Kürze gestartet.</vt:lpstr>
      <vt:lpstr>Die Aufzeichnung dieser Veranstaltung  wird in Kürze gestartet.</vt:lpstr>
      <vt:lpstr>Die Aufzeichnung dieser Veranstaltung  wird in Kürze gestartet.</vt:lpstr>
      <vt:lpstr>Die Aufzeichnung dieser Veranstaltung  wird in Kürze gestartet.</vt:lpstr>
      <vt:lpstr>Die Aufzeichnung dieser Veranstaltung  wird in Kürze gestartet.</vt:lpstr>
      <vt:lpstr>Die Aufzeichnung dieser Veranstaltung  wird in Kürze gestartet.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Office-Benutzer</dc:creator>
  <cp:lastModifiedBy>Bernd Aumann</cp:lastModifiedBy>
  <cp:revision>116</cp:revision>
  <dcterms:created xsi:type="dcterms:W3CDTF">2021-01-19T07:31:11Z</dcterms:created>
  <dcterms:modified xsi:type="dcterms:W3CDTF">2021-04-20T14:46:35Z</dcterms:modified>
</cp:coreProperties>
</file>