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8"/>
  </p:notesMasterIdLst>
  <p:sldIdLst>
    <p:sldId id="256" r:id="rId2"/>
    <p:sldId id="542" r:id="rId3"/>
    <p:sldId id="259" r:id="rId4"/>
    <p:sldId id="536" r:id="rId5"/>
    <p:sldId id="368" r:id="rId6"/>
    <p:sldId id="370" r:id="rId7"/>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4"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CFAC"/>
    <a:srgbClr val="6EE3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51"/>
    <p:restoredTop sz="81383"/>
  </p:normalViewPr>
  <p:slideViewPr>
    <p:cSldViewPr snapToGrid="0" snapToObjects="1">
      <p:cViewPr varScale="1">
        <p:scale>
          <a:sx n="73" d="100"/>
          <a:sy n="73" d="100"/>
        </p:scale>
        <p:origin x="15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7F7FE0-46D7-994E-BC96-10CD03DF89CD}" type="datetimeFigureOut">
              <a:rPr lang="en-GB" smtClean="0"/>
              <a:t>13/07/2021</a:t>
            </a:fld>
            <a:endParaRPr lang="en-GB"/>
          </a:p>
        </p:txBody>
      </p:sp>
      <p:sp>
        <p:nvSpPr>
          <p:cNvPr id="4" name="Folienbildplatzhalt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endParaRPr lang="en-GB"/>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64167E-C497-0A40-B064-A74F921F976E}" type="slidenum">
              <a:rPr lang="en-GB" smtClean="0"/>
              <a:t>‹Nr.›</a:t>
            </a:fld>
            <a:endParaRPr lang="en-GB"/>
          </a:p>
        </p:txBody>
      </p:sp>
    </p:spTree>
    <p:extLst>
      <p:ext uri="{BB962C8B-B14F-4D97-AF65-F5344CB8AC3E}">
        <p14:creationId xmlns:p14="http://schemas.microsoft.com/office/powerpoint/2010/main" val="2842904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laceHolder 1"/>
          <p:cNvSpPr>
            <a:spLocks noGrp="1" noRot="1" noChangeAspect="1"/>
          </p:cNvSpPr>
          <p:nvPr>
            <p:ph type="sldImg"/>
          </p:nvPr>
        </p:nvSpPr>
        <p:spPr>
          <a:xfrm>
            <a:off x="1200150" y="1143000"/>
            <a:ext cx="4457700" cy="3086100"/>
          </a:xfrm>
          <a:prstGeom prst="rect">
            <a:avLst/>
          </a:prstGeom>
        </p:spPr>
      </p:sp>
      <p:sp>
        <p:nvSpPr>
          <p:cNvPr id="467"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de-DE" sz="1200" b="0" strike="noStrike" spc="-1" dirty="0">
                <a:latin typeface="Calibri"/>
              </a:rPr>
              <a:t>Einleitungsfolie 1 von 3:</a:t>
            </a:r>
          </a:p>
          <a:p>
            <a:pPr marL="216000" indent="-216000">
              <a:lnSpc>
                <a:spcPct val="100000"/>
              </a:lnSpc>
            </a:pPr>
            <a:endParaRPr lang="de-DE" sz="1200" b="0" strike="noStrike" spc="-1" dirty="0">
              <a:latin typeface="Calibri"/>
            </a:endParaRPr>
          </a:p>
          <a:p>
            <a:pPr>
              <a:lnSpc>
                <a:spcPct val="100000"/>
              </a:lnSpc>
            </a:pPr>
            <a:r>
              <a:rPr lang="de-DE" sz="2000" b="0" strike="noStrike" spc="-1" dirty="0">
                <a:latin typeface="Calibri"/>
              </a:rPr>
              <a:t>Das </a:t>
            </a:r>
            <a:r>
              <a:rPr lang="de-DE" sz="2000" b="0" strike="noStrike" spc="-1" dirty="0" err="1">
                <a:latin typeface="Calibri"/>
              </a:rPr>
              <a:t>BNTextillabor</a:t>
            </a:r>
            <a:r>
              <a:rPr lang="de-DE" sz="2000" b="0" strike="noStrike" spc="-1" dirty="0">
                <a:latin typeface="Calibri"/>
              </a:rPr>
              <a:t> und die zugehörigen Unterrichtsmaterialien wurden im rahmen eines Forschungsprojekts der Uni Ulm und der TU Berlin in Zusammenarbeit mit 5 Schulklassen entwickelt. </a:t>
            </a:r>
          </a:p>
          <a:p>
            <a:pPr>
              <a:lnSpc>
                <a:spcPct val="100000"/>
              </a:lnSpc>
            </a:pPr>
            <a:r>
              <a:rPr lang="de-DE" sz="2000" b="0" strike="noStrike" spc="-1" dirty="0">
                <a:latin typeface="Calibri"/>
              </a:rPr>
              <a:t>Gefördert wurde das Projekt von der Deutschen Bundesstiftung Umwelt.</a:t>
            </a:r>
            <a:r>
              <a:rPr lang="de-DE" sz="2000" b="0" strike="noStrike" spc="-1" baseline="0" dirty="0">
                <a:latin typeface="Calibri"/>
              </a:rPr>
              <a:t> </a:t>
            </a:r>
            <a:r>
              <a:rPr lang="de-DE" sz="2000" b="0" strike="noStrike" spc="-1" baseline="0">
                <a:latin typeface="Calibri"/>
              </a:rPr>
              <a:t>D</a:t>
            </a:r>
            <a:r>
              <a:rPr lang="de-DE" sz="2000" b="0" strike="noStrike" spc="-1">
                <a:latin typeface="Calibri"/>
              </a:rPr>
              <a:t>er </a:t>
            </a:r>
            <a:r>
              <a:rPr lang="de-DE" sz="2000" b="0" strike="noStrike" spc="-1" dirty="0">
                <a:latin typeface="Calibri"/>
              </a:rPr>
              <a:t>Forschungszeitraum war von 2019 bis 2021.</a:t>
            </a:r>
          </a:p>
          <a:p>
            <a:pPr>
              <a:lnSpc>
                <a:spcPct val="100000"/>
              </a:lnSpc>
            </a:pPr>
            <a:endParaRPr lang="de-DE" sz="2000" b="0" strike="noStrike" spc="-1" dirty="0">
              <a:latin typeface="Calibri"/>
            </a:endParaRPr>
          </a:p>
          <a:p>
            <a:pPr>
              <a:lnSpc>
                <a:spcPct val="100000"/>
              </a:lnSpc>
            </a:pPr>
            <a:r>
              <a:rPr lang="de-DE" sz="2000" b="0" strike="noStrike" spc="-1" dirty="0">
                <a:latin typeface="Calibri"/>
              </a:rPr>
              <a:t>Das </a:t>
            </a:r>
            <a:r>
              <a:rPr lang="de-DE" sz="2000" b="0" strike="noStrike" spc="-1" dirty="0" err="1">
                <a:latin typeface="Calibri"/>
              </a:rPr>
              <a:t>BNTextillabor</a:t>
            </a:r>
            <a:r>
              <a:rPr lang="de-DE" sz="2000" b="0" strike="noStrike" spc="-1" dirty="0">
                <a:latin typeface="Calibri"/>
              </a:rPr>
              <a:t> befasst sich mit dem Modekonsum von Jugendlichen und will mit verschiedenen, abwechslungsreichen Unterrichtseinheiten jungen Menschen aufzeigen, wie ein verantwortungsbewusster Modekonsum möglich ist und Anregungen geben, wie mit Mode nachhaltiger umgegangen werden kann.</a:t>
            </a:r>
          </a:p>
          <a:p>
            <a:pPr>
              <a:lnSpc>
                <a:spcPct val="100000"/>
              </a:lnSpc>
            </a:pPr>
            <a:endParaRPr lang="de-DE" sz="2000" b="0" strike="noStrike" spc="-1" dirty="0">
              <a:latin typeface="Calibri"/>
            </a:endParaRPr>
          </a:p>
          <a:p>
            <a:pPr>
              <a:lnSpc>
                <a:spcPct val="100000"/>
              </a:lnSpc>
            </a:pPr>
            <a:r>
              <a:rPr lang="de-DE" sz="2000" b="0" strike="noStrike" spc="-1" dirty="0">
                <a:latin typeface="Calibri"/>
              </a:rPr>
              <a:t>In diesen ersten Unterrichtseinheiten wird Basiswissen rund um die globale Vernetzung der Textilindustrie und deren Auswirkungen vermittelt. Zudem werden Lösungsansätze aufgezeigt, die der Lebenswelt von Jugendlichen und jungen Erwachsenen entsprechen. </a:t>
            </a:r>
          </a:p>
          <a:p>
            <a:pPr>
              <a:lnSpc>
                <a:spcPct val="100000"/>
              </a:lnSpc>
            </a:pPr>
            <a:endParaRPr lang="de-DE" sz="2000" b="0" strike="noStrike" spc="-1" dirty="0">
              <a:latin typeface="Calibri"/>
            </a:endParaRPr>
          </a:p>
          <a:p>
            <a:pPr>
              <a:lnSpc>
                <a:spcPct val="100000"/>
              </a:lnSpc>
            </a:pPr>
            <a:r>
              <a:rPr lang="de-DE" sz="2000" b="0" strike="noStrike" spc="-1" dirty="0">
                <a:latin typeface="Calibri"/>
              </a:rPr>
              <a:t>Mehr Info:</a:t>
            </a:r>
          </a:p>
          <a:p>
            <a:pPr>
              <a:lnSpc>
                <a:spcPct val="100000"/>
              </a:lnSpc>
            </a:pPr>
            <a:r>
              <a:rPr lang="de-DE" sz="2000" b="0" strike="noStrike" spc="-1" dirty="0">
                <a:latin typeface="Calibri"/>
              </a:rPr>
              <a:t>Link https://</a:t>
            </a:r>
            <a:r>
              <a:rPr lang="de-DE" sz="2000" b="0" strike="noStrike" spc="-1" dirty="0" err="1">
                <a:latin typeface="Calibri"/>
              </a:rPr>
              <a:t>www.uni-ulm.de</a:t>
            </a:r>
            <a:r>
              <a:rPr lang="de-DE" sz="2000" b="0" strike="noStrike" spc="-1" dirty="0">
                <a:latin typeface="Calibri"/>
              </a:rPr>
              <a:t>/</a:t>
            </a:r>
            <a:r>
              <a:rPr lang="de-DE" sz="2000" b="0" strike="noStrike" spc="-1" dirty="0" err="1">
                <a:latin typeface="Calibri"/>
              </a:rPr>
              <a:t>mawi</a:t>
            </a:r>
            <a:r>
              <a:rPr lang="de-DE" sz="2000" b="0" strike="noStrike" spc="-1" dirty="0">
                <a:latin typeface="Calibri"/>
              </a:rPr>
              <a:t>/</a:t>
            </a:r>
            <a:r>
              <a:rPr lang="de-DE" sz="2000" b="0" strike="noStrike" spc="-1" dirty="0" err="1">
                <a:latin typeface="Calibri"/>
              </a:rPr>
              <a:t>bntextillabor</a:t>
            </a:r>
            <a:r>
              <a:rPr lang="de-DE" sz="2000" b="0" strike="noStrike" spc="-1" dirty="0">
                <a:latin typeface="Calibri"/>
              </a:rPr>
              <a:t>/</a:t>
            </a:r>
            <a:r>
              <a:rPr lang="de-DE" sz="2000" b="0" strike="noStrike" spc="-1" dirty="0" err="1">
                <a:latin typeface="Calibri"/>
              </a:rPr>
              <a:t>projekt</a:t>
            </a:r>
            <a:r>
              <a:rPr lang="de-DE" sz="2000" b="0" strike="noStrike" spc="-1" dirty="0">
                <a:latin typeface="Calibri"/>
              </a:rPr>
              <a:t>/</a:t>
            </a:r>
          </a:p>
          <a:p>
            <a:pPr>
              <a:lnSpc>
                <a:spcPct val="100000"/>
              </a:lnSpc>
            </a:pPr>
            <a:endParaRPr lang="de-DE" sz="2000" b="0" strike="noStrike" spc="-1" dirty="0">
              <a:latin typeface="Calibri"/>
            </a:endParaRPr>
          </a:p>
          <a:p>
            <a:pPr>
              <a:lnSpc>
                <a:spcPct val="100000"/>
              </a:lnSpc>
            </a:pPr>
            <a:endParaRPr lang="de-DE" sz="2000" b="0" strike="noStrike" spc="-1" dirty="0">
              <a:latin typeface="Calibri"/>
            </a:endParaRPr>
          </a:p>
        </p:txBody>
      </p:sp>
      <p:sp>
        <p:nvSpPr>
          <p:cNvPr id="46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0E891F2E-2D47-4011-A0C4-C0A53A4DCA8A}" type="slidenum">
              <a:rPr lang="en-GB" sz="1200" b="0" strike="noStrike" spc="-1">
                <a:latin typeface="Calibri"/>
              </a:rPr>
              <a:t>1</a:t>
            </a:fld>
            <a:endParaRPr lang="de-DE" sz="1200" b="0" strike="noStrike" spc="-1">
              <a:latin typeface="Calibri"/>
            </a:endParaRPr>
          </a:p>
        </p:txBody>
      </p:sp>
    </p:spTree>
    <p:extLst>
      <p:ext uri="{BB962C8B-B14F-4D97-AF65-F5344CB8AC3E}">
        <p14:creationId xmlns:p14="http://schemas.microsoft.com/office/powerpoint/2010/main" val="2557509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PlaceHolder 1"/>
          <p:cNvSpPr>
            <a:spLocks noGrp="1" noRot="1" noChangeAspect="1"/>
          </p:cNvSpPr>
          <p:nvPr>
            <p:ph type="sldImg"/>
          </p:nvPr>
        </p:nvSpPr>
        <p:spPr>
          <a:xfrm>
            <a:off x="1200150" y="1143000"/>
            <a:ext cx="4457700" cy="3086100"/>
          </a:xfrm>
          <a:prstGeom prst="rect">
            <a:avLst/>
          </a:prstGeom>
        </p:spPr>
      </p:sp>
      <p:sp>
        <p:nvSpPr>
          <p:cNvPr id="473" name="PlaceHolder 2"/>
          <p:cNvSpPr>
            <a:spLocks noGrp="1"/>
          </p:cNvSpPr>
          <p:nvPr>
            <p:ph type="body"/>
          </p:nvPr>
        </p:nvSpPr>
        <p:spPr>
          <a:xfrm>
            <a:off x="685800" y="4400640"/>
            <a:ext cx="5486040" cy="3600000"/>
          </a:xfrm>
          <a:prstGeom prst="rect">
            <a:avLst/>
          </a:prstGeom>
        </p:spPr>
        <p:txBody>
          <a:bodyPr>
            <a:noAutofit/>
          </a:bodyPr>
          <a:lstStyle/>
          <a:p>
            <a:pPr>
              <a:lnSpc>
                <a:spcPct val="100000"/>
              </a:lnSpc>
              <a:tabLst>
                <a:tab pos="0" algn="l"/>
              </a:tabLst>
            </a:pPr>
            <a:r>
              <a:rPr lang="de-DE" sz="1200" b="0" strike="noStrike" spc="-1" dirty="0">
                <a:latin typeface="Calibri"/>
              </a:rPr>
              <a:t>Einleitungsfolie 2 von 3:</a:t>
            </a:r>
          </a:p>
          <a:p>
            <a:pPr>
              <a:lnSpc>
                <a:spcPct val="100000"/>
              </a:lnSpc>
              <a:tabLst>
                <a:tab pos="0" algn="l"/>
              </a:tabLst>
            </a:pPr>
            <a:endParaRPr lang="de-DE" sz="1200" b="0" strike="noStrike" spc="-1" dirty="0">
              <a:latin typeface="Calibri"/>
            </a:endParaRPr>
          </a:p>
          <a:p>
            <a:r>
              <a:rPr lang="de-DE" sz="2000" dirty="0"/>
              <a:t>Hier finden Sie eine Übersicht über die 4 Praxis-Workshops. </a:t>
            </a:r>
          </a:p>
          <a:p>
            <a:pPr>
              <a:lnSpc>
                <a:spcPct val="100000"/>
              </a:lnSpc>
              <a:tabLst>
                <a:tab pos="0" algn="l"/>
              </a:tabLst>
            </a:pPr>
            <a:endParaRPr lang="de-DE" sz="2000" b="0" strike="noStrike" spc="-1" dirty="0">
              <a:latin typeface="Calibri"/>
            </a:endParaRPr>
          </a:p>
        </p:txBody>
      </p:sp>
      <p:sp>
        <p:nvSpPr>
          <p:cNvPr id="47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BF3C680-3DF1-4D75-9E5D-4DEE515E03FE}" type="slidenum">
              <a:rPr lang="en-GB" sz="1200" b="0" strike="noStrike" spc="-1">
                <a:latin typeface="Calibri"/>
              </a:rPr>
              <a:t>2</a:t>
            </a:fld>
            <a:endParaRPr lang="de-DE" sz="1200" b="0" strike="noStrike" spc="-1">
              <a:latin typeface="Calibri"/>
            </a:endParaRPr>
          </a:p>
        </p:txBody>
      </p:sp>
    </p:spTree>
    <p:extLst>
      <p:ext uri="{BB962C8B-B14F-4D97-AF65-F5344CB8AC3E}">
        <p14:creationId xmlns:p14="http://schemas.microsoft.com/office/powerpoint/2010/main" val="2777492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PlaceHolder 1"/>
          <p:cNvSpPr>
            <a:spLocks noGrp="1" noRot="1" noChangeAspect="1"/>
          </p:cNvSpPr>
          <p:nvPr>
            <p:ph type="sldImg"/>
          </p:nvPr>
        </p:nvSpPr>
        <p:spPr>
          <a:xfrm>
            <a:off x="1200150" y="1143000"/>
            <a:ext cx="4457700" cy="3086100"/>
          </a:xfrm>
          <a:prstGeom prst="rect">
            <a:avLst/>
          </a:prstGeom>
        </p:spPr>
      </p:sp>
      <p:sp>
        <p:nvSpPr>
          <p:cNvPr id="476" name="PlaceHolder 2"/>
          <p:cNvSpPr>
            <a:spLocks noGrp="1"/>
          </p:cNvSpPr>
          <p:nvPr>
            <p:ph type="body"/>
          </p:nvPr>
        </p:nvSpPr>
        <p:spPr>
          <a:xfrm>
            <a:off x="685800" y="4400640"/>
            <a:ext cx="5486040" cy="3600000"/>
          </a:xfrm>
          <a:prstGeom prst="rect">
            <a:avLst/>
          </a:prstGeo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t>Das Thema dieses Praxis-Workshops ist das Bedrucken von Textilien </a:t>
            </a:r>
            <a:r>
              <a:rPr lang="de-DE" sz="2000" dirty="0">
                <a:latin typeface="Fira Sans Medium" panose="020B0503050000020004" pitchFamily="34" charset="0"/>
                <a:ea typeface="Fira Sans Medium" panose="020B0503050000020004" pitchFamily="34" charset="0"/>
              </a:rPr>
              <a:t>mittels Textil-</a:t>
            </a:r>
            <a:r>
              <a:rPr lang="de-DE" sz="2000" baseline="0" dirty="0">
                <a:latin typeface="Fira Sans Medium" panose="020B0503050000020004" pitchFamily="34" charset="0"/>
                <a:ea typeface="Fira Sans Medium" panose="020B0503050000020004" pitchFamily="34" charset="0"/>
              </a:rPr>
              <a:t> oder </a:t>
            </a:r>
            <a:r>
              <a:rPr lang="de-DE" sz="2000" dirty="0">
                <a:latin typeface="Fira Sans Medium" panose="020B0503050000020004" pitchFamily="34" charset="0"/>
                <a:ea typeface="Fira Sans Medium" panose="020B0503050000020004" pitchFamily="34" charset="0"/>
              </a:rPr>
              <a:t>Schablonendruck.</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latin typeface="Fira Sans Medium" panose="020B0503050000020004" pitchFamily="34" charset="0"/>
                <a:ea typeface="Fira Sans Medium" panose="020B0503050000020004" pitchFamily="34" charset="0"/>
              </a:rPr>
              <a:t>Die </a:t>
            </a:r>
            <a:r>
              <a:rPr lang="de-DE" sz="2000" dirty="0"/>
              <a:t>Lebens- bzw. Nutzungsdauer der Textilien soll damit verlängert bzw. aufgewertet</a:t>
            </a:r>
            <a:r>
              <a:rPr lang="de-DE" sz="2000" baseline="0" dirty="0"/>
              <a:t> werden</a:t>
            </a:r>
            <a:r>
              <a:rPr lang="de-DE" sz="20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2000" dirty="0"/>
          </a:p>
        </p:txBody>
      </p:sp>
      <p:sp>
        <p:nvSpPr>
          <p:cNvPr id="477"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17264962-1096-46A0-8BD0-A9EF52BCA6F5}" type="slidenum">
              <a:rPr lang="en-GB" sz="1200" b="0" strike="noStrike" spc="-1">
                <a:latin typeface="Calibri"/>
              </a:rPr>
              <a:t>3</a:t>
            </a:fld>
            <a:endParaRPr lang="de-DE" sz="1200" b="0" strike="noStrike" spc="-1">
              <a:latin typeface="Calibri"/>
            </a:endParaRPr>
          </a:p>
        </p:txBody>
      </p:sp>
    </p:spTree>
    <p:extLst>
      <p:ext uri="{BB962C8B-B14F-4D97-AF65-F5344CB8AC3E}">
        <p14:creationId xmlns:p14="http://schemas.microsoft.com/office/powerpoint/2010/main" val="1836037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C64167E-C497-0A40-B064-A74F921F976E}" type="slidenum">
              <a:rPr lang="en-GB" smtClean="0"/>
              <a:t>4</a:t>
            </a:fld>
            <a:endParaRPr lang="en-GB"/>
          </a:p>
        </p:txBody>
      </p:sp>
    </p:spTree>
    <p:extLst>
      <p:ext uri="{BB962C8B-B14F-4D97-AF65-F5344CB8AC3E}">
        <p14:creationId xmlns:p14="http://schemas.microsoft.com/office/powerpoint/2010/main" val="653337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C64167E-C497-0A40-B064-A74F921F976E}" type="slidenum">
              <a:rPr lang="en-GB" smtClean="0"/>
              <a:t>5</a:t>
            </a:fld>
            <a:endParaRPr lang="en-GB"/>
          </a:p>
        </p:txBody>
      </p:sp>
    </p:spTree>
    <p:extLst>
      <p:ext uri="{BB962C8B-B14F-4D97-AF65-F5344CB8AC3E}">
        <p14:creationId xmlns:p14="http://schemas.microsoft.com/office/powerpoint/2010/main" val="3973450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C64167E-C497-0A40-B064-A74F921F976E}" type="slidenum">
              <a:rPr lang="en-GB" smtClean="0"/>
              <a:t>6</a:t>
            </a:fld>
            <a:endParaRPr lang="en-GB"/>
          </a:p>
        </p:txBody>
      </p:sp>
    </p:spTree>
    <p:extLst>
      <p:ext uri="{BB962C8B-B14F-4D97-AF65-F5344CB8AC3E}">
        <p14:creationId xmlns:p14="http://schemas.microsoft.com/office/powerpoint/2010/main" val="1256075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a:prstGeom prst="rect">
            <a:avLst/>
          </a:prstGeo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238250" y="3602038"/>
            <a:ext cx="74295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C334457-B60F-6942-9983-8E38FB9B673C}" type="datetime3">
              <a:rPr lang="de-DE" smtClean="0"/>
              <a:t>13/07/2021</a:t>
            </a:fld>
            <a:endParaRPr lang="en-GB"/>
          </a:p>
        </p:txBody>
      </p:sp>
      <p:sp>
        <p:nvSpPr>
          <p:cNvPr id="5" name="Footer Placeholder 4"/>
          <p:cNvSpPr>
            <a:spLocks noGrp="1"/>
          </p:cNvSpPr>
          <p:nvPr>
            <p:ph type="ftr" sz="quarter" idx="11"/>
          </p:nvPr>
        </p:nvSpPr>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556669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Vertical Text Placeholder 2"/>
          <p:cNvSpPr>
            <a:spLocks noGrp="1"/>
          </p:cNvSpPr>
          <p:nvPr>
            <p:ph type="body" orient="vert" idx="1"/>
          </p:nvPr>
        </p:nvSpPr>
        <p:spPr>
          <a:xfrm>
            <a:off x="681038" y="1825625"/>
            <a:ext cx="8543925" cy="4351338"/>
          </a:xfrm>
          <a:prstGeom prst="rect">
            <a:avLst/>
          </a:prstGeom>
        </p:spPr>
        <p:txBody>
          <a:bodyPr vert="eaVert"/>
          <a:lstStyle/>
          <a:p>
            <a:pPr lvl="0"/>
            <a:r>
              <a:rPr lang="de-DE"/>
              <a:t>Mastertextformat bearbeiten</a:t>
            </a:r>
          </a:p>
        </p:txBody>
      </p:sp>
      <p:sp>
        <p:nvSpPr>
          <p:cNvPr id="4" name="Date Placeholder 3"/>
          <p:cNvSpPr>
            <a:spLocks noGrp="1"/>
          </p:cNvSpPr>
          <p:nvPr>
            <p:ph type="dt" sz="half" idx="10"/>
          </p:nvPr>
        </p:nvSpPr>
        <p:spPr/>
        <p:txBody>
          <a:bodyPr/>
          <a:lstStyle/>
          <a:p>
            <a:fld id="{EB35B361-D4B9-C546-B12E-4064DA3B6EE8}" type="datetime3">
              <a:rPr lang="de-DE" smtClean="0"/>
              <a:t>13/07/2021</a:t>
            </a:fld>
            <a:endParaRPr lang="en-GB"/>
          </a:p>
        </p:txBody>
      </p:sp>
      <p:sp>
        <p:nvSpPr>
          <p:cNvPr id="5" name="Footer Placeholder 4"/>
          <p:cNvSpPr>
            <a:spLocks noGrp="1"/>
          </p:cNvSpPr>
          <p:nvPr>
            <p:ph type="ftr" sz="quarter" idx="11"/>
          </p:nvPr>
        </p:nvSpPr>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255025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a:prstGeom prst="rect">
            <a:avLst/>
          </a:prstGeo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1038" y="365125"/>
            <a:ext cx="6284119" cy="5811838"/>
          </a:xfrm>
          <a:prstGeom prst="rect">
            <a:avLst/>
          </a:prstGeom>
        </p:spPr>
        <p:txBody>
          <a:bodyPr vert="eaVert"/>
          <a:lstStyle/>
          <a:p>
            <a:pPr lvl="0"/>
            <a:r>
              <a:rPr lang="de-DE"/>
              <a:t>Mastertextformat bearbeiten</a:t>
            </a:r>
          </a:p>
        </p:txBody>
      </p:sp>
      <p:sp>
        <p:nvSpPr>
          <p:cNvPr id="4" name="Date Placeholder 3"/>
          <p:cNvSpPr>
            <a:spLocks noGrp="1"/>
          </p:cNvSpPr>
          <p:nvPr>
            <p:ph type="dt" sz="half" idx="10"/>
          </p:nvPr>
        </p:nvSpPr>
        <p:spPr/>
        <p:txBody>
          <a:bodyPr/>
          <a:lstStyle/>
          <a:p>
            <a:fld id="{EA3B6E6F-6078-B74C-ABC6-BCD7272734EF}" type="datetime3">
              <a:rPr lang="de-DE" smtClean="0"/>
              <a:t>13/07/2021</a:t>
            </a:fld>
            <a:endParaRPr lang="en-GB"/>
          </a:p>
        </p:txBody>
      </p:sp>
      <p:sp>
        <p:nvSpPr>
          <p:cNvPr id="5" name="Footer Placeholder 4"/>
          <p:cNvSpPr>
            <a:spLocks noGrp="1"/>
          </p:cNvSpPr>
          <p:nvPr>
            <p:ph type="ftr" sz="quarter" idx="11"/>
          </p:nvPr>
        </p:nvSpPr>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502833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 name="PlaceHolder 1"/>
          <p:cNvSpPr>
            <a:spLocks noGrp="1"/>
          </p:cNvSpPr>
          <p:nvPr>
            <p:ph type="title"/>
          </p:nvPr>
        </p:nvSpPr>
        <p:spPr>
          <a:xfrm>
            <a:off x="743040" y="1122480"/>
            <a:ext cx="8419680" cy="2387160"/>
          </a:xfrm>
          <a:prstGeom prst="rect">
            <a:avLst/>
          </a:prstGeom>
        </p:spPr>
        <p:txBody>
          <a:bodyPr lIns="0" tIns="0" rIns="0" bIns="0" anchor="ctr">
            <a:noAutofit/>
          </a:bodyPr>
          <a:lstStyle/>
          <a:p>
            <a:endParaRPr lang="en-US" sz="1800" b="0" strike="noStrike" spc="-1">
              <a:solidFill>
                <a:srgbClr val="000000"/>
              </a:solidFill>
              <a:latin typeface="Calibri"/>
            </a:endParaRPr>
          </a:p>
        </p:txBody>
      </p:sp>
      <p:sp>
        <p:nvSpPr>
          <p:cNvPr id="5" name="PlaceHolder 2"/>
          <p:cNvSpPr>
            <a:spLocks noGrp="1"/>
          </p:cNvSpPr>
          <p:nvPr>
            <p:ph type="subTitle"/>
          </p:nvPr>
        </p:nvSpPr>
        <p:spPr>
          <a:xfrm>
            <a:off x="495000" y="1604520"/>
            <a:ext cx="8915040" cy="3977280"/>
          </a:xfrm>
          <a:prstGeom prst="rect">
            <a:avLst/>
          </a:prstGeom>
        </p:spPr>
        <p:txBody>
          <a:bodyPr lIns="0" tIns="0" rIns="0" bIns="0" anchor="ctr">
            <a:noAutofit/>
          </a:bodyPr>
          <a:lstStyle/>
          <a:p>
            <a:pPr algn="ctr"/>
            <a:endParaRPr lang="de-DE" sz="3200" b="0" strike="noStrike" spc="-1">
              <a:latin typeface="Calibri"/>
            </a:endParaRPr>
          </a:p>
        </p:txBody>
      </p:sp>
    </p:spTree>
    <p:extLst>
      <p:ext uri="{BB962C8B-B14F-4D97-AF65-F5344CB8AC3E}">
        <p14:creationId xmlns:p14="http://schemas.microsoft.com/office/powerpoint/2010/main" val="1568449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Content Placeholder 2"/>
          <p:cNvSpPr>
            <a:spLocks noGrp="1"/>
          </p:cNvSpPr>
          <p:nvPr>
            <p:ph idx="1"/>
          </p:nvPr>
        </p:nvSpPr>
        <p:spPr>
          <a:xfrm>
            <a:off x="681038" y="1825625"/>
            <a:ext cx="8543925" cy="4351338"/>
          </a:xfrm>
          <a:prstGeom prst="rect">
            <a:avLst/>
          </a:prstGeom>
        </p:spPr>
        <p:txBody>
          <a:bodyPr/>
          <a:lstStyle/>
          <a:p>
            <a:pPr lvl="0"/>
            <a:r>
              <a:rPr lang="de-DE"/>
              <a:t>Mastertextformat bearbeiten</a:t>
            </a:r>
          </a:p>
        </p:txBody>
      </p:sp>
      <p:sp>
        <p:nvSpPr>
          <p:cNvPr id="4" name="Date Placeholder 3"/>
          <p:cNvSpPr>
            <a:spLocks noGrp="1"/>
          </p:cNvSpPr>
          <p:nvPr>
            <p:ph type="dt" sz="half" idx="10"/>
          </p:nvPr>
        </p:nvSpPr>
        <p:spPr/>
        <p:txBody>
          <a:bodyPr/>
          <a:lstStyle/>
          <a:p>
            <a:fld id="{BD05C312-36E9-114C-BAF4-8A1CD4EB75ED}" type="datetime3">
              <a:rPr lang="de-DE" smtClean="0"/>
              <a:t>13/07/2021</a:t>
            </a:fld>
            <a:endParaRPr lang="en-GB"/>
          </a:p>
        </p:txBody>
      </p:sp>
      <p:sp>
        <p:nvSpPr>
          <p:cNvPr id="5" name="Footer Placeholder 4"/>
          <p:cNvSpPr>
            <a:spLocks noGrp="1"/>
          </p:cNvSpPr>
          <p:nvPr>
            <p:ph type="ftr" sz="quarter" idx="11"/>
          </p:nvPr>
        </p:nvSpPr>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92183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a:prstGeom prst="rect">
            <a:avLst/>
          </a:prstGeo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75879" y="4589465"/>
            <a:ext cx="8543925"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6569EAA6-BCCA-844B-B4C3-1CD2AE18F35C}" type="datetime3">
              <a:rPr lang="de-DE" smtClean="0"/>
              <a:t>13/07/2021</a:t>
            </a:fld>
            <a:endParaRPr lang="en-GB"/>
          </a:p>
        </p:txBody>
      </p:sp>
      <p:sp>
        <p:nvSpPr>
          <p:cNvPr id="5" name="Footer Placeholder 4"/>
          <p:cNvSpPr>
            <a:spLocks noGrp="1"/>
          </p:cNvSpPr>
          <p:nvPr>
            <p:ph type="ftr" sz="quarter" idx="11"/>
          </p:nvPr>
        </p:nvSpPr>
        <p:spPr/>
        <p:txBody>
          <a:bodyPr/>
          <a:lstStyle/>
          <a:p>
            <a:r>
              <a:rPr lang="en-GB"/>
              <a:t>Vortragender</a:t>
            </a:r>
          </a:p>
        </p:txBody>
      </p:sp>
      <p:sp>
        <p:nvSpPr>
          <p:cNvPr id="6" name="Slide Number Placeholder 5"/>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704407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Content Placeholder 2"/>
          <p:cNvSpPr>
            <a:spLocks noGrp="1"/>
          </p:cNvSpPr>
          <p:nvPr>
            <p:ph sz="half" idx="1"/>
          </p:nvPr>
        </p:nvSpPr>
        <p:spPr>
          <a:xfrm>
            <a:off x="681038" y="1825625"/>
            <a:ext cx="4210050" cy="4351338"/>
          </a:xfrm>
          <a:prstGeom prst="rect">
            <a:avLst/>
          </a:prstGeom>
        </p:spPr>
        <p:txBody>
          <a:bodyPr/>
          <a:lstStyle/>
          <a:p>
            <a:pPr lvl="0"/>
            <a:r>
              <a:rPr lang="de-DE"/>
              <a:t>Mastertextformat bearbeiten</a:t>
            </a:r>
          </a:p>
        </p:txBody>
      </p:sp>
      <p:sp>
        <p:nvSpPr>
          <p:cNvPr id="4" name="Content Placeholder 3"/>
          <p:cNvSpPr>
            <a:spLocks noGrp="1"/>
          </p:cNvSpPr>
          <p:nvPr>
            <p:ph sz="half" idx="2"/>
          </p:nvPr>
        </p:nvSpPr>
        <p:spPr>
          <a:xfrm>
            <a:off x="5014913" y="1825625"/>
            <a:ext cx="4210050" cy="4351338"/>
          </a:xfrm>
          <a:prstGeom prst="rect">
            <a:avLst/>
          </a:prstGeom>
        </p:spPr>
        <p:txBody>
          <a:bodyPr/>
          <a:lstStyle/>
          <a:p>
            <a:pPr lvl="0"/>
            <a:r>
              <a:rPr lang="de-DE"/>
              <a:t>Mastertextformat bearbeiten</a:t>
            </a:r>
          </a:p>
        </p:txBody>
      </p:sp>
      <p:sp>
        <p:nvSpPr>
          <p:cNvPr id="5" name="Date Placeholder 4"/>
          <p:cNvSpPr>
            <a:spLocks noGrp="1"/>
          </p:cNvSpPr>
          <p:nvPr>
            <p:ph type="dt" sz="half" idx="10"/>
          </p:nvPr>
        </p:nvSpPr>
        <p:spPr/>
        <p:txBody>
          <a:bodyPr/>
          <a:lstStyle/>
          <a:p>
            <a:fld id="{E2338D82-6248-544B-BD07-F885E6BD9600}" type="datetime3">
              <a:rPr lang="de-DE" smtClean="0"/>
              <a:t>13/07/2021</a:t>
            </a:fld>
            <a:endParaRPr lang="en-GB"/>
          </a:p>
        </p:txBody>
      </p:sp>
      <p:sp>
        <p:nvSpPr>
          <p:cNvPr id="6" name="Footer Placeholder 5"/>
          <p:cNvSpPr>
            <a:spLocks noGrp="1"/>
          </p:cNvSpPr>
          <p:nvPr>
            <p:ph type="ftr" sz="quarter" idx="11"/>
          </p:nvPr>
        </p:nvSpPr>
        <p:spPr/>
        <p:txBody>
          <a:bodyPr/>
          <a:lstStyle/>
          <a:p>
            <a:r>
              <a:rPr lang="en-GB"/>
              <a:t>Vortragender</a:t>
            </a:r>
          </a:p>
        </p:txBody>
      </p:sp>
      <p:sp>
        <p:nvSpPr>
          <p:cNvPr id="7" name="Slide Number Placeholder 6"/>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438407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a:prstGeom prst="rect">
            <a:avLst/>
          </a:prstGeom>
        </p:spPr>
        <p:txBody>
          <a:bodyPr/>
          <a:lstStyle/>
          <a:p>
            <a:r>
              <a:rPr lang="de-DE"/>
              <a:t>Mastertitelformat bearbeiten</a:t>
            </a:r>
            <a:endParaRPr lang="en-US" dirty="0"/>
          </a:p>
        </p:txBody>
      </p:sp>
      <p:sp>
        <p:nvSpPr>
          <p:cNvPr id="3" name="Text Placeholder 2"/>
          <p:cNvSpPr>
            <a:spLocks noGrp="1"/>
          </p:cNvSpPr>
          <p:nvPr>
            <p:ph type="body" idx="1"/>
          </p:nvPr>
        </p:nvSpPr>
        <p:spPr>
          <a:xfrm>
            <a:off x="682329" y="1681163"/>
            <a:ext cx="4190702"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2329" y="2505075"/>
            <a:ext cx="4190702" cy="3684588"/>
          </a:xfrm>
          <a:prstGeom prst="rect">
            <a:avLst/>
          </a:prstGeom>
        </p:spPr>
        <p:txBody>
          <a:bodyPr/>
          <a:lstStyle/>
          <a:p>
            <a:pPr lvl="0"/>
            <a:r>
              <a:rPr lang="de-DE"/>
              <a:t>Mastertextformat bearbeiten</a:t>
            </a:r>
          </a:p>
        </p:txBody>
      </p:sp>
      <p:sp>
        <p:nvSpPr>
          <p:cNvPr id="5" name="Text Placeholder 4"/>
          <p:cNvSpPr>
            <a:spLocks noGrp="1"/>
          </p:cNvSpPr>
          <p:nvPr>
            <p:ph type="body" sz="quarter" idx="3"/>
          </p:nvPr>
        </p:nvSpPr>
        <p:spPr>
          <a:xfrm>
            <a:off x="5014913" y="1681163"/>
            <a:ext cx="4211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014913" y="2505075"/>
            <a:ext cx="4211340" cy="3684588"/>
          </a:xfrm>
          <a:prstGeom prst="rect">
            <a:avLst/>
          </a:prstGeom>
        </p:spPr>
        <p:txBody>
          <a:bodyPr/>
          <a:lstStyle/>
          <a:p>
            <a:pPr lvl="0"/>
            <a:r>
              <a:rPr lang="de-DE"/>
              <a:t>Mastertextformat bearbeiten</a:t>
            </a:r>
          </a:p>
        </p:txBody>
      </p:sp>
      <p:sp>
        <p:nvSpPr>
          <p:cNvPr id="7" name="Date Placeholder 6"/>
          <p:cNvSpPr>
            <a:spLocks noGrp="1"/>
          </p:cNvSpPr>
          <p:nvPr>
            <p:ph type="dt" sz="half" idx="10"/>
          </p:nvPr>
        </p:nvSpPr>
        <p:spPr/>
        <p:txBody>
          <a:bodyPr/>
          <a:lstStyle/>
          <a:p>
            <a:fld id="{E57C8827-DFC5-1E49-9687-1F45032B9369}" type="datetime3">
              <a:rPr lang="de-DE" smtClean="0"/>
              <a:t>13/07/2021</a:t>
            </a:fld>
            <a:endParaRPr lang="en-GB"/>
          </a:p>
        </p:txBody>
      </p:sp>
      <p:sp>
        <p:nvSpPr>
          <p:cNvPr id="8" name="Footer Placeholder 7"/>
          <p:cNvSpPr>
            <a:spLocks noGrp="1"/>
          </p:cNvSpPr>
          <p:nvPr>
            <p:ph type="ftr" sz="quarter" idx="11"/>
          </p:nvPr>
        </p:nvSpPr>
        <p:spPr/>
        <p:txBody>
          <a:bodyPr/>
          <a:lstStyle/>
          <a:p>
            <a:r>
              <a:rPr lang="en-GB"/>
              <a:t>Vortragender</a:t>
            </a:r>
          </a:p>
        </p:txBody>
      </p:sp>
      <p:sp>
        <p:nvSpPr>
          <p:cNvPr id="9" name="Slide Number Placeholder 8"/>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4082698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81038" y="365127"/>
            <a:ext cx="8543925" cy="1325563"/>
          </a:xfrm>
          <a:prstGeom prst="rect">
            <a:avLst/>
          </a:prstGeom>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AA15E98A-1FDB-C647-A4EE-3CE573D1F682}" type="datetime3">
              <a:rPr lang="de-DE" smtClean="0"/>
              <a:t>13/07/2021</a:t>
            </a:fld>
            <a:endParaRPr lang="en-GB"/>
          </a:p>
        </p:txBody>
      </p:sp>
      <p:sp>
        <p:nvSpPr>
          <p:cNvPr id="4" name="Footer Placeholder 3"/>
          <p:cNvSpPr>
            <a:spLocks noGrp="1"/>
          </p:cNvSpPr>
          <p:nvPr>
            <p:ph type="ftr" sz="quarter" idx="11"/>
          </p:nvPr>
        </p:nvSpPr>
        <p:spPr/>
        <p:txBody>
          <a:bodyPr/>
          <a:lstStyle/>
          <a:p>
            <a:r>
              <a:rPr lang="en-GB"/>
              <a:t>Vortragender</a:t>
            </a:r>
          </a:p>
        </p:txBody>
      </p:sp>
      <p:sp>
        <p:nvSpPr>
          <p:cNvPr id="5" name="Slide Number Placeholder 4"/>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680526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DBF1A-CD15-0048-9ACD-01400136C7EF}" type="datetime3">
              <a:rPr lang="de-DE" smtClean="0"/>
              <a:t>13/07/2021</a:t>
            </a:fld>
            <a:endParaRPr lang="en-GB"/>
          </a:p>
        </p:txBody>
      </p:sp>
      <p:sp>
        <p:nvSpPr>
          <p:cNvPr id="3" name="Footer Placeholder 2"/>
          <p:cNvSpPr>
            <a:spLocks noGrp="1"/>
          </p:cNvSpPr>
          <p:nvPr>
            <p:ph type="ftr" sz="quarter" idx="11"/>
          </p:nvPr>
        </p:nvSpPr>
        <p:spPr/>
        <p:txBody>
          <a:bodyPr/>
          <a:lstStyle/>
          <a:p>
            <a:r>
              <a:rPr lang="en-GB" dirty="0" err="1"/>
              <a:t>BNTextillabor</a:t>
            </a:r>
            <a:endParaRPr lang="en-GB" dirty="0"/>
          </a:p>
        </p:txBody>
      </p:sp>
      <p:sp>
        <p:nvSpPr>
          <p:cNvPr id="4" name="Slide Number Placeholder 3"/>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1887235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4211340" y="987427"/>
            <a:ext cx="5014913"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2E81319C-ECE9-9743-A408-4D3A17746524}" type="datetime3">
              <a:rPr lang="de-DE" smtClean="0"/>
              <a:t>13/07/2021</a:t>
            </a:fld>
            <a:endParaRPr lang="en-GB"/>
          </a:p>
        </p:txBody>
      </p:sp>
      <p:sp>
        <p:nvSpPr>
          <p:cNvPr id="6" name="Footer Placeholder 5"/>
          <p:cNvSpPr>
            <a:spLocks noGrp="1"/>
          </p:cNvSpPr>
          <p:nvPr>
            <p:ph type="ftr" sz="quarter" idx="11"/>
          </p:nvPr>
        </p:nvSpPr>
        <p:spPr/>
        <p:txBody>
          <a:bodyPr/>
          <a:lstStyle/>
          <a:p>
            <a:r>
              <a:rPr lang="en-GB"/>
              <a:t>Vortragender</a:t>
            </a:r>
          </a:p>
        </p:txBody>
      </p:sp>
      <p:sp>
        <p:nvSpPr>
          <p:cNvPr id="7" name="Slide Number Placeholder 6"/>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2912275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a:prstGeom prst="rect">
            <a:avLst/>
          </a:prstGeo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4211340" y="987427"/>
            <a:ext cx="5014913"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a:p>
        </p:txBody>
      </p:sp>
      <p:sp>
        <p:nvSpPr>
          <p:cNvPr id="4" name="Text Placeholder 3"/>
          <p:cNvSpPr>
            <a:spLocks noGrp="1"/>
          </p:cNvSpPr>
          <p:nvPr>
            <p:ph type="body" sz="half" idx="2"/>
          </p:nvPr>
        </p:nvSpPr>
        <p:spPr>
          <a:xfrm>
            <a:off x="682328" y="2057400"/>
            <a:ext cx="3194943"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8DF07AB5-7E43-B44B-8CE4-3E134F22D882}" type="datetime3">
              <a:rPr lang="de-DE" smtClean="0"/>
              <a:t>13/07/2021</a:t>
            </a:fld>
            <a:endParaRPr lang="en-GB"/>
          </a:p>
        </p:txBody>
      </p:sp>
      <p:sp>
        <p:nvSpPr>
          <p:cNvPr id="6" name="Footer Placeholder 5"/>
          <p:cNvSpPr>
            <a:spLocks noGrp="1"/>
          </p:cNvSpPr>
          <p:nvPr>
            <p:ph type="ftr" sz="quarter" idx="11"/>
          </p:nvPr>
        </p:nvSpPr>
        <p:spPr/>
        <p:txBody>
          <a:bodyPr/>
          <a:lstStyle/>
          <a:p>
            <a:r>
              <a:rPr lang="en-GB"/>
              <a:t>Vortragender</a:t>
            </a:r>
          </a:p>
        </p:txBody>
      </p:sp>
      <p:sp>
        <p:nvSpPr>
          <p:cNvPr id="7" name="Slide Number Placeholder 6"/>
          <p:cNvSpPr>
            <a:spLocks noGrp="1"/>
          </p:cNvSpPr>
          <p:nvPr>
            <p:ph type="sldNum" sz="quarter" idx="12"/>
          </p:nvPr>
        </p:nvSpPr>
        <p:spPr/>
        <p:txBody>
          <a:bodyPr/>
          <a:lstStyle/>
          <a:p>
            <a:fld id="{D6E4BF45-56A7-1443-8528-2D79AA079E46}" type="slidenum">
              <a:rPr lang="en-GB" smtClean="0"/>
              <a:t>‹Nr.›</a:t>
            </a:fld>
            <a:endParaRPr lang="en-GB"/>
          </a:p>
        </p:txBody>
      </p:sp>
    </p:spTree>
    <p:extLst>
      <p:ext uri="{BB962C8B-B14F-4D97-AF65-F5344CB8AC3E}">
        <p14:creationId xmlns:p14="http://schemas.microsoft.com/office/powerpoint/2010/main" val="3525386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1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81038" y="6447792"/>
            <a:ext cx="2228850" cy="365125"/>
          </a:xfrm>
          <a:prstGeom prst="rect">
            <a:avLst/>
          </a:prstGeom>
        </p:spPr>
        <p:txBody>
          <a:bodyPr vert="horz" lIns="91440" tIns="45720" rIns="91440" bIns="45720" rtlCol="0" anchor="ctr"/>
          <a:lstStyle>
            <a:lvl1pPr algn="l">
              <a:defRPr sz="1200">
                <a:solidFill>
                  <a:schemeClr val="bg1"/>
                </a:solidFill>
              </a:defRPr>
            </a:lvl1pPr>
          </a:lstStyle>
          <a:p>
            <a:fld id="{410E91CF-60ED-204F-97F7-2DADA53D553B}" type="datetime3">
              <a:rPr lang="de-DE" smtClean="0"/>
              <a:pPr/>
              <a:t>13/07/2021</a:t>
            </a:fld>
            <a:endParaRPr lang="en-GB"/>
          </a:p>
        </p:txBody>
      </p:sp>
      <p:sp>
        <p:nvSpPr>
          <p:cNvPr id="5" name="Footer Placeholder 4"/>
          <p:cNvSpPr>
            <a:spLocks noGrp="1"/>
          </p:cNvSpPr>
          <p:nvPr>
            <p:ph type="ftr" sz="quarter" idx="3"/>
          </p:nvPr>
        </p:nvSpPr>
        <p:spPr>
          <a:xfrm>
            <a:off x="3281363" y="6447792"/>
            <a:ext cx="3343275" cy="365125"/>
          </a:xfrm>
          <a:prstGeom prst="rect">
            <a:avLst/>
          </a:prstGeom>
        </p:spPr>
        <p:txBody>
          <a:bodyPr vert="horz" lIns="91440" tIns="45720" rIns="91440" bIns="45720" rtlCol="0" anchor="ctr"/>
          <a:lstStyle>
            <a:lvl1pPr algn="ctr">
              <a:defRPr sz="1200">
                <a:solidFill>
                  <a:schemeClr val="bg1"/>
                </a:solidFill>
              </a:defRPr>
            </a:lvl1pPr>
          </a:lstStyle>
          <a:p>
            <a:r>
              <a:rPr lang="en-GB" err="1"/>
              <a:t>Vortragender</a:t>
            </a:r>
            <a:endParaRPr lang="en-GB"/>
          </a:p>
        </p:txBody>
      </p:sp>
      <p:sp>
        <p:nvSpPr>
          <p:cNvPr id="6" name="Slide Number Placeholder 5"/>
          <p:cNvSpPr>
            <a:spLocks noGrp="1"/>
          </p:cNvSpPr>
          <p:nvPr>
            <p:ph type="sldNum" sz="quarter" idx="4"/>
          </p:nvPr>
        </p:nvSpPr>
        <p:spPr>
          <a:xfrm>
            <a:off x="6996113" y="6447792"/>
            <a:ext cx="2228850" cy="365125"/>
          </a:xfrm>
          <a:prstGeom prst="rect">
            <a:avLst/>
          </a:prstGeom>
        </p:spPr>
        <p:txBody>
          <a:bodyPr vert="horz" lIns="91440" tIns="45720" rIns="91440" bIns="45720" rtlCol="0" anchor="ctr"/>
          <a:lstStyle>
            <a:lvl1pPr algn="r">
              <a:defRPr sz="1200">
                <a:solidFill>
                  <a:schemeClr val="bg1"/>
                </a:solidFill>
              </a:defRPr>
            </a:lvl1pPr>
          </a:lstStyle>
          <a:p>
            <a:fld id="{D6E4BF45-56A7-1443-8528-2D79AA079E46}" type="slidenum">
              <a:rPr lang="en-GB" smtClean="0"/>
              <a:pPr/>
              <a:t>‹Nr.›</a:t>
            </a:fld>
            <a:endParaRPr lang="en-GB"/>
          </a:p>
        </p:txBody>
      </p:sp>
    </p:spTree>
    <p:extLst>
      <p:ext uri="{BB962C8B-B14F-4D97-AF65-F5344CB8AC3E}">
        <p14:creationId xmlns:p14="http://schemas.microsoft.com/office/powerpoint/2010/main" val="33552169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tif"/></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tiff"/><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uni-ulm.de/fileadmin/website_uni_ulm/mawi.bntextillabor/Tutorials/Textildruck_Tutorial_klein.pdf" TargetMode="Externa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uni-ulm.de/fileadmin/website_uni_ulm/mawi.bntextillabor/Tutorials/Textildruck_Tutorial_klein.pdf" TargetMode="Externa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4D6536F1-41FE-43B1-B39F-6BA5646A3D70}" type="slidenum">
              <a:rPr lang="en-GB" sz="1200" b="0" strike="noStrike" spc="-1">
                <a:solidFill>
                  <a:srgbClr val="FFFFFF"/>
                </a:solidFill>
                <a:latin typeface="Calibri"/>
              </a:rPr>
              <a:t>1</a:t>
            </a:fld>
            <a:endParaRPr lang="de-DE" sz="1200" b="0" strike="noStrike" spc="-1">
              <a:latin typeface="Calibri"/>
            </a:endParaRPr>
          </a:p>
        </p:txBody>
      </p:sp>
      <p:grpSp>
        <p:nvGrpSpPr>
          <p:cNvPr id="3" name="Gruppieren 2">
            <a:extLst>
              <a:ext uri="{FF2B5EF4-FFF2-40B4-BE49-F238E27FC236}">
                <a16:creationId xmlns:a16="http://schemas.microsoft.com/office/drawing/2014/main" id="{2052FDA2-9899-F947-9041-B7EC0579644A}"/>
              </a:ext>
            </a:extLst>
          </p:cNvPr>
          <p:cNvGrpSpPr/>
          <p:nvPr/>
        </p:nvGrpSpPr>
        <p:grpSpPr>
          <a:xfrm>
            <a:off x="416880" y="4951805"/>
            <a:ext cx="7930699" cy="900000"/>
            <a:chOff x="5079058" y="5848612"/>
            <a:chExt cx="7933292" cy="900000"/>
          </a:xfrm>
        </p:grpSpPr>
        <p:sp>
          <p:nvSpPr>
            <p:cNvPr id="212" name="CustomShape 3"/>
            <p:cNvSpPr/>
            <p:nvPr/>
          </p:nvSpPr>
          <p:spPr>
            <a:xfrm>
              <a:off x="5079058" y="6188007"/>
              <a:ext cx="7933292" cy="39865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de-DE" sz="2000" spc="-1" dirty="0">
                  <a:latin typeface="Fira Sans"/>
                  <a:ea typeface="Fira Sans"/>
                </a:rPr>
                <a:t>Gefördert von der Deutschen Bundesstiftung Umwelt </a:t>
              </a:r>
            </a:p>
          </p:txBody>
        </p:sp>
        <p:pic>
          <p:nvPicPr>
            <p:cNvPr id="213" name="Grafik 18"/>
            <p:cNvPicPr>
              <a:picLocks noChangeAspect="1"/>
            </p:cNvPicPr>
            <p:nvPr/>
          </p:nvPicPr>
          <p:blipFill>
            <a:blip r:embed="rId3"/>
            <a:stretch/>
          </p:blipFill>
          <p:spPr>
            <a:xfrm>
              <a:off x="11660569" y="5848612"/>
              <a:ext cx="899998" cy="900000"/>
            </a:xfrm>
            <a:prstGeom prst="rect">
              <a:avLst/>
            </a:prstGeom>
            <a:ln>
              <a:noFill/>
            </a:ln>
          </p:spPr>
        </p:pic>
      </p:grpSp>
      <p:sp>
        <p:nvSpPr>
          <p:cNvPr id="211" name="TextShape 2"/>
          <p:cNvSpPr txBox="1"/>
          <p:nvPr/>
        </p:nvSpPr>
        <p:spPr>
          <a:xfrm>
            <a:off x="416880" y="1765144"/>
            <a:ext cx="9072240" cy="3140416"/>
          </a:xfrm>
          <a:prstGeom prst="rect">
            <a:avLst/>
          </a:prstGeom>
          <a:noFill/>
          <a:ln>
            <a:noFill/>
          </a:ln>
        </p:spPr>
        <p:txBody>
          <a:bodyPr anchor="ctr">
            <a:noAutofit/>
          </a:bodyPr>
          <a:lstStyle/>
          <a:p>
            <a:pPr>
              <a:lnSpc>
                <a:spcPct val="90000"/>
              </a:lnSpc>
            </a:pPr>
            <a:r>
              <a:rPr lang="de-DE" sz="4400" b="1" spc="-1" dirty="0">
                <a:solidFill>
                  <a:srgbClr val="64CFAC"/>
                </a:solidFill>
                <a:latin typeface="Fira Sans"/>
                <a:ea typeface="Fira Sans"/>
              </a:rPr>
              <a:t>Nachhaltiger Modekonsum für Jugendliche – Das </a:t>
            </a:r>
            <a:r>
              <a:rPr lang="de-DE" sz="4400" b="1" spc="-1" dirty="0" err="1">
                <a:solidFill>
                  <a:srgbClr val="64CFAC"/>
                </a:solidFill>
                <a:latin typeface="Fira Sans"/>
                <a:ea typeface="Fira Sans"/>
              </a:rPr>
              <a:t>BNTextillabor</a:t>
            </a:r>
            <a:endParaRPr lang="de-DE" sz="4400" b="1" spc="-1" dirty="0">
              <a:solidFill>
                <a:srgbClr val="64CFAC"/>
              </a:solidFill>
              <a:latin typeface="Fira Sans"/>
              <a:ea typeface="Fira Sans"/>
            </a:endParaRPr>
          </a:p>
          <a:p>
            <a:pPr>
              <a:lnSpc>
                <a:spcPct val="90000"/>
              </a:lnSpc>
            </a:pPr>
            <a:endParaRPr lang="de-DE" sz="2400" strike="noStrike" spc="-1" dirty="0">
              <a:latin typeface="Fira Sans"/>
              <a:ea typeface="Fira Sans"/>
            </a:endParaRPr>
          </a:p>
          <a:p>
            <a:pPr>
              <a:lnSpc>
                <a:spcPct val="90000"/>
              </a:lnSpc>
            </a:pPr>
            <a:endParaRPr lang="de-DE" sz="2400" spc="-1" dirty="0">
              <a:latin typeface="Fira Sans"/>
              <a:ea typeface="Fira Sans"/>
            </a:endParaRPr>
          </a:p>
          <a:p>
            <a:pPr>
              <a:lnSpc>
                <a:spcPct val="90000"/>
              </a:lnSpc>
            </a:pPr>
            <a:endParaRPr lang="de-DE" sz="2400" strike="noStrike" spc="-1" dirty="0">
              <a:latin typeface="Fira Sans"/>
              <a:ea typeface="Fira Sans"/>
            </a:endParaRPr>
          </a:p>
          <a:p>
            <a:pPr>
              <a:lnSpc>
                <a:spcPct val="90000"/>
              </a:lnSpc>
            </a:pPr>
            <a:r>
              <a:rPr lang="de-DE" sz="2000" spc="-1" dirty="0">
                <a:latin typeface="Fira Sans"/>
                <a:ea typeface="Fira Sans"/>
              </a:rPr>
              <a:t>Entwickelt 2019-2021 von der </a:t>
            </a:r>
          </a:p>
          <a:p>
            <a:pPr>
              <a:lnSpc>
                <a:spcPct val="90000"/>
              </a:lnSpc>
            </a:pPr>
            <a:r>
              <a:rPr lang="de-DE" sz="2000" spc="-1" dirty="0">
                <a:latin typeface="Fira Sans"/>
                <a:ea typeface="Fira Sans"/>
              </a:rPr>
              <a:t>Universität Ulm und der TU Berlin </a:t>
            </a:r>
          </a:p>
          <a:p>
            <a:pPr>
              <a:lnSpc>
                <a:spcPct val="90000"/>
              </a:lnSpc>
            </a:pPr>
            <a:endParaRPr lang="en-US" sz="3600" b="0" strike="noStrike" spc="-1" dirty="0">
              <a:solidFill>
                <a:srgbClr val="000000"/>
              </a:solidFill>
              <a:latin typeface="Calibri"/>
            </a:endParaRPr>
          </a:p>
        </p:txBody>
      </p:sp>
      <p:grpSp>
        <p:nvGrpSpPr>
          <p:cNvPr id="5" name="Gruppieren 4">
            <a:extLst>
              <a:ext uri="{FF2B5EF4-FFF2-40B4-BE49-F238E27FC236}">
                <a16:creationId xmlns:a16="http://schemas.microsoft.com/office/drawing/2014/main" id="{6927716A-F91D-744E-9E40-207E82438C32}"/>
              </a:ext>
            </a:extLst>
          </p:cNvPr>
          <p:cNvGrpSpPr/>
          <p:nvPr/>
        </p:nvGrpSpPr>
        <p:grpSpPr>
          <a:xfrm>
            <a:off x="4953000" y="3688980"/>
            <a:ext cx="3981372" cy="939600"/>
            <a:chOff x="4824706" y="3772705"/>
            <a:chExt cx="3981372" cy="939600"/>
          </a:xfrm>
        </p:grpSpPr>
        <p:pic>
          <p:nvPicPr>
            <p:cNvPr id="10" name="Grafik 12">
              <a:extLst>
                <a:ext uri="{FF2B5EF4-FFF2-40B4-BE49-F238E27FC236}">
                  <a16:creationId xmlns:a16="http://schemas.microsoft.com/office/drawing/2014/main" id="{BC181679-5471-1E46-AA99-591A924A8021}"/>
                </a:ext>
              </a:extLst>
            </p:cNvPr>
            <p:cNvPicPr/>
            <p:nvPr/>
          </p:nvPicPr>
          <p:blipFill>
            <a:blip r:embed="rId4"/>
            <a:stretch/>
          </p:blipFill>
          <p:spPr>
            <a:xfrm>
              <a:off x="7543918" y="3772705"/>
              <a:ext cx="1262160" cy="939600"/>
            </a:xfrm>
            <a:prstGeom prst="rect">
              <a:avLst/>
            </a:prstGeom>
            <a:ln>
              <a:noFill/>
            </a:ln>
          </p:spPr>
        </p:pic>
        <p:pic>
          <p:nvPicPr>
            <p:cNvPr id="4" name="Grafik 3">
              <a:extLst>
                <a:ext uri="{FF2B5EF4-FFF2-40B4-BE49-F238E27FC236}">
                  <a16:creationId xmlns:a16="http://schemas.microsoft.com/office/drawing/2014/main" id="{323B56F1-8D72-4447-97ED-8EE9BDCEA56D}"/>
                </a:ext>
              </a:extLst>
            </p:cNvPr>
            <p:cNvPicPr>
              <a:picLocks noChangeAspect="1"/>
            </p:cNvPicPr>
            <p:nvPr/>
          </p:nvPicPr>
          <p:blipFill>
            <a:blip r:embed="rId5"/>
            <a:stretch>
              <a:fillRect/>
            </a:stretch>
          </p:blipFill>
          <p:spPr>
            <a:xfrm>
              <a:off x="4824706" y="3914589"/>
              <a:ext cx="2336400" cy="655832"/>
            </a:xfrm>
            <a:prstGeom prst="rect">
              <a:avLst/>
            </a:prstGeom>
          </p:spPr>
        </p:pic>
      </p:grpSp>
    </p:spTree>
    <p:extLst>
      <p:ext uri="{BB962C8B-B14F-4D97-AF65-F5344CB8AC3E}">
        <p14:creationId xmlns:p14="http://schemas.microsoft.com/office/powerpoint/2010/main" val="3566959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TextShape 1"/>
          <p:cNvSpPr txBox="1"/>
          <p:nvPr/>
        </p:nvSpPr>
        <p:spPr>
          <a:xfrm>
            <a:off x="6996240" y="6463080"/>
            <a:ext cx="2228400" cy="364680"/>
          </a:xfrm>
          <a:prstGeom prst="rect">
            <a:avLst/>
          </a:prstGeom>
          <a:noFill/>
          <a:ln>
            <a:noFill/>
          </a:ln>
        </p:spPr>
        <p:txBody>
          <a:bodyPr anchor="ctr">
            <a:noAutofit/>
          </a:bodyPr>
          <a:lstStyle/>
          <a:p>
            <a:pPr algn="r">
              <a:lnSpc>
                <a:spcPct val="100000"/>
              </a:lnSpc>
            </a:pPr>
            <a:fld id="{5356B9BA-E037-4864-8263-F35DBEEF5AC3}" type="slidenum">
              <a:rPr lang="en-GB" sz="1200" b="0" strike="noStrike" spc="-1">
                <a:solidFill>
                  <a:srgbClr val="FFFFFF"/>
                </a:solidFill>
                <a:latin typeface="Calibri"/>
              </a:rPr>
              <a:t>2</a:t>
            </a:fld>
            <a:endParaRPr lang="de-DE" sz="1200" b="0" strike="noStrike" spc="-1">
              <a:latin typeface="Calibri"/>
            </a:endParaRPr>
          </a:p>
        </p:txBody>
      </p:sp>
      <p:sp>
        <p:nvSpPr>
          <p:cNvPr id="13" name="CustomShape 1">
            <a:extLst>
              <a:ext uri="{FF2B5EF4-FFF2-40B4-BE49-F238E27FC236}">
                <a16:creationId xmlns:a16="http://schemas.microsoft.com/office/drawing/2014/main" id="{38616C21-DA90-EE48-A429-42222518D1F3}"/>
              </a:ext>
            </a:extLst>
          </p:cNvPr>
          <p:cNvSpPr/>
          <p:nvPr/>
        </p:nvSpPr>
        <p:spPr>
          <a:xfrm>
            <a:off x="1343160" y="6492960"/>
            <a:ext cx="721944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endParaRPr lang="de-DE" sz="1500" b="0" strike="noStrike" spc="-1" dirty="0">
              <a:latin typeface="Calibri"/>
            </a:endParaRPr>
          </a:p>
        </p:txBody>
      </p:sp>
      <p:pic>
        <p:nvPicPr>
          <p:cNvPr id="7" name="Grafik 6">
            <a:extLst>
              <a:ext uri="{FF2B5EF4-FFF2-40B4-BE49-F238E27FC236}">
                <a16:creationId xmlns:a16="http://schemas.microsoft.com/office/drawing/2014/main" id="{C946DD3E-DBF7-3745-A528-7F4FC1BF78CF}"/>
              </a:ext>
            </a:extLst>
          </p:cNvPr>
          <p:cNvPicPr>
            <a:picLocks noChangeAspect="1"/>
          </p:cNvPicPr>
          <p:nvPr/>
        </p:nvPicPr>
        <p:blipFill>
          <a:blip r:embed="rId3"/>
          <a:stretch>
            <a:fillRect/>
          </a:stretch>
        </p:blipFill>
        <p:spPr>
          <a:xfrm>
            <a:off x="140597" y="285541"/>
            <a:ext cx="4812283" cy="1187230"/>
          </a:xfrm>
          <a:prstGeom prst="rect">
            <a:avLst/>
          </a:prstGeom>
        </p:spPr>
      </p:pic>
      <p:grpSp>
        <p:nvGrpSpPr>
          <p:cNvPr id="4" name="Gruppieren 3">
            <a:extLst>
              <a:ext uri="{FF2B5EF4-FFF2-40B4-BE49-F238E27FC236}">
                <a16:creationId xmlns:a16="http://schemas.microsoft.com/office/drawing/2014/main" id="{D7F5F46C-BAE1-0848-8D74-C2585D3C8F78}"/>
              </a:ext>
            </a:extLst>
          </p:cNvPr>
          <p:cNvGrpSpPr/>
          <p:nvPr/>
        </p:nvGrpSpPr>
        <p:grpSpPr>
          <a:xfrm>
            <a:off x="265157" y="2140625"/>
            <a:ext cx="9141283" cy="4062028"/>
            <a:chOff x="265157" y="2140625"/>
            <a:chExt cx="9141283" cy="4062028"/>
          </a:xfrm>
        </p:grpSpPr>
        <p:sp>
          <p:nvSpPr>
            <p:cNvPr id="223" name="CustomShape 3"/>
            <p:cNvSpPr/>
            <p:nvPr/>
          </p:nvSpPr>
          <p:spPr>
            <a:xfrm>
              <a:off x="265157" y="2156141"/>
              <a:ext cx="1980000" cy="3240000"/>
            </a:xfrm>
            <a:prstGeom prst="rect">
              <a:avLst/>
            </a:prstGeom>
            <a:solidFill>
              <a:schemeClr val="bg2"/>
            </a:solidFill>
            <a:ln w="635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pPr marL="360">
                <a:spcBef>
                  <a:spcPts val="600"/>
                </a:spcBef>
                <a:buClr>
                  <a:srgbClr val="000000"/>
                </a:buClr>
              </a:pPr>
              <a:endParaRPr lang="de-DE" sz="800" strike="noStrike"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r>
                <a:rPr lang="de-DE" sz="1600" strike="noStrike" spc="-1" dirty="0">
                  <a:solidFill>
                    <a:srgbClr val="000000"/>
                  </a:solidFill>
                  <a:latin typeface="Fira Sans Light" panose="020B0403050000020004" pitchFamily="34" charset="0"/>
                  <a:ea typeface="Fira Sans Light" panose="020B0403050000020004" pitchFamily="34" charset="0"/>
                </a:rPr>
                <a:t>Einfache Näh- und Reparatur-Techniken:  </a:t>
              </a:r>
            </a:p>
            <a:p>
              <a:pPr marL="360">
                <a:spcBef>
                  <a:spcPts val="600"/>
                </a:spcBef>
                <a:buClr>
                  <a:srgbClr val="000000"/>
                </a:buClr>
              </a:pPr>
              <a:r>
                <a:rPr lang="de-DE" sz="1600" spc="-1" dirty="0">
                  <a:solidFill>
                    <a:srgbClr val="000000"/>
                  </a:solidFill>
                  <a:latin typeface="Fira Sans Light" panose="020B0403050000020004" pitchFamily="34" charset="0"/>
                  <a:ea typeface="Fira Sans Light" panose="020B0403050000020004" pitchFamily="34" charset="0"/>
                </a:rPr>
                <a:t>Anwendung von Handnäh-Techniken, Reparatur-Techniken</a:t>
              </a:r>
              <a:br>
                <a:rPr lang="de-DE" sz="1600" spc="-1" dirty="0">
                  <a:solidFill>
                    <a:srgbClr val="000000"/>
                  </a:solidFill>
                  <a:latin typeface="Fira Sans Light" panose="020B0403050000020004" pitchFamily="34" charset="0"/>
                  <a:ea typeface="Fira Sans Light" panose="020B0403050000020004" pitchFamily="34" charset="0"/>
                </a:rPr>
              </a:br>
              <a:endParaRPr lang="de-DE" sz="1600"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endParaRPr lang="de-DE" sz="1600"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endParaRPr lang="de-DE" sz="1600" spc="-1" dirty="0">
                <a:solidFill>
                  <a:srgbClr val="000000"/>
                </a:solidFill>
                <a:latin typeface="Fira Sans Light" panose="020B0403050000020004" pitchFamily="34" charset="0"/>
                <a:ea typeface="Fira Sans Light" panose="020B0403050000020004" pitchFamily="34" charset="0"/>
              </a:endParaRPr>
            </a:p>
          </p:txBody>
        </p:sp>
        <p:sp>
          <p:nvSpPr>
            <p:cNvPr id="224" name="CustomShape 4"/>
            <p:cNvSpPr/>
            <p:nvPr/>
          </p:nvSpPr>
          <p:spPr>
            <a:xfrm>
              <a:off x="2682720" y="2175240"/>
              <a:ext cx="1980000" cy="3240000"/>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endParaRPr lang="de-DE" sz="800" dirty="0">
                <a:latin typeface="Fira Sans Light" panose="020B0403050000020004" pitchFamily="34" charset="0"/>
                <a:ea typeface="Fira Sans Light" panose="020B0403050000020004" pitchFamily="34" charset="0"/>
              </a:endParaRPr>
            </a:p>
            <a:p>
              <a:r>
                <a:rPr lang="de-DE" sz="1600" dirty="0">
                  <a:latin typeface="Fira Sans Light" panose="020B0403050000020004" pitchFamily="34" charset="0"/>
                  <a:ea typeface="Fira Sans Light" panose="020B0403050000020004" pitchFamily="34" charset="0"/>
                </a:rPr>
                <a:t>Verschönerungs-techniken, einfache Nähprojekte:</a:t>
              </a:r>
            </a:p>
            <a:p>
              <a:pPr marL="360">
                <a:lnSpc>
                  <a:spcPct val="100000"/>
                </a:lnSpc>
                <a:spcBef>
                  <a:spcPts val="600"/>
                </a:spcBef>
                <a:buClr>
                  <a:srgbClr val="000000"/>
                </a:buClr>
              </a:pPr>
              <a:r>
                <a:rPr lang="de-DE" sz="1600" spc="-1" dirty="0">
                  <a:solidFill>
                    <a:srgbClr val="000000"/>
                  </a:solidFill>
                  <a:latin typeface="Fira Sans Light" panose="020B0403050000020004" pitchFamily="34" charset="0"/>
                  <a:ea typeface="Fira Sans Light" panose="020B0403050000020004" pitchFamily="34" charset="0"/>
                </a:rPr>
                <a:t>Anwendung von Handnäh-Techniken für einfache Nähprojekte, Visible </a:t>
              </a:r>
              <a:r>
                <a:rPr lang="de-DE" sz="1600" spc="-1" dirty="0" err="1">
                  <a:solidFill>
                    <a:srgbClr val="000000"/>
                  </a:solidFill>
                  <a:latin typeface="Fira Sans Light" panose="020B0403050000020004" pitchFamily="34" charset="0"/>
                  <a:ea typeface="Fira Sans Light" panose="020B0403050000020004" pitchFamily="34" charset="0"/>
                </a:rPr>
                <a:t>Mending</a:t>
              </a:r>
              <a:endParaRPr lang="de-DE" sz="1600" spc="-1" dirty="0">
                <a:solidFill>
                  <a:srgbClr val="000000"/>
                </a:solidFill>
                <a:latin typeface="Fira Sans Light" panose="020B0403050000020004" pitchFamily="34" charset="0"/>
                <a:ea typeface="Fira Sans Light" panose="020B0403050000020004" pitchFamily="34" charset="0"/>
              </a:endParaRPr>
            </a:p>
            <a:p>
              <a:pPr marL="360">
                <a:lnSpc>
                  <a:spcPct val="100000"/>
                </a:lnSpc>
                <a:spcBef>
                  <a:spcPts val="600"/>
                </a:spcBef>
                <a:buClr>
                  <a:srgbClr val="000000"/>
                </a:buClr>
              </a:pPr>
              <a:r>
                <a:rPr lang="de-DE" sz="1600" spc="-1" dirty="0">
                  <a:solidFill>
                    <a:srgbClr val="000000"/>
                  </a:solidFill>
                  <a:latin typeface="Fira Sans Light" panose="020B0403050000020004" pitchFamily="34" charset="0"/>
                  <a:ea typeface="Fira Sans Light" panose="020B0403050000020004" pitchFamily="34" charset="0"/>
                </a:rPr>
                <a:t> </a:t>
              </a:r>
              <a:endParaRPr lang="de-DE" sz="1600" strike="noStrike" spc="-1" dirty="0">
                <a:solidFill>
                  <a:srgbClr val="000000"/>
                </a:solidFill>
                <a:latin typeface="Fira Sans Light" panose="020B0403050000020004" pitchFamily="34" charset="0"/>
                <a:ea typeface="Fira Sans Light" panose="020B0403050000020004" pitchFamily="34" charset="0"/>
              </a:endParaRPr>
            </a:p>
            <a:p>
              <a:pPr marL="360">
                <a:lnSpc>
                  <a:spcPct val="100000"/>
                </a:lnSpc>
                <a:spcBef>
                  <a:spcPts val="600"/>
                </a:spcBef>
                <a:buClr>
                  <a:srgbClr val="000000"/>
                </a:buClr>
              </a:pPr>
              <a:endParaRPr lang="de-DE" sz="1600" strike="noStrike" spc="-1" dirty="0">
                <a:latin typeface="Fira Sans" panose="020B0503050000020004" pitchFamily="34" charset="0"/>
                <a:ea typeface="Fira Sans" panose="020B0503050000020004" pitchFamily="34" charset="0"/>
              </a:endParaRPr>
            </a:p>
          </p:txBody>
        </p:sp>
        <p:sp>
          <p:nvSpPr>
            <p:cNvPr id="225" name="CustomShape 5"/>
            <p:cNvSpPr/>
            <p:nvPr/>
          </p:nvSpPr>
          <p:spPr>
            <a:xfrm>
              <a:off x="5077440" y="2152059"/>
              <a:ext cx="1980000" cy="3240000"/>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wrap="square" lIns="90000" tIns="45000" rIns="90000" bIns="45000">
              <a:spAutoFit/>
            </a:bodyPr>
            <a:lstStyle/>
            <a:p>
              <a:pPr>
                <a:spcBef>
                  <a:spcPts val="600"/>
                </a:spcBef>
              </a:pP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Textildruck:</a:t>
              </a:r>
            </a:p>
            <a:p>
              <a:pPr marL="360">
                <a:spcBef>
                  <a:spcPts val="600"/>
                </a:spcBef>
                <a:buClr>
                  <a:srgbClr val="000000"/>
                </a:buClr>
              </a:pPr>
              <a:r>
                <a:rPr lang="de-DE" sz="1600" spc="-1" dirty="0">
                  <a:solidFill>
                    <a:srgbClr val="000000"/>
                  </a:solidFill>
                  <a:latin typeface="Fira Sans Light" panose="020B0403050000020004" pitchFamily="34" charset="0"/>
                  <a:ea typeface="Fira Sans Light" panose="020B0403050000020004" pitchFamily="34" charset="0"/>
                </a:rPr>
                <a:t>Aufwertung von Textilien mit Textildruck /</a:t>
              </a:r>
            </a:p>
            <a:p>
              <a:pPr marL="360">
                <a:spcBef>
                  <a:spcPts val="600"/>
                </a:spcBef>
                <a:buClr>
                  <a:srgbClr val="000000"/>
                </a:buClr>
              </a:pPr>
              <a:r>
                <a:rPr lang="de-DE" sz="1600" spc="-1" dirty="0">
                  <a:solidFill>
                    <a:srgbClr val="000000"/>
                  </a:solidFill>
                  <a:latin typeface="Fira Sans Light" panose="020B0403050000020004" pitchFamily="34" charset="0"/>
                  <a:ea typeface="Fira Sans Light" panose="020B0403050000020004" pitchFamily="34" charset="0"/>
                </a:rPr>
                <a:t>Schablonendruck</a:t>
              </a:r>
            </a:p>
            <a:p>
              <a:pPr marL="360">
                <a:spcBef>
                  <a:spcPts val="600"/>
                </a:spcBef>
                <a:buClr>
                  <a:srgbClr val="000000"/>
                </a:buClr>
              </a:pPr>
              <a:endParaRPr lang="de-DE" sz="1600"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endParaRPr lang="de-DE" sz="1600"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br>
                <a:rPr lang="de-DE" sz="1600" spc="-1" dirty="0">
                  <a:solidFill>
                    <a:srgbClr val="000000"/>
                  </a:solidFill>
                  <a:latin typeface="Fira Sans Light" panose="020B0403050000020004" pitchFamily="34" charset="0"/>
                  <a:ea typeface="Fira Sans Light" panose="020B0403050000020004" pitchFamily="34" charset="0"/>
                </a:rPr>
              </a:br>
              <a:endParaRPr lang="de-DE" sz="1600"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endParaRPr lang="de-DE" sz="1600" spc="-1" dirty="0">
                <a:solidFill>
                  <a:srgbClr val="000000"/>
                </a:solidFill>
                <a:latin typeface="Fira Sans Light" panose="020B0403050000020004" pitchFamily="34" charset="0"/>
                <a:ea typeface="Fira Sans Light" panose="020B0403050000020004" pitchFamily="34" charset="0"/>
              </a:endParaRPr>
            </a:p>
          </p:txBody>
        </p:sp>
        <p:sp>
          <p:nvSpPr>
            <p:cNvPr id="21" name="CustomShape 5">
              <a:extLst>
                <a:ext uri="{FF2B5EF4-FFF2-40B4-BE49-F238E27FC236}">
                  <a16:creationId xmlns:a16="http://schemas.microsoft.com/office/drawing/2014/main" id="{75FD8562-BA57-C849-965C-2C060B7BC473}"/>
                </a:ext>
              </a:extLst>
            </p:cNvPr>
            <p:cNvSpPr/>
            <p:nvPr/>
          </p:nvSpPr>
          <p:spPr>
            <a:xfrm>
              <a:off x="7426440" y="2140625"/>
              <a:ext cx="1980000" cy="3240000"/>
            </a:xfrm>
            <a:prstGeom prst="rect">
              <a:avLst/>
            </a:prstGeom>
            <a:solidFill>
              <a:schemeClr val="bg2"/>
            </a:solidFill>
            <a:ln w="12700">
              <a:solidFill>
                <a:schemeClr val="tx1"/>
              </a:solidFill>
              <a:prstDash val="sysDot"/>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600"/>
                </a:spcBef>
              </a:pPr>
              <a:endParaRPr lang="de-DE" sz="800" dirty="0">
                <a:latin typeface="Fira Sans Light" panose="020B0403050000020004" pitchFamily="34" charset="0"/>
                <a:ea typeface="Fira Sans Light" panose="020B0403050000020004" pitchFamily="34" charset="0"/>
              </a:endParaRPr>
            </a:p>
            <a:p>
              <a:pPr>
                <a:spcBef>
                  <a:spcPts val="600"/>
                </a:spcBef>
              </a:pPr>
              <a:r>
                <a:rPr lang="de-DE" sz="1600" dirty="0">
                  <a:latin typeface="Fira Sans Light" panose="020B0403050000020004" pitchFamily="34" charset="0"/>
                  <a:ea typeface="Fira Sans Light" panose="020B0403050000020004" pitchFamily="34" charset="0"/>
                </a:rPr>
                <a:t>Nähprojekt Bauchtasche: </a:t>
              </a:r>
            </a:p>
            <a:p>
              <a:pPr marL="360">
                <a:spcBef>
                  <a:spcPts val="600"/>
                </a:spcBef>
                <a:buClr>
                  <a:srgbClr val="000000"/>
                </a:buClr>
              </a:pPr>
              <a:r>
                <a:rPr lang="de-DE" sz="1600" spc="-1" dirty="0">
                  <a:solidFill>
                    <a:srgbClr val="000000"/>
                  </a:solidFill>
                  <a:latin typeface="Fira Sans Light" panose="020B0403050000020004" pitchFamily="34" charset="0"/>
                  <a:ea typeface="Fira Sans Light" panose="020B0403050000020004" pitchFamily="34" charset="0"/>
                </a:rPr>
                <a:t>Nähen mit der Nähmaschine,</a:t>
              </a:r>
            </a:p>
            <a:p>
              <a:pPr marL="360">
                <a:spcBef>
                  <a:spcPts val="600"/>
                </a:spcBef>
                <a:buClr>
                  <a:srgbClr val="000000"/>
                </a:buClr>
              </a:pPr>
              <a:r>
                <a:rPr lang="de-DE" sz="1600" spc="-1" dirty="0">
                  <a:solidFill>
                    <a:srgbClr val="000000"/>
                  </a:solidFill>
                  <a:latin typeface="Fira Sans Light" panose="020B0403050000020004" pitchFamily="34" charset="0"/>
                  <a:ea typeface="Fira Sans Light" panose="020B0403050000020004" pitchFamily="34" charset="0"/>
                </a:rPr>
                <a:t>Planung und Durchführung eines Nähprojektes</a:t>
              </a:r>
            </a:p>
            <a:p>
              <a:pPr marL="360">
                <a:spcBef>
                  <a:spcPts val="600"/>
                </a:spcBef>
                <a:buClr>
                  <a:srgbClr val="000000"/>
                </a:buClr>
              </a:pPr>
              <a:endParaRPr lang="de-DE" sz="1600"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endParaRPr lang="de-DE" sz="1600" spc="-1" dirty="0">
                <a:solidFill>
                  <a:srgbClr val="000000"/>
                </a:solidFill>
                <a:latin typeface="Fira Sans Light" panose="020B0403050000020004" pitchFamily="34" charset="0"/>
                <a:ea typeface="Fira Sans Light" panose="020B0403050000020004" pitchFamily="34" charset="0"/>
              </a:endParaRPr>
            </a:p>
            <a:p>
              <a:pPr marL="360">
                <a:spcBef>
                  <a:spcPts val="600"/>
                </a:spcBef>
                <a:buClr>
                  <a:srgbClr val="000000"/>
                </a:buClr>
              </a:pPr>
              <a:r>
                <a:rPr lang="de-DE" sz="1600" spc="-1" dirty="0">
                  <a:solidFill>
                    <a:srgbClr val="000000"/>
                  </a:solidFill>
                  <a:latin typeface="Fira Sans Light" panose="020B0403050000020004" pitchFamily="34" charset="0"/>
                  <a:ea typeface="Fira Sans Light" panose="020B0403050000020004" pitchFamily="34" charset="0"/>
                </a:rPr>
                <a:t> </a:t>
              </a:r>
              <a:endParaRPr lang="de-DE" sz="1600" spc="-1" dirty="0">
                <a:solidFill>
                  <a:srgbClr val="000000"/>
                </a:solidFill>
                <a:latin typeface="Fira Sans" panose="020B0503050000020004" pitchFamily="34" charset="0"/>
                <a:ea typeface="Fira Sans" panose="020B0503050000020004" pitchFamily="34" charset="0"/>
              </a:endParaRPr>
            </a:p>
          </p:txBody>
        </p:sp>
        <p:grpSp>
          <p:nvGrpSpPr>
            <p:cNvPr id="9" name="Gruppieren 8">
              <a:extLst>
                <a:ext uri="{FF2B5EF4-FFF2-40B4-BE49-F238E27FC236}">
                  <a16:creationId xmlns:a16="http://schemas.microsoft.com/office/drawing/2014/main" id="{370D78E0-5CDA-0546-80E8-7D0095F693A4}"/>
                </a:ext>
              </a:extLst>
            </p:cNvPr>
            <p:cNvGrpSpPr/>
            <p:nvPr/>
          </p:nvGrpSpPr>
          <p:grpSpPr>
            <a:xfrm>
              <a:off x="2716992" y="5690398"/>
              <a:ext cx="1909741" cy="504225"/>
              <a:chOff x="249797" y="5530076"/>
              <a:chExt cx="1909741" cy="504225"/>
            </a:xfrm>
          </p:grpSpPr>
          <p:pic>
            <p:nvPicPr>
              <p:cNvPr id="62" name="Grafik 16">
                <a:extLst>
                  <a:ext uri="{FF2B5EF4-FFF2-40B4-BE49-F238E27FC236}">
                    <a16:creationId xmlns:a16="http://schemas.microsoft.com/office/drawing/2014/main" id="{7A24AC94-3700-B041-B345-3DA4223337EE}"/>
                  </a:ext>
                </a:extLst>
              </p:cNvPr>
              <p:cNvPicPr>
                <a:picLocks noChangeAspect="1"/>
              </p:cNvPicPr>
              <p:nvPr/>
            </p:nvPicPr>
            <p:blipFill>
              <a:blip r:embed="rId4"/>
              <a:stretch/>
            </p:blipFill>
            <p:spPr>
              <a:xfrm>
                <a:off x="249797" y="5602301"/>
                <a:ext cx="432000" cy="432000"/>
              </a:xfrm>
              <a:prstGeom prst="rect">
                <a:avLst/>
              </a:prstGeom>
              <a:ln>
                <a:noFill/>
              </a:ln>
            </p:spPr>
          </p:pic>
          <p:pic>
            <p:nvPicPr>
              <p:cNvPr id="64" name="Grafik 63">
                <a:extLst>
                  <a:ext uri="{FF2B5EF4-FFF2-40B4-BE49-F238E27FC236}">
                    <a16:creationId xmlns:a16="http://schemas.microsoft.com/office/drawing/2014/main" id="{0F44CF77-CEB7-034D-9323-66B356C673D0}"/>
                  </a:ext>
                </a:extLst>
              </p:cNvPr>
              <p:cNvPicPr>
                <a:picLocks noChangeAspect="1"/>
              </p:cNvPicPr>
              <p:nvPr/>
            </p:nvPicPr>
            <p:blipFill>
              <a:blip r:embed="rId5"/>
              <a:stretch>
                <a:fillRect/>
              </a:stretch>
            </p:blipFill>
            <p:spPr>
              <a:xfrm>
                <a:off x="1219027" y="5530076"/>
                <a:ext cx="432000" cy="432000"/>
              </a:xfrm>
              <a:prstGeom prst="rect">
                <a:avLst/>
              </a:prstGeom>
            </p:spPr>
          </p:pic>
          <p:pic>
            <p:nvPicPr>
              <p:cNvPr id="65" name="Grafik 64">
                <a:extLst>
                  <a:ext uri="{FF2B5EF4-FFF2-40B4-BE49-F238E27FC236}">
                    <a16:creationId xmlns:a16="http://schemas.microsoft.com/office/drawing/2014/main" id="{A86ED65B-2D65-1246-832F-05C81E6491EC}"/>
                  </a:ext>
                </a:extLst>
              </p:cNvPr>
              <p:cNvPicPr>
                <a:picLocks noChangeAspect="1"/>
              </p:cNvPicPr>
              <p:nvPr/>
            </p:nvPicPr>
            <p:blipFill>
              <a:blip r:embed="rId6"/>
              <a:stretch>
                <a:fillRect/>
              </a:stretch>
            </p:blipFill>
            <p:spPr>
              <a:xfrm>
                <a:off x="734412" y="5530076"/>
                <a:ext cx="432000" cy="432000"/>
              </a:xfrm>
              <a:prstGeom prst="rect">
                <a:avLst/>
              </a:prstGeom>
            </p:spPr>
          </p:pic>
          <p:pic>
            <p:nvPicPr>
              <p:cNvPr id="8" name="Grafik 7">
                <a:extLst>
                  <a:ext uri="{FF2B5EF4-FFF2-40B4-BE49-F238E27FC236}">
                    <a16:creationId xmlns:a16="http://schemas.microsoft.com/office/drawing/2014/main" id="{79B514FE-B6FE-3841-9B41-B51855CFA45A}"/>
                  </a:ext>
                </a:extLst>
              </p:cNvPr>
              <p:cNvPicPr>
                <a:picLocks noChangeAspect="1"/>
              </p:cNvPicPr>
              <p:nvPr/>
            </p:nvPicPr>
            <p:blipFill>
              <a:blip r:embed="rId7"/>
              <a:stretch>
                <a:fillRect/>
              </a:stretch>
            </p:blipFill>
            <p:spPr>
              <a:xfrm>
                <a:off x="1728761" y="5564370"/>
                <a:ext cx="430777" cy="385200"/>
              </a:xfrm>
              <a:prstGeom prst="rect">
                <a:avLst/>
              </a:prstGeom>
            </p:spPr>
          </p:pic>
        </p:grpSp>
        <p:grpSp>
          <p:nvGrpSpPr>
            <p:cNvPr id="40" name="Gruppieren 39">
              <a:extLst>
                <a:ext uri="{FF2B5EF4-FFF2-40B4-BE49-F238E27FC236}">
                  <a16:creationId xmlns:a16="http://schemas.microsoft.com/office/drawing/2014/main" id="{8DD205F8-7DE9-BF43-9548-795A95929A69}"/>
                </a:ext>
              </a:extLst>
            </p:cNvPr>
            <p:cNvGrpSpPr/>
            <p:nvPr/>
          </p:nvGrpSpPr>
          <p:grpSpPr>
            <a:xfrm>
              <a:off x="452686" y="5698428"/>
              <a:ext cx="1909741" cy="504225"/>
              <a:chOff x="249797" y="5530076"/>
              <a:chExt cx="1909741" cy="504225"/>
            </a:xfrm>
          </p:grpSpPr>
          <p:pic>
            <p:nvPicPr>
              <p:cNvPr id="41" name="Grafik 16">
                <a:extLst>
                  <a:ext uri="{FF2B5EF4-FFF2-40B4-BE49-F238E27FC236}">
                    <a16:creationId xmlns:a16="http://schemas.microsoft.com/office/drawing/2014/main" id="{546E25D0-F334-9444-88DC-782A7CD46FF3}"/>
                  </a:ext>
                </a:extLst>
              </p:cNvPr>
              <p:cNvPicPr>
                <a:picLocks noChangeAspect="1"/>
              </p:cNvPicPr>
              <p:nvPr/>
            </p:nvPicPr>
            <p:blipFill>
              <a:blip r:embed="rId4"/>
              <a:stretch/>
            </p:blipFill>
            <p:spPr>
              <a:xfrm>
                <a:off x="249797" y="5602301"/>
                <a:ext cx="432000" cy="432000"/>
              </a:xfrm>
              <a:prstGeom prst="rect">
                <a:avLst/>
              </a:prstGeom>
              <a:ln>
                <a:noFill/>
              </a:ln>
            </p:spPr>
          </p:pic>
          <p:pic>
            <p:nvPicPr>
              <p:cNvPr id="42" name="Grafik 41">
                <a:extLst>
                  <a:ext uri="{FF2B5EF4-FFF2-40B4-BE49-F238E27FC236}">
                    <a16:creationId xmlns:a16="http://schemas.microsoft.com/office/drawing/2014/main" id="{97D003A0-E8CF-2549-99FC-8305091F6C76}"/>
                  </a:ext>
                </a:extLst>
              </p:cNvPr>
              <p:cNvPicPr>
                <a:picLocks noChangeAspect="1"/>
              </p:cNvPicPr>
              <p:nvPr/>
            </p:nvPicPr>
            <p:blipFill>
              <a:blip r:embed="rId5"/>
              <a:stretch>
                <a:fillRect/>
              </a:stretch>
            </p:blipFill>
            <p:spPr>
              <a:xfrm>
                <a:off x="1219027" y="5530076"/>
                <a:ext cx="432000" cy="432000"/>
              </a:xfrm>
              <a:prstGeom prst="rect">
                <a:avLst/>
              </a:prstGeom>
            </p:spPr>
          </p:pic>
          <p:pic>
            <p:nvPicPr>
              <p:cNvPr id="46" name="Grafik 45">
                <a:extLst>
                  <a:ext uri="{FF2B5EF4-FFF2-40B4-BE49-F238E27FC236}">
                    <a16:creationId xmlns:a16="http://schemas.microsoft.com/office/drawing/2014/main" id="{DAE9F82E-53E8-A14A-880C-CF93134C86AE}"/>
                  </a:ext>
                </a:extLst>
              </p:cNvPr>
              <p:cNvPicPr>
                <a:picLocks noChangeAspect="1"/>
              </p:cNvPicPr>
              <p:nvPr/>
            </p:nvPicPr>
            <p:blipFill>
              <a:blip r:embed="rId6"/>
              <a:stretch>
                <a:fillRect/>
              </a:stretch>
            </p:blipFill>
            <p:spPr>
              <a:xfrm>
                <a:off x="734412" y="5530076"/>
                <a:ext cx="432000" cy="432000"/>
              </a:xfrm>
              <a:prstGeom prst="rect">
                <a:avLst/>
              </a:prstGeom>
            </p:spPr>
          </p:pic>
          <p:pic>
            <p:nvPicPr>
              <p:cNvPr id="47" name="Grafik 46">
                <a:extLst>
                  <a:ext uri="{FF2B5EF4-FFF2-40B4-BE49-F238E27FC236}">
                    <a16:creationId xmlns:a16="http://schemas.microsoft.com/office/drawing/2014/main" id="{9B383D7D-9B21-0747-A873-606C01D86A72}"/>
                  </a:ext>
                </a:extLst>
              </p:cNvPr>
              <p:cNvPicPr>
                <a:picLocks noChangeAspect="1"/>
              </p:cNvPicPr>
              <p:nvPr/>
            </p:nvPicPr>
            <p:blipFill>
              <a:blip r:embed="rId7"/>
              <a:stretch>
                <a:fillRect/>
              </a:stretch>
            </p:blipFill>
            <p:spPr>
              <a:xfrm>
                <a:off x="1728761" y="5564370"/>
                <a:ext cx="430777" cy="385200"/>
              </a:xfrm>
              <a:prstGeom prst="rect">
                <a:avLst/>
              </a:prstGeom>
            </p:spPr>
          </p:pic>
        </p:grpSp>
        <p:grpSp>
          <p:nvGrpSpPr>
            <p:cNvPr id="48" name="Gruppieren 47">
              <a:extLst>
                <a:ext uri="{FF2B5EF4-FFF2-40B4-BE49-F238E27FC236}">
                  <a16:creationId xmlns:a16="http://schemas.microsoft.com/office/drawing/2014/main" id="{9154994B-73C1-3A49-8851-50F481B041C1}"/>
                </a:ext>
              </a:extLst>
            </p:cNvPr>
            <p:cNvGrpSpPr/>
            <p:nvPr/>
          </p:nvGrpSpPr>
          <p:grpSpPr>
            <a:xfrm>
              <a:off x="5106570" y="5673209"/>
              <a:ext cx="1909741" cy="504225"/>
              <a:chOff x="249797" y="5530076"/>
              <a:chExt cx="1909741" cy="504225"/>
            </a:xfrm>
          </p:grpSpPr>
          <p:pic>
            <p:nvPicPr>
              <p:cNvPr id="49" name="Grafik 16">
                <a:extLst>
                  <a:ext uri="{FF2B5EF4-FFF2-40B4-BE49-F238E27FC236}">
                    <a16:creationId xmlns:a16="http://schemas.microsoft.com/office/drawing/2014/main" id="{1AD174BE-2EF3-F548-95D4-34B7C760F68A}"/>
                  </a:ext>
                </a:extLst>
              </p:cNvPr>
              <p:cNvPicPr>
                <a:picLocks noChangeAspect="1"/>
              </p:cNvPicPr>
              <p:nvPr/>
            </p:nvPicPr>
            <p:blipFill>
              <a:blip r:embed="rId4"/>
              <a:stretch/>
            </p:blipFill>
            <p:spPr>
              <a:xfrm>
                <a:off x="249797" y="5602301"/>
                <a:ext cx="432000" cy="432000"/>
              </a:xfrm>
              <a:prstGeom prst="rect">
                <a:avLst/>
              </a:prstGeom>
              <a:ln>
                <a:noFill/>
              </a:ln>
            </p:spPr>
          </p:pic>
          <p:pic>
            <p:nvPicPr>
              <p:cNvPr id="50" name="Grafik 49">
                <a:extLst>
                  <a:ext uri="{FF2B5EF4-FFF2-40B4-BE49-F238E27FC236}">
                    <a16:creationId xmlns:a16="http://schemas.microsoft.com/office/drawing/2014/main" id="{9C339205-7740-1447-98FC-2F9EB75B7AF8}"/>
                  </a:ext>
                </a:extLst>
              </p:cNvPr>
              <p:cNvPicPr>
                <a:picLocks noChangeAspect="1"/>
              </p:cNvPicPr>
              <p:nvPr/>
            </p:nvPicPr>
            <p:blipFill>
              <a:blip r:embed="rId5"/>
              <a:stretch>
                <a:fillRect/>
              </a:stretch>
            </p:blipFill>
            <p:spPr>
              <a:xfrm>
                <a:off x="1219027" y="5530076"/>
                <a:ext cx="432000" cy="432000"/>
              </a:xfrm>
              <a:prstGeom prst="rect">
                <a:avLst/>
              </a:prstGeom>
            </p:spPr>
          </p:pic>
          <p:pic>
            <p:nvPicPr>
              <p:cNvPr id="51" name="Grafik 50">
                <a:extLst>
                  <a:ext uri="{FF2B5EF4-FFF2-40B4-BE49-F238E27FC236}">
                    <a16:creationId xmlns:a16="http://schemas.microsoft.com/office/drawing/2014/main" id="{C303A479-1716-B54C-A541-70C1FEDE8C4E}"/>
                  </a:ext>
                </a:extLst>
              </p:cNvPr>
              <p:cNvPicPr>
                <a:picLocks noChangeAspect="1"/>
              </p:cNvPicPr>
              <p:nvPr/>
            </p:nvPicPr>
            <p:blipFill>
              <a:blip r:embed="rId6"/>
              <a:stretch>
                <a:fillRect/>
              </a:stretch>
            </p:blipFill>
            <p:spPr>
              <a:xfrm>
                <a:off x="734412" y="5530076"/>
                <a:ext cx="432000" cy="432000"/>
              </a:xfrm>
              <a:prstGeom prst="rect">
                <a:avLst/>
              </a:prstGeom>
            </p:spPr>
          </p:pic>
          <p:pic>
            <p:nvPicPr>
              <p:cNvPr id="52" name="Grafik 51">
                <a:extLst>
                  <a:ext uri="{FF2B5EF4-FFF2-40B4-BE49-F238E27FC236}">
                    <a16:creationId xmlns:a16="http://schemas.microsoft.com/office/drawing/2014/main" id="{CF38A917-B527-8545-A196-66FC6AC58A55}"/>
                  </a:ext>
                </a:extLst>
              </p:cNvPr>
              <p:cNvPicPr>
                <a:picLocks noChangeAspect="1"/>
              </p:cNvPicPr>
              <p:nvPr/>
            </p:nvPicPr>
            <p:blipFill>
              <a:blip r:embed="rId7"/>
              <a:stretch>
                <a:fillRect/>
              </a:stretch>
            </p:blipFill>
            <p:spPr>
              <a:xfrm>
                <a:off x="1728761" y="5564370"/>
                <a:ext cx="430777" cy="385200"/>
              </a:xfrm>
              <a:prstGeom prst="rect">
                <a:avLst/>
              </a:prstGeom>
            </p:spPr>
          </p:pic>
        </p:grpSp>
        <p:grpSp>
          <p:nvGrpSpPr>
            <p:cNvPr id="58" name="Gruppieren 57">
              <a:extLst>
                <a:ext uri="{FF2B5EF4-FFF2-40B4-BE49-F238E27FC236}">
                  <a16:creationId xmlns:a16="http://schemas.microsoft.com/office/drawing/2014/main" id="{016DBC29-5745-4B4C-980D-ECFEAD7E584E}"/>
                </a:ext>
              </a:extLst>
            </p:cNvPr>
            <p:cNvGrpSpPr/>
            <p:nvPr/>
          </p:nvGrpSpPr>
          <p:grpSpPr>
            <a:xfrm>
              <a:off x="7457892" y="5659522"/>
              <a:ext cx="1909741" cy="504225"/>
              <a:chOff x="249797" y="5530076"/>
              <a:chExt cx="1909741" cy="504225"/>
            </a:xfrm>
          </p:grpSpPr>
          <p:pic>
            <p:nvPicPr>
              <p:cNvPr id="59" name="Grafik 16">
                <a:extLst>
                  <a:ext uri="{FF2B5EF4-FFF2-40B4-BE49-F238E27FC236}">
                    <a16:creationId xmlns:a16="http://schemas.microsoft.com/office/drawing/2014/main" id="{3C7B7A1C-AAF9-BF4F-BA73-3EFCF4F973AF}"/>
                  </a:ext>
                </a:extLst>
              </p:cNvPr>
              <p:cNvPicPr>
                <a:picLocks noChangeAspect="1"/>
              </p:cNvPicPr>
              <p:nvPr/>
            </p:nvPicPr>
            <p:blipFill>
              <a:blip r:embed="rId4"/>
              <a:stretch/>
            </p:blipFill>
            <p:spPr>
              <a:xfrm>
                <a:off x="249797" y="5602301"/>
                <a:ext cx="432000" cy="432000"/>
              </a:xfrm>
              <a:prstGeom prst="rect">
                <a:avLst/>
              </a:prstGeom>
              <a:ln>
                <a:noFill/>
              </a:ln>
            </p:spPr>
          </p:pic>
          <p:pic>
            <p:nvPicPr>
              <p:cNvPr id="60" name="Grafik 59">
                <a:extLst>
                  <a:ext uri="{FF2B5EF4-FFF2-40B4-BE49-F238E27FC236}">
                    <a16:creationId xmlns:a16="http://schemas.microsoft.com/office/drawing/2014/main" id="{7039E4D9-53C4-0F48-A700-AADB27B030E8}"/>
                  </a:ext>
                </a:extLst>
              </p:cNvPr>
              <p:cNvPicPr>
                <a:picLocks noChangeAspect="1"/>
              </p:cNvPicPr>
              <p:nvPr/>
            </p:nvPicPr>
            <p:blipFill>
              <a:blip r:embed="rId5"/>
              <a:stretch>
                <a:fillRect/>
              </a:stretch>
            </p:blipFill>
            <p:spPr>
              <a:xfrm>
                <a:off x="1219027" y="5530076"/>
                <a:ext cx="432000" cy="432000"/>
              </a:xfrm>
              <a:prstGeom prst="rect">
                <a:avLst/>
              </a:prstGeom>
            </p:spPr>
          </p:pic>
          <p:pic>
            <p:nvPicPr>
              <p:cNvPr id="76" name="Grafik 75">
                <a:extLst>
                  <a:ext uri="{FF2B5EF4-FFF2-40B4-BE49-F238E27FC236}">
                    <a16:creationId xmlns:a16="http://schemas.microsoft.com/office/drawing/2014/main" id="{28F4ECAF-6E26-3449-B129-0180A84F167E}"/>
                  </a:ext>
                </a:extLst>
              </p:cNvPr>
              <p:cNvPicPr>
                <a:picLocks noChangeAspect="1"/>
              </p:cNvPicPr>
              <p:nvPr/>
            </p:nvPicPr>
            <p:blipFill>
              <a:blip r:embed="rId6"/>
              <a:stretch>
                <a:fillRect/>
              </a:stretch>
            </p:blipFill>
            <p:spPr>
              <a:xfrm>
                <a:off x="734412" y="5530076"/>
                <a:ext cx="432000" cy="432000"/>
              </a:xfrm>
              <a:prstGeom prst="rect">
                <a:avLst/>
              </a:prstGeom>
            </p:spPr>
          </p:pic>
          <p:pic>
            <p:nvPicPr>
              <p:cNvPr id="77" name="Grafik 76">
                <a:extLst>
                  <a:ext uri="{FF2B5EF4-FFF2-40B4-BE49-F238E27FC236}">
                    <a16:creationId xmlns:a16="http://schemas.microsoft.com/office/drawing/2014/main" id="{41D2A814-60EE-764D-8FA1-2B017ECDF9E1}"/>
                  </a:ext>
                </a:extLst>
              </p:cNvPr>
              <p:cNvPicPr>
                <a:picLocks noChangeAspect="1"/>
              </p:cNvPicPr>
              <p:nvPr/>
            </p:nvPicPr>
            <p:blipFill>
              <a:blip r:embed="rId7"/>
              <a:stretch>
                <a:fillRect/>
              </a:stretch>
            </p:blipFill>
            <p:spPr>
              <a:xfrm>
                <a:off x="1728761" y="5564370"/>
                <a:ext cx="430777" cy="385200"/>
              </a:xfrm>
              <a:prstGeom prst="rect">
                <a:avLst/>
              </a:prstGeom>
            </p:spPr>
          </p:pic>
        </p:grpSp>
        <p:grpSp>
          <p:nvGrpSpPr>
            <p:cNvPr id="3" name="Gruppieren 2">
              <a:extLst>
                <a:ext uri="{FF2B5EF4-FFF2-40B4-BE49-F238E27FC236}">
                  <a16:creationId xmlns:a16="http://schemas.microsoft.com/office/drawing/2014/main" id="{A0BE2174-DCF3-1043-8869-2579EDB81B41}"/>
                </a:ext>
              </a:extLst>
            </p:cNvPr>
            <p:cNvGrpSpPr/>
            <p:nvPr/>
          </p:nvGrpSpPr>
          <p:grpSpPr>
            <a:xfrm>
              <a:off x="5100283" y="4813975"/>
              <a:ext cx="1777516" cy="625036"/>
              <a:chOff x="5322570" y="1140122"/>
              <a:chExt cx="1777516" cy="625036"/>
            </a:xfrm>
          </p:grpSpPr>
          <p:sp>
            <p:nvSpPr>
              <p:cNvPr id="2" name="Textfeld 1">
                <a:extLst>
                  <a:ext uri="{FF2B5EF4-FFF2-40B4-BE49-F238E27FC236}">
                    <a16:creationId xmlns:a16="http://schemas.microsoft.com/office/drawing/2014/main" id="{55C531EE-109F-7843-B5AF-FABD32923393}"/>
                  </a:ext>
                </a:extLst>
              </p:cNvPr>
              <p:cNvSpPr txBox="1">
                <a:spLocks noChangeAspect="1"/>
              </p:cNvSpPr>
              <p:nvPr/>
            </p:nvSpPr>
            <p:spPr>
              <a:xfrm>
                <a:off x="5322570" y="1149605"/>
                <a:ext cx="1777516" cy="615553"/>
              </a:xfrm>
              <a:prstGeom prst="rect">
                <a:avLst/>
              </a:prstGeom>
              <a:noFill/>
            </p:spPr>
            <p:txBody>
              <a:bodyPr wrap="square" rtlCol="0">
                <a:spAutoFit/>
              </a:bodyPr>
              <a:lstStyle/>
              <a:p>
                <a:r>
                  <a:rPr lang="de-DE" sz="1600" spc="-1" dirty="0">
                    <a:solidFill>
                      <a:srgbClr val="000000"/>
                    </a:solidFill>
                    <a:latin typeface="Fira Sans Light" panose="020B0403050000020004" pitchFamily="34" charset="0"/>
                    <a:ea typeface="Fira Sans Light" panose="020B0403050000020004" pitchFamily="34" charset="0"/>
                  </a:rPr>
                  <a:t>Tutorials</a:t>
                </a:r>
              </a:p>
              <a:p>
                <a:endParaRPr lang="de-DE" dirty="0"/>
              </a:p>
            </p:txBody>
          </p:sp>
          <p:pic>
            <p:nvPicPr>
              <p:cNvPr id="34" name="Grafik 33">
                <a:extLst>
                  <a:ext uri="{FF2B5EF4-FFF2-40B4-BE49-F238E27FC236}">
                    <a16:creationId xmlns:a16="http://schemas.microsoft.com/office/drawing/2014/main" id="{EBEF8303-3457-3A4D-A698-A0E007A89C59}"/>
                  </a:ext>
                </a:extLst>
              </p:cNvPr>
              <p:cNvPicPr>
                <a:picLocks noChangeAspect="1"/>
              </p:cNvPicPr>
              <p:nvPr/>
            </p:nvPicPr>
            <p:blipFill>
              <a:blip r:embed="rId8"/>
              <a:stretch>
                <a:fillRect/>
              </a:stretch>
            </p:blipFill>
            <p:spPr>
              <a:xfrm>
                <a:off x="6396775" y="1140122"/>
                <a:ext cx="377518" cy="377518"/>
              </a:xfrm>
              <a:prstGeom prst="rect">
                <a:avLst/>
              </a:prstGeom>
            </p:spPr>
          </p:pic>
        </p:grpSp>
        <p:grpSp>
          <p:nvGrpSpPr>
            <p:cNvPr id="39" name="Gruppieren 38">
              <a:extLst>
                <a:ext uri="{FF2B5EF4-FFF2-40B4-BE49-F238E27FC236}">
                  <a16:creationId xmlns:a16="http://schemas.microsoft.com/office/drawing/2014/main" id="{221893B4-9671-1341-8020-8C6B038916C7}"/>
                </a:ext>
              </a:extLst>
            </p:cNvPr>
            <p:cNvGrpSpPr/>
            <p:nvPr/>
          </p:nvGrpSpPr>
          <p:grpSpPr>
            <a:xfrm>
              <a:off x="7441164" y="4828147"/>
              <a:ext cx="1777516" cy="625036"/>
              <a:chOff x="5322570" y="1140122"/>
              <a:chExt cx="1777516" cy="625036"/>
            </a:xfrm>
          </p:grpSpPr>
          <p:sp>
            <p:nvSpPr>
              <p:cNvPr id="43" name="Textfeld 42">
                <a:extLst>
                  <a:ext uri="{FF2B5EF4-FFF2-40B4-BE49-F238E27FC236}">
                    <a16:creationId xmlns:a16="http://schemas.microsoft.com/office/drawing/2014/main" id="{F5CEF7B6-9839-7D48-B5D8-E84D3A74B507}"/>
                  </a:ext>
                </a:extLst>
              </p:cNvPr>
              <p:cNvSpPr txBox="1"/>
              <p:nvPr/>
            </p:nvSpPr>
            <p:spPr>
              <a:xfrm>
                <a:off x="5322570" y="1149605"/>
                <a:ext cx="1777516" cy="615553"/>
              </a:xfrm>
              <a:prstGeom prst="rect">
                <a:avLst/>
              </a:prstGeom>
              <a:noFill/>
            </p:spPr>
            <p:txBody>
              <a:bodyPr wrap="square" rtlCol="0">
                <a:spAutoFit/>
              </a:bodyPr>
              <a:lstStyle/>
              <a:p>
                <a:r>
                  <a:rPr lang="de-DE" sz="1600" spc="-1" dirty="0">
                    <a:solidFill>
                      <a:srgbClr val="000000"/>
                    </a:solidFill>
                    <a:latin typeface="Fira Sans Light" panose="020B0403050000020004" pitchFamily="34" charset="0"/>
                    <a:ea typeface="Fira Sans Light" panose="020B0403050000020004" pitchFamily="34" charset="0"/>
                  </a:rPr>
                  <a:t>Tutorials</a:t>
                </a:r>
              </a:p>
              <a:p>
                <a:endParaRPr lang="de-DE" dirty="0"/>
              </a:p>
            </p:txBody>
          </p:sp>
          <p:pic>
            <p:nvPicPr>
              <p:cNvPr id="44" name="Grafik 43">
                <a:extLst>
                  <a:ext uri="{FF2B5EF4-FFF2-40B4-BE49-F238E27FC236}">
                    <a16:creationId xmlns:a16="http://schemas.microsoft.com/office/drawing/2014/main" id="{29B76668-E52A-4548-84AA-448CC045BD97}"/>
                  </a:ext>
                </a:extLst>
              </p:cNvPr>
              <p:cNvPicPr>
                <a:picLocks noChangeAspect="1"/>
              </p:cNvPicPr>
              <p:nvPr/>
            </p:nvPicPr>
            <p:blipFill>
              <a:blip r:embed="rId8"/>
              <a:stretch>
                <a:fillRect/>
              </a:stretch>
            </p:blipFill>
            <p:spPr>
              <a:xfrm>
                <a:off x="6396775" y="1140122"/>
                <a:ext cx="377518" cy="377518"/>
              </a:xfrm>
              <a:prstGeom prst="rect">
                <a:avLst/>
              </a:prstGeom>
            </p:spPr>
          </p:pic>
        </p:grpSp>
        <p:grpSp>
          <p:nvGrpSpPr>
            <p:cNvPr id="45" name="Gruppieren 44">
              <a:extLst>
                <a:ext uri="{FF2B5EF4-FFF2-40B4-BE49-F238E27FC236}">
                  <a16:creationId xmlns:a16="http://schemas.microsoft.com/office/drawing/2014/main" id="{DD7F7805-D28B-5848-815A-7A768E636139}"/>
                </a:ext>
              </a:extLst>
            </p:cNvPr>
            <p:cNvGrpSpPr/>
            <p:nvPr/>
          </p:nvGrpSpPr>
          <p:grpSpPr>
            <a:xfrm>
              <a:off x="2680329" y="4825226"/>
              <a:ext cx="1777516" cy="625036"/>
              <a:chOff x="5322570" y="1140122"/>
              <a:chExt cx="1777516" cy="625036"/>
            </a:xfrm>
          </p:grpSpPr>
          <p:sp>
            <p:nvSpPr>
              <p:cNvPr id="57" name="Textfeld 56">
                <a:extLst>
                  <a:ext uri="{FF2B5EF4-FFF2-40B4-BE49-F238E27FC236}">
                    <a16:creationId xmlns:a16="http://schemas.microsoft.com/office/drawing/2014/main" id="{D3C76E3A-8A42-4047-8F0C-0F10DB2F25F7}"/>
                  </a:ext>
                </a:extLst>
              </p:cNvPr>
              <p:cNvSpPr txBox="1"/>
              <p:nvPr/>
            </p:nvSpPr>
            <p:spPr>
              <a:xfrm>
                <a:off x="5322570" y="1149605"/>
                <a:ext cx="1777516" cy="615553"/>
              </a:xfrm>
              <a:prstGeom prst="rect">
                <a:avLst/>
              </a:prstGeom>
              <a:noFill/>
            </p:spPr>
            <p:txBody>
              <a:bodyPr wrap="square" rtlCol="0">
                <a:spAutoFit/>
              </a:bodyPr>
              <a:lstStyle/>
              <a:p>
                <a:r>
                  <a:rPr lang="de-DE" sz="1600" spc="-1" dirty="0">
                    <a:solidFill>
                      <a:srgbClr val="000000"/>
                    </a:solidFill>
                    <a:latin typeface="Fira Sans Light" panose="020B0403050000020004" pitchFamily="34" charset="0"/>
                    <a:ea typeface="Fira Sans Light" panose="020B0403050000020004" pitchFamily="34" charset="0"/>
                  </a:rPr>
                  <a:t>Tutorials</a:t>
                </a:r>
              </a:p>
              <a:p>
                <a:endParaRPr lang="de-DE" dirty="0"/>
              </a:p>
            </p:txBody>
          </p:sp>
          <p:pic>
            <p:nvPicPr>
              <p:cNvPr id="61" name="Grafik 60">
                <a:extLst>
                  <a:ext uri="{FF2B5EF4-FFF2-40B4-BE49-F238E27FC236}">
                    <a16:creationId xmlns:a16="http://schemas.microsoft.com/office/drawing/2014/main" id="{14EB28B7-FA9D-4946-BC76-CA5DDA267A17}"/>
                  </a:ext>
                </a:extLst>
              </p:cNvPr>
              <p:cNvPicPr>
                <a:picLocks noChangeAspect="1"/>
              </p:cNvPicPr>
              <p:nvPr/>
            </p:nvPicPr>
            <p:blipFill>
              <a:blip r:embed="rId8"/>
              <a:stretch>
                <a:fillRect/>
              </a:stretch>
            </p:blipFill>
            <p:spPr>
              <a:xfrm>
                <a:off x="6396775" y="1140122"/>
                <a:ext cx="377518" cy="377518"/>
              </a:xfrm>
              <a:prstGeom prst="rect">
                <a:avLst/>
              </a:prstGeom>
            </p:spPr>
          </p:pic>
        </p:grpSp>
        <p:grpSp>
          <p:nvGrpSpPr>
            <p:cNvPr id="63" name="Gruppieren 62">
              <a:extLst>
                <a:ext uri="{FF2B5EF4-FFF2-40B4-BE49-F238E27FC236}">
                  <a16:creationId xmlns:a16="http://schemas.microsoft.com/office/drawing/2014/main" id="{A549E195-BE24-BB4E-8BA7-F8555ABF8AFF}"/>
                </a:ext>
              </a:extLst>
            </p:cNvPr>
            <p:cNvGrpSpPr/>
            <p:nvPr/>
          </p:nvGrpSpPr>
          <p:grpSpPr>
            <a:xfrm>
              <a:off x="275135" y="4822112"/>
              <a:ext cx="1777516" cy="625036"/>
              <a:chOff x="5322570" y="1140122"/>
              <a:chExt cx="1777516" cy="625036"/>
            </a:xfrm>
          </p:grpSpPr>
          <p:sp>
            <p:nvSpPr>
              <p:cNvPr id="66" name="Textfeld 65">
                <a:extLst>
                  <a:ext uri="{FF2B5EF4-FFF2-40B4-BE49-F238E27FC236}">
                    <a16:creationId xmlns:a16="http://schemas.microsoft.com/office/drawing/2014/main" id="{A0DD2EA5-CA09-004C-BDE2-EEC86363F342}"/>
                  </a:ext>
                </a:extLst>
              </p:cNvPr>
              <p:cNvSpPr txBox="1"/>
              <p:nvPr/>
            </p:nvSpPr>
            <p:spPr>
              <a:xfrm>
                <a:off x="5322570" y="1149605"/>
                <a:ext cx="1777516" cy="615553"/>
              </a:xfrm>
              <a:prstGeom prst="rect">
                <a:avLst/>
              </a:prstGeom>
              <a:noFill/>
            </p:spPr>
            <p:txBody>
              <a:bodyPr wrap="square" rtlCol="0">
                <a:spAutoFit/>
              </a:bodyPr>
              <a:lstStyle/>
              <a:p>
                <a:r>
                  <a:rPr lang="de-DE" sz="1600" spc="-1" dirty="0">
                    <a:solidFill>
                      <a:srgbClr val="000000"/>
                    </a:solidFill>
                    <a:latin typeface="Fira Sans Light" panose="020B0403050000020004" pitchFamily="34" charset="0"/>
                    <a:ea typeface="Fira Sans Light" panose="020B0403050000020004" pitchFamily="34" charset="0"/>
                  </a:rPr>
                  <a:t>Tutorials</a:t>
                </a:r>
              </a:p>
              <a:p>
                <a:endParaRPr lang="de-DE" dirty="0"/>
              </a:p>
            </p:txBody>
          </p:sp>
          <p:pic>
            <p:nvPicPr>
              <p:cNvPr id="67" name="Grafik 66">
                <a:extLst>
                  <a:ext uri="{FF2B5EF4-FFF2-40B4-BE49-F238E27FC236}">
                    <a16:creationId xmlns:a16="http://schemas.microsoft.com/office/drawing/2014/main" id="{4F2A95D5-6663-6641-BB42-6CDA77300F72}"/>
                  </a:ext>
                </a:extLst>
              </p:cNvPr>
              <p:cNvPicPr>
                <a:picLocks noChangeAspect="1"/>
              </p:cNvPicPr>
              <p:nvPr/>
            </p:nvPicPr>
            <p:blipFill>
              <a:blip r:embed="rId8"/>
              <a:stretch>
                <a:fillRect/>
              </a:stretch>
            </p:blipFill>
            <p:spPr>
              <a:xfrm>
                <a:off x="6396775" y="1140122"/>
                <a:ext cx="377518" cy="377518"/>
              </a:xfrm>
              <a:prstGeom prst="rect">
                <a:avLst/>
              </a:prstGeom>
            </p:spPr>
          </p:pic>
        </p:grpSp>
      </p:grpSp>
    </p:spTree>
    <p:extLst>
      <p:ext uri="{BB962C8B-B14F-4D97-AF65-F5344CB8AC3E}">
        <p14:creationId xmlns:p14="http://schemas.microsoft.com/office/powerpoint/2010/main" val="2870899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TextShape 1"/>
          <p:cNvSpPr txBox="1"/>
          <p:nvPr/>
        </p:nvSpPr>
        <p:spPr>
          <a:xfrm>
            <a:off x="6996240" y="6447960"/>
            <a:ext cx="2228400" cy="364680"/>
          </a:xfrm>
          <a:prstGeom prst="rect">
            <a:avLst/>
          </a:prstGeom>
          <a:noFill/>
          <a:ln>
            <a:noFill/>
          </a:ln>
        </p:spPr>
        <p:txBody>
          <a:bodyPr anchor="ctr">
            <a:noAutofit/>
          </a:bodyPr>
          <a:lstStyle/>
          <a:p>
            <a:pPr algn="r">
              <a:lnSpc>
                <a:spcPct val="100000"/>
              </a:lnSpc>
            </a:pPr>
            <a:fld id="{C86A246F-7D3A-40D0-B56B-54B2A049D5F6}" type="slidenum">
              <a:rPr lang="en-GB" sz="1200" b="0" strike="noStrike" spc="-1">
                <a:solidFill>
                  <a:srgbClr val="FFFFFF"/>
                </a:solidFill>
                <a:latin typeface="Calibri"/>
              </a:rPr>
              <a:t>3</a:t>
            </a:fld>
            <a:endParaRPr lang="de-DE" sz="1200" b="0" strike="noStrike" spc="-1">
              <a:latin typeface="Calibri"/>
            </a:endParaRPr>
          </a:p>
        </p:txBody>
      </p:sp>
      <p:sp>
        <p:nvSpPr>
          <p:cNvPr id="233" name="CustomShape 2"/>
          <p:cNvSpPr/>
          <p:nvPr/>
        </p:nvSpPr>
        <p:spPr>
          <a:xfrm>
            <a:off x="711828" y="869319"/>
            <a:ext cx="8482344" cy="128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pPr>
            <a:r>
              <a:rPr lang="de-DE" sz="3200" strike="noStrike" spc="-1" dirty="0">
                <a:latin typeface="Fira Sans Medium" panose="020B0503050000020004" pitchFamily="34" charset="0"/>
                <a:ea typeface="Fira Sans Medium" panose="020B0503050000020004" pitchFamily="34" charset="0"/>
              </a:rPr>
              <a:t>Praxis-Workshop: </a:t>
            </a:r>
          </a:p>
          <a:p>
            <a:pPr>
              <a:lnSpc>
                <a:spcPct val="90000"/>
              </a:lnSpc>
            </a:pPr>
            <a:r>
              <a:rPr lang="de-DE" sz="3200" spc="-1" dirty="0">
                <a:latin typeface="Fira Sans Medium" panose="020B0503050000020004" pitchFamily="34" charset="0"/>
                <a:ea typeface="Fira Sans Medium" panose="020B0503050000020004" pitchFamily="34" charset="0"/>
              </a:rPr>
              <a:t>UE </a:t>
            </a:r>
            <a:r>
              <a:rPr lang="de-DE" sz="3200" strike="noStrike" spc="-1" dirty="0">
                <a:latin typeface="Fira Sans Medium" panose="020B0503050000020004" pitchFamily="34" charset="0"/>
                <a:ea typeface="Fira Sans Medium" panose="020B0503050000020004" pitchFamily="34" charset="0"/>
              </a:rPr>
              <a:t>Textilien bedrucken</a:t>
            </a:r>
            <a:endParaRPr lang="de-DE" sz="2400" b="0" strike="noStrike" spc="-1" dirty="0">
              <a:latin typeface="Calibri"/>
            </a:endParaRPr>
          </a:p>
        </p:txBody>
      </p:sp>
      <p:pic>
        <p:nvPicPr>
          <p:cNvPr id="4" name="Grafik 3">
            <a:extLst>
              <a:ext uri="{FF2B5EF4-FFF2-40B4-BE49-F238E27FC236}">
                <a16:creationId xmlns:a16="http://schemas.microsoft.com/office/drawing/2014/main" id="{769CFCF5-286D-2046-9871-5E1D798149DF}"/>
              </a:ext>
            </a:extLst>
          </p:cNvPr>
          <p:cNvPicPr>
            <a:picLocks noChangeAspect="1"/>
          </p:cNvPicPr>
          <p:nvPr/>
        </p:nvPicPr>
        <p:blipFill rotWithShape="1">
          <a:blip r:embed="rId3"/>
          <a:srcRect l="8393" t="25641" r="4885" b="42821"/>
          <a:stretch/>
        </p:blipFill>
        <p:spPr>
          <a:xfrm>
            <a:off x="711828" y="2097971"/>
            <a:ext cx="7560000" cy="3890710"/>
          </a:xfrm>
          <a:prstGeom prst="rect">
            <a:avLst/>
          </a:prstGeom>
        </p:spPr>
      </p:pic>
    </p:spTree>
    <p:extLst>
      <p:ext uri="{BB962C8B-B14F-4D97-AF65-F5344CB8AC3E}">
        <p14:creationId xmlns:p14="http://schemas.microsoft.com/office/powerpoint/2010/main" val="2533047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F9CA6AD9-0B89-264B-9CA5-B4E70CD8D7F1}"/>
              </a:ext>
            </a:extLst>
          </p:cNvPr>
          <p:cNvSpPr>
            <a:spLocks noGrp="1"/>
          </p:cNvSpPr>
          <p:nvPr>
            <p:ph type="sldNum" sz="quarter" idx="12"/>
          </p:nvPr>
        </p:nvSpPr>
        <p:spPr/>
        <p:txBody>
          <a:bodyPr/>
          <a:lstStyle/>
          <a:p>
            <a:fld id="{D6E4BF45-56A7-1443-8528-2D79AA079E46}" type="slidenum">
              <a:rPr lang="en-GB" smtClean="0">
                <a:solidFill>
                  <a:schemeClr val="tx1"/>
                </a:solidFill>
              </a:rPr>
              <a:t>4</a:t>
            </a:fld>
            <a:endParaRPr lang="en-GB">
              <a:solidFill>
                <a:schemeClr val="tx1"/>
              </a:solidFill>
            </a:endParaRPr>
          </a:p>
        </p:txBody>
      </p:sp>
      <p:sp>
        <p:nvSpPr>
          <p:cNvPr id="6" name="Titel 1">
            <a:extLst>
              <a:ext uri="{FF2B5EF4-FFF2-40B4-BE49-F238E27FC236}">
                <a16:creationId xmlns:a16="http://schemas.microsoft.com/office/drawing/2014/main" id="{ABBB4587-8266-E848-87CB-45AD6B6238B7}"/>
              </a:ext>
            </a:extLst>
          </p:cNvPr>
          <p:cNvSpPr txBox="1">
            <a:spLocks/>
          </p:cNvSpPr>
          <p:nvPr/>
        </p:nvSpPr>
        <p:spPr>
          <a:xfrm>
            <a:off x="742950" y="1122362"/>
            <a:ext cx="7969729" cy="419150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b="1" dirty="0">
                <a:latin typeface="Fira Sans" panose="020B0503050000020004" pitchFamily="34" charset="0"/>
                <a:ea typeface="Fira Sans" panose="020B0503050000020004" pitchFamily="34" charset="0"/>
              </a:rPr>
              <a:t>Workshop </a:t>
            </a:r>
          </a:p>
          <a:p>
            <a:r>
              <a:rPr lang="de-DE" sz="4000" b="1" dirty="0">
                <a:latin typeface="Fira Sans" panose="020B0503050000020004" pitchFamily="34" charset="0"/>
                <a:ea typeface="Fira Sans" panose="020B0503050000020004" pitchFamily="34" charset="0"/>
              </a:rPr>
              <a:t>Textilien bedrucken</a:t>
            </a:r>
          </a:p>
          <a:p>
            <a:endParaRPr lang="de-DE" sz="2400" dirty="0">
              <a:latin typeface="Fira Sans" panose="020B0503050000020004" pitchFamily="34" charset="0"/>
              <a:ea typeface="Fira Sans" panose="020B0503050000020004" pitchFamily="34" charset="0"/>
            </a:endParaRPr>
          </a:p>
          <a:p>
            <a:r>
              <a:rPr lang="de-DE" sz="2400" b="1" dirty="0">
                <a:latin typeface="Fira Sans" panose="020B0503050000020004" pitchFamily="34" charset="0"/>
                <a:ea typeface="Fira Sans" panose="020B0503050000020004" pitchFamily="34" charset="0"/>
              </a:rPr>
              <a:t>Ihr benötigt: </a:t>
            </a:r>
          </a:p>
          <a:p>
            <a:endParaRPr lang="de-DE" sz="2400" b="1" dirty="0">
              <a:latin typeface="Fira Sans" panose="020B0503050000020004" pitchFamily="34" charset="0"/>
              <a:ea typeface="Fira Sans" panose="020B0503050000020004" pitchFamily="34" charset="0"/>
            </a:endParaRPr>
          </a:p>
        </p:txBody>
      </p:sp>
      <p:pic>
        <p:nvPicPr>
          <p:cNvPr id="3" name="Grafik 2">
            <a:extLst>
              <a:ext uri="{FF2B5EF4-FFF2-40B4-BE49-F238E27FC236}">
                <a16:creationId xmlns:a16="http://schemas.microsoft.com/office/drawing/2014/main" id="{EB8CB6D5-4E91-BC4B-99F0-8664AEE39D80}"/>
              </a:ext>
            </a:extLst>
          </p:cNvPr>
          <p:cNvPicPr>
            <a:picLocks noChangeAspect="1"/>
          </p:cNvPicPr>
          <p:nvPr/>
        </p:nvPicPr>
        <p:blipFill>
          <a:blip r:embed="rId3"/>
          <a:stretch>
            <a:fillRect/>
          </a:stretch>
        </p:blipFill>
        <p:spPr>
          <a:xfrm>
            <a:off x="7709141" y="2807630"/>
            <a:ext cx="553529" cy="553529"/>
          </a:xfrm>
          <a:prstGeom prst="rect">
            <a:avLst/>
          </a:prstGeom>
        </p:spPr>
      </p:pic>
      <p:sp>
        <p:nvSpPr>
          <p:cNvPr id="5" name="Textfeld 4">
            <a:extLst>
              <a:ext uri="{FF2B5EF4-FFF2-40B4-BE49-F238E27FC236}">
                <a16:creationId xmlns:a16="http://schemas.microsoft.com/office/drawing/2014/main" id="{AF42BB0C-AF90-2D4D-98FF-DC5AF22E056D}"/>
              </a:ext>
            </a:extLst>
          </p:cNvPr>
          <p:cNvSpPr txBox="1"/>
          <p:nvPr/>
        </p:nvSpPr>
        <p:spPr>
          <a:xfrm>
            <a:off x="704492" y="3196550"/>
            <a:ext cx="7558178" cy="3139321"/>
          </a:xfrm>
          <a:prstGeom prst="rect">
            <a:avLst/>
          </a:prstGeom>
          <a:noFill/>
        </p:spPr>
        <p:txBody>
          <a:bodyPr wrap="square" rtlCol="0">
            <a:spAutoFit/>
          </a:bodyPr>
          <a:lstStyle/>
          <a:p>
            <a:pPr marL="171450" indent="-171450">
              <a:buFont typeface="Arial" panose="020B0604020202020204" pitchFamily="34" charset="0"/>
              <a:buChar char="•"/>
            </a:pPr>
            <a:r>
              <a:rPr lang="de-DE" sz="2000" dirty="0">
                <a:latin typeface="Fira Sans" panose="020B0503050000020004" pitchFamily="34" charset="0"/>
                <a:ea typeface="Fira Sans" panose="020B0503050000020004" pitchFamily="34" charset="0"/>
              </a:rPr>
              <a:t>Kleidung zum Bedrucken</a:t>
            </a:r>
          </a:p>
          <a:p>
            <a:pPr marL="171450" indent="-171450">
              <a:buFont typeface="Arial" panose="020B0604020202020204" pitchFamily="34" charset="0"/>
              <a:buChar char="•"/>
            </a:pPr>
            <a:r>
              <a:rPr lang="de-DE" sz="2000" dirty="0">
                <a:latin typeface="Fira Sans" panose="020B0503050000020004" pitchFamily="34" charset="0"/>
                <a:ea typeface="Fira Sans" panose="020B0503050000020004" pitchFamily="34" charset="0"/>
              </a:rPr>
              <a:t>Textilfarben, Schaumstoffwalzen, kl. Farbwannen</a:t>
            </a:r>
          </a:p>
          <a:p>
            <a:pPr marL="171450" indent="-171450">
              <a:buFont typeface="Arial" panose="020B0604020202020204" pitchFamily="34" charset="0"/>
              <a:buChar char="•"/>
            </a:pPr>
            <a:r>
              <a:rPr lang="de-DE" sz="2000" dirty="0">
                <a:latin typeface="Fira Sans" panose="020B0503050000020004" pitchFamily="34" charset="0"/>
                <a:ea typeface="Fira Sans" panose="020B0503050000020004" pitchFamily="34" charset="0"/>
              </a:rPr>
              <a:t>Schablonen, Overheadfolien, Cutter, Motive zum Schablonen erstellen, schnittfeste Unterlagen, Klebeband, z.B. Malerkrepp</a:t>
            </a:r>
          </a:p>
          <a:p>
            <a:pPr marL="171450" indent="-171450">
              <a:buFont typeface="Arial" panose="020B0604020202020204" pitchFamily="34" charset="0"/>
              <a:buChar char="•"/>
            </a:pPr>
            <a:r>
              <a:rPr lang="de-DE" sz="2000" dirty="0">
                <a:latin typeface="Fira Sans" panose="020B0503050000020004" pitchFamily="34" charset="0"/>
                <a:ea typeface="Fira Sans" panose="020B0503050000020004" pitchFamily="34" charset="0"/>
              </a:rPr>
              <a:t>Motivstempel, Stupfpinsel</a:t>
            </a:r>
          </a:p>
          <a:p>
            <a:pPr marL="171450" indent="-171450">
              <a:buFont typeface="Arial" panose="020B0604020202020204" pitchFamily="34" charset="0"/>
              <a:buChar char="•"/>
            </a:pPr>
            <a:r>
              <a:rPr lang="de-DE" sz="2000" dirty="0">
                <a:latin typeface="Fira Sans" panose="020B0503050000020004" pitchFamily="34" charset="0"/>
                <a:ea typeface="Fira Sans" panose="020B0503050000020004" pitchFamily="34" charset="0"/>
              </a:rPr>
              <a:t>Zeitungen, Plastikfolie zum Abdecken</a:t>
            </a:r>
          </a:p>
          <a:p>
            <a:pPr marL="171450" indent="-171450">
              <a:buFont typeface="Arial" panose="020B0604020202020204" pitchFamily="34" charset="0"/>
              <a:buChar char="•"/>
            </a:pPr>
            <a:r>
              <a:rPr lang="de-DE" sz="2000" dirty="0">
                <a:latin typeface="Fira Sans" panose="020B0503050000020004" pitchFamily="34" charset="0"/>
                <a:ea typeface="Fira Sans" panose="020B0503050000020004" pitchFamily="34" charset="0"/>
              </a:rPr>
              <a:t>Küchenrolle zum Abwischen</a:t>
            </a:r>
          </a:p>
          <a:p>
            <a:pPr marL="171450" indent="-171450">
              <a:buFont typeface="Arial" panose="020B0604020202020204" pitchFamily="34" charset="0"/>
              <a:buChar char="•"/>
            </a:pPr>
            <a:r>
              <a:rPr lang="de-DE" sz="2000" dirty="0">
                <a:latin typeface="Fira Sans" panose="020B0503050000020004" pitchFamily="34" charset="0"/>
                <a:ea typeface="Fira Sans" panose="020B0503050000020004" pitchFamily="34" charset="0"/>
              </a:rPr>
              <a:t>Bügelbrett, Bügeleisen, Backpapier zum Fixieren der Farbe</a:t>
            </a:r>
          </a:p>
          <a:p>
            <a:pPr marL="171450" indent="-171450">
              <a:buFont typeface="Arial" panose="020B0604020202020204" pitchFamily="34" charset="0"/>
              <a:buChar char="•"/>
            </a:pPr>
            <a:r>
              <a:rPr lang="de-DE" sz="2000" dirty="0">
                <a:latin typeface="Fira Sans" panose="020B0503050000020004" pitchFamily="34" charset="0"/>
                <a:ea typeface="Fira Sans" panose="020B0503050000020004" pitchFamily="34" charset="0"/>
              </a:rPr>
              <a:t>Waschbecken zum Auswaschen der Werkzeuge</a:t>
            </a:r>
          </a:p>
          <a:p>
            <a:endParaRPr lang="de-DE" dirty="0">
              <a:latin typeface="Fira Sans Medium" panose="020B0503050000020004" pitchFamily="34" charset="0"/>
              <a:ea typeface="Fira Sans Medium" panose="020B0503050000020004" pitchFamily="34" charset="0"/>
            </a:endParaRPr>
          </a:p>
        </p:txBody>
      </p:sp>
    </p:spTree>
    <p:extLst>
      <p:ext uri="{BB962C8B-B14F-4D97-AF65-F5344CB8AC3E}">
        <p14:creationId xmlns:p14="http://schemas.microsoft.com/office/powerpoint/2010/main" val="60834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B46371-8672-A346-ACE5-502C0ABE55EF}"/>
              </a:ext>
            </a:extLst>
          </p:cNvPr>
          <p:cNvSpPr>
            <a:spLocks noGrp="1"/>
          </p:cNvSpPr>
          <p:nvPr>
            <p:ph type="sldNum" sz="quarter" idx="12"/>
          </p:nvPr>
        </p:nvSpPr>
        <p:spPr/>
        <p:txBody>
          <a:bodyPr/>
          <a:lstStyle/>
          <a:p>
            <a:fld id="{D6E4BF45-56A7-1443-8528-2D79AA079E46}" type="slidenum">
              <a:rPr lang="en-GB" smtClean="0">
                <a:solidFill>
                  <a:schemeClr val="tx1"/>
                </a:solidFill>
              </a:rPr>
              <a:t>5</a:t>
            </a:fld>
            <a:endParaRPr lang="en-GB">
              <a:solidFill>
                <a:schemeClr val="tx1"/>
              </a:solidFill>
            </a:endParaRPr>
          </a:p>
        </p:txBody>
      </p:sp>
      <p:sp>
        <p:nvSpPr>
          <p:cNvPr id="8" name="Titel 1">
            <a:extLst>
              <a:ext uri="{FF2B5EF4-FFF2-40B4-BE49-F238E27FC236}">
                <a16:creationId xmlns:a16="http://schemas.microsoft.com/office/drawing/2014/main" id="{F879B7FB-52D5-C447-B86A-C5682824427D}"/>
              </a:ext>
            </a:extLst>
          </p:cNvPr>
          <p:cNvSpPr txBox="1">
            <a:spLocks/>
          </p:cNvSpPr>
          <p:nvPr/>
        </p:nvSpPr>
        <p:spPr>
          <a:xfrm>
            <a:off x="597587" y="870441"/>
            <a:ext cx="8985666" cy="128217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b="1" dirty="0">
                <a:latin typeface="Fira Sans" panose="020B0503050000020004" pitchFamily="34" charset="0"/>
                <a:ea typeface="Fira Sans" panose="020B0503050000020004" pitchFamily="34" charset="0"/>
              </a:rPr>
              <a:t>Anleitung:</a:t>
            </a:r>
          </a:p>
        </p:txBody>
      </p:sp>
      <p:sp>
        <p:nvSpPr>
          <p:cNvPr id="2" name="Textfeld 1">
            <a:extLst>
              <a:ext uri="{FF2B5EF4-FFF2-40B4-BE49-F238E27FC236}">
                <a16:creationId xmlns:a16="http://schemas.microsoft.com/office/drawing/2014/main" id="{97B0E38D-B5DB-E64E-9F84-B2F22366EF28}"/>
              </a:ext>
            </a:extLst>
          </p:cNvPr>
          <p:cNvSpPr txBox="1"/>
          <p:nvPr/>
        </p:nvSpPr>
        <p:spPr>
          <a:xfrm>
            <a:off x="597587" y="2262351"/>
            <a:ext cx="3046900" cy="1323439"/>
          </a:xfrm>
          <a:prstGeom prst="rect">
            <a:avLst/>
          </a:prstGeom>
          <a:noFill/>
        </p:spPr>
        <p:txBody>
          <a:bodyPr wrap="square" rtlCol="0">
            <a:spAutoFit/>
          </a:bodyPr>
          <a:lstStyle/>
          <a:p>
            <a:r>
              <a:rPr lang="de-DE" sz="2000" b="1" dirty="0">
                <a:latin typeface="Fira Sans" panose="020B0503050000020004" pitchFamily="34" charset="0"/>
                <a:ea typeface="Fira Sans" panose="020B0503050000020004" pitchFamily="34" charset="0"/>
              </a:rPr>
              <a:t>Schritt 1: </a:t>
            </a:r>
            <a:r>
              <a:rPr lang="de-DE" sz="2000" dirty="0">
                <a:latin typeface="Fira Sans" panose="020B0503050000020004" pitchFamily="34" charset="0"/>
                <a:ea typeface="Fira Sans" panose="020B0503050000020004" pitchFamily="34" charset="0"/>
              </a:rPr>
              <a:t>Schablone oder Stempel und Farbe aussuchen, Werkzeuge bereitlegen.</a:t>
            </a:r>
          </a:p>
        </p:txBody>
      </p:sp>
      <p:sp>
        <p:nvSpPr>
          <p:cNvPr id="3" name="Textfeld 2">
            <a:extLst>
              <a:ext uri="{FF2B5EF4-FFF2-40B4-BE49-F238E27FC236}">
                <a16:creationId xmlns:a16="http://schemas.microsoft.com/office/drawing/2014/main" id="{034354D2-DCCB-054B-A77A-68FFC3C4B02D}"/>
              </a:ext>
            </a:extLst>
          </p:cNvPr>
          <p:cNvSpPr txBox="1"/>
          <p:nvPr/>
        </p:nvSpPr>
        <p:spPr>
          <a:xfrm>
            <a:off x="4935415" y="1726250"/>
            <a:ext cx="3298911" cy="2246769"/>
          </a:xfrm>
          <a:prstGeom prst="rect">
            <a:avLst/>
          </a:prstGeom>
          <a:noFill/>
        </p:spPr>
        <p:txBody>
          <a:bodyPr wrap="square" rtlCol="0">
            <a:spAutoFit/>
          </a:bodyPr>
          <a:lstStyle/>
          <a:p>
            <a:r>
              <a:rPr lang="de-DE" sz="2000" b="1" dirty="0">
                <a:latin typeface="Fira Sans" panose="020B0503050000020004" pitchFamily="34" charset="0"/>
                <a:ea typeface="Fira Sans" panose="020B0503050000020004" pitchFamily="34" charset="0"/>
              </a:rPr>
              <a:t>Schritt 2: </a:t>
            </a:r>
            <a:r>
              <a:rPr lang="de-DE" sz="2000" dirty="0">
                <a:latin typeface="Fira Sans" panose="020B0503050000020004" pitchFamily="34" charset="0"/>
                <a:ea typeface="Fira Sans" panose="020B0503050000020004" pitchFamily="34" charset="0"/>
              </a:rPr>
              <a:t>Probedruck anfertigen, dabei Schablone mit Klebeband auf Stoff befestigen und Farbe gleichmäßig auftragen.</a:t>
            </a:r>
          </a:p>
          <a:p>
            <a:endParaRPr lang="de-DE" sz="2000" dirty="0">
              <a:latin typeface="Fira Sans" panose="020B0503050000020004" pitchFamily="34" charset="0"/>
              <a:ea typeface="Fira Sans" panose="020B0503050000020004" pitchFamily="34" charset="0"/>
            </a:endParaRPr>
          </a:p>
        </p:txBody>
      </p:sp>
      <p:pic>
        <p:nvPicPr>
          <p:cNvPr id="12" name="Grafik 11">
            <a:extLst>
              <a:ext uri="{FF2B5EF4-FFF2-40B4-BE49-F238E27FC236}">
                <a16:creationId xmlns:a16="http://schemas.microsoft.com/office/drawing/2014/main" id="{AC3F2A99-47CB-B847-9C0A-78742196E527}"/>
              </a:ext>
            </a:extLst>
          </p:cNvPr>
          <p:cNvPicPr>
            <a:picLocks noChangeAspect="1"/>
          </p:cNvPicPr>
          <p:nvPr/>
        </p:nvPicPr>
        <p:blipFill>
          <a:blip r:embed="rId3"/>
          <a:stretch>
            <a:fillRect/>
          </a:stretch>
        </p:blipFill>
        <p:spPr>
          <a:xfrm rot="10800000">
            <a:off x="681038" y="3714541"/>
            <a:ext cx="2880000" cy="2160000"/>
          </a:xfrm>
          <a:prstGeom prst="rect">
            <a:avLst/>
          </a:prstGeom>
        </p:spPr>
      </p:pic>
      <p:pic>
        <p:nvPicPr>
          <p:cNvPr id="14" name="Grafik 13">
            <a:extLst>
              <a:ext uri="{FF2B5EF4-FFF2-40B4-BE49-F238E27FC236}">
                <a16:creationId xmlns:a16="http://schemas.microsoft.com/office/drawing/2014/main" id="{FA632EAB-A10E-3742-8BB7-FC514A28ED91}"/>
              </a:ext>
            </a:extLst>
          </p:cNvPr>
          <p:cNvPicPr>
            <a:picLocks noChangeAspect="1"/>
          </p:cNvPicPr>
          <p:nvPr/>
        </p:nvPicPr>
        <p:blipFill>
          <a:blip r:embed="rId4"/>
          <a:stretch>
            <a:fillRect/>
          </a:stretch>
        </p:blipFill>
        <p:spPr>
          <a:xfrm rot="5400000">
            <a:off x="5313000" y="3431313"/>
            <a:ext cx="2160000" cy="2880000"/>
          </a:xfrm>
          <a:prstGeom prst="rect">
            <a:avLst/>
          </a:prstGeom>
        </p:spPr>
      </p:pic>
      <p:sp>
        <p:nvSpPr>
          <p:cNvPr id="4" name="Textfeld 3">
            <a:extLst>
              <a:ext uri="{FF2B5EF4-FFF2-40B4-BE49-F238E27FC236}">
                <a16:creationId xmlns:a16="http://schemas.microsoft.com/office/drawing/2014/main" id="{608453CD-161B-314C-974B-1BB41EB0B1A7}"/>
              </a:ext>
            </a:extLst>
          </p:cNvPr>
          <p:cNvSpPr txBox="1"/>
          <p:nvPr/>
        </p:nvSpPr>
        <p:spPr>
          <a:xfrm>
            <a:off x="645739" y="6061053"/>
            <a:ext cx="2635624" cy="276999"/>
          </a:xfrm>
          <a:prstGeom prst="rect">
            <a:avLst/>
          </a:prstGeom>
          <a:noFill/>
        </p:spPr>
        <p:txBody>
          <a:bodyPr wrap="square" rtlCol="0">
            <a:spAutoFit/>
          </a:bodyPr>
          <a:lstStyle/>
          <a:p>
            <a:r>
              <a:rPr lang="de-DE" sz="1200" dirty="0">
                <a:latin typeface="Fira Sans" panose="020B0503050000020004" pitchFamily="34" charset="0"/>
                <a:ea typeface="Fira Sans" panose="020B0503050000020004" pitchFamily="34" charset="0"/>
              </a:rPr>
              <a:t>Tutorial: </a:t>
            </a:r>
            <a:r>
              <a:rPr lang="de-DE" sz="1200" dirty="0">
                <a:latin typeface="Fira Sans" panose="020B0503050000020004" pitchFamily="34" charset="0"/>
                <a:ea typeface="Fira Sans" panose="020B0503050000020004" pitchFamily="34" charset="0"/>
                <a:hlinkClick r:id="rId5"/>
              </a:rPr>
              <a:t>Textildruck.pdf</a:t>
            </a:r>
            <a:endParaRPr lang="de-DE" sz="1200" dirty="0">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1201637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EB46371-8672-A346-ACE5-502C0ABE55EF}"/>
              </a:ext>
            </a:extLst>
          </p:cNvPr>
          <p:cNvSpPr>
            <a:spLocks noGrp="1"/>
          </p:cNvSpPr>
          <p:nvPr>
            <p:ph type="sldNum" sz="quarter" idx="12"/>
          </p:nvPr>
        </p:nvSpPr>
        <p:spPr/>
        <p:txBody>
          <a:bodyPr/>
          <a:lstStyle/>
          <a:p>
            <a:fld id="{D6E4BF45-56A7-1443-8528-2D79AA079E46}" type="slidenum">
              <a:rPr lang="en-GB" smtClean="0">
                <a:solidFill>
                  <a:schemeClr val="tx1"/>
                </a:solidFill>
              </a:rPr>
              <a:t>6</a:t>
            </a:fld>
            <a:endParaRPr lang="en-GB">
              <a:solidFill>
                <a:schemeClr val="tx1"/>
              </a:solidFill>
            </a:endParaRPr>
          </a:p>
        </p:txBody>
      </p:sp>
      <p:sp>
        <p:nvSpPr>
          <p:cNvPr id="8" name="Titel 1">
            <a:extLst>
              <a:ext uri="{FF2B5EF4-FFF2-40B4-BE49-F238E27FC236}">
                <a16:creationId xmlns:a16="http://schemas.microsoft.com/office/drawing/2014/main" id="{F879B7FB-52D5-C447-B86A-C5682824427D}"/>
              </a:ext>
            </a:extLst>
          </p:cNvPr>
          <p:cNvSpPr txBox="1">
            <a:spLocks/>
          </p:cNvSpPr>
          <p:nvPr/>
        </p:nvSpPr>
        <p:spPr>
          <a:xfrm>
            <a:off x="576398" y="621447"/>
            <a:ext cx="8985666" cy="128217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4000" b="1" dirty="0">
                <a:latin typeface="Fira Sans" panose="020B0503050000020004" pitchFamily="34" charset="0"/>
                <a:ea typeface="Fira Sans" panose="020B0503050000020004" pitchFamily="34" charset="0"/>
              </a:rPr>
              <a:t>Anleitung:</a:t>
            </a:r>
          </a:p>
        </p:txBody>
      </p:sp>
      <p:sp>
        <p:nvSpPr>
          <p:cNvPr id="5" name="Textfeld 4">
            <a:extLst>
              <a:ext uri="{FF2B5EF4-FFF2-40B4-BE49-F238E27FC236}">
                <a16:creationId xmlns:a16="http://schemas.microsoft.com/office/drawing/2014/main" id="{C9E6A056-49B0-EA48-9C36-340C97996B48}"/>
              </a:ext>
            </a:extLst>
          </p:cNvPr>
          <p:cNvSpPr txBox="1"/>
          <p:nvPr/>
        </p:nvSpPr>
        <p:spPr>
          <a:xfrm>
            <a:off x="585163" y="1428374"/>
            <a:ext cx="3125191" cy="2246769"/>
          </a:xfrm>
          <a:prstGeom prst="rect">
            <a:avLst/>
          </a:prstGeom>
          <a:noFill/>
        </p:spPr>
        <p:txBody>
          <a:bodyPr wrap="square" rtlCol="0">
            <a:spAutoFit/>
          </a:bodyPr>
          <a:lstStyle/>
          <a:p>
            <a:r>
              <a:rPr lang="de-DE" sz="2000" b="1" dirty="0">
                <a:latin typeface="Fira Sans" panose="020B0503050000020004" pitchFamily="34" charset="0"/>
                <a:ea typeface="Fira Sans" panose="020B0503050000020004" pitchFamily="34" charset="0"/>
              </a:rPr>
              <a:t>Schritt 3</a:t>
            </a:r>
            <a:r>
              <a:rPr lang="de-DE" sz="2000" dirty="0">
                <a:latin typeface="Fira Sans" panose="020B0503050000020004" pitchFamily="34" charset="0"/>
                <a:ea typeface="Fira Sans" panose="020B0503050000020004" pitchFamily="34" charset="0"/>
              </a:rPr>
              <a:t>: Kleidungsstück/ Tasche bedrucken: Stoff glatt streichen und innen eine Plastiktüte einlegen, Schablone auf Stoff befestigen, bedrucken siehe Schritt 2.</a:t>
            </a:r>
          </a:p>
        </p:txBody>
      </p:sp>
      <p:sp>
        <p:nvSpPr>
          <p:cNvPr id="10" name="Textfeld 9">
            <a:extLst>
              <a:ext uri="{FF2B5EF4-FFF2-40B4-BE49-F238E27FC236}">
                <a16:creationId xmlns:a16="http://schemas.microsoft.com/office/drawing/2014/main" id="{7278F0C8-F1FF-5B47-A5E0-945AD887321D}"/>
              </a:ext>
            </a:extLst>
          </p:cNvPr>
          <p:cNvSpPr txBox="1"/>
          <p:nvPr/>
        </p:nvSpPr>
        <p:spPr>
          <a:xfrm>
            <a:off x="5069231" y="1428374"/>
            <a:ext cx="3599983" cy="2554545"/>
          </a:xfrm>
          <a:prstGeom prst="rect">
            <a:avLst/>
          </a:prstGeom>
          <a:noFill/>
        </p:spPr>
        <p:txBody>
          <a:bodyPr wrap="square" rtlCol="0">
            <a:spAutoFit/>
          </a:bodyPr>
          <a:lstStyle/>
          <a:p>
            <a:r>
              <a:rPr lang="de-DE" sz="2000" b="1" dirty="0">
                <a:latin typeface="Fira Sans" panose="020B0503050000020004" pitchFamily="34" charset="0"/>
                <a:ea typeface="Fira Sans" panose="020B0503050000020004" pitchFamily="34" charset="0"/>
              </a:rPr>
              <a:t>Schritt 4</a:t>
            </a:r>
            <a:r>
              <a:rPr lang="de-DE" sz="2000" dirty="0">
                <a:latin typeface="Fira Sans" panose="020B0503050000020004" pitchFamily="34" charset="0"/>
                <a:ea typeface="Fira Sans" panose="020B0503050000020004" pitchFamily="34" charset="0"/>
              </a:rPr>
              <a:t>: Druckstück trocknen lassen und dann mit Tuch oder Backpapier zwischen den Stoffseiten und mit Backpapier zwischen Stoff und Bügeleisen bei höchstzulässiger Temperatur bügeln.</a:t>
            </a:r>
          </a:p>
        </p:txBody>
      </p:sp>
      <p:pic>
        <p:nvPicPr>
          <p:cNvPr id="11" name="Grafik 10">
            <a:extLst>
              <a:ext uri="{FF2B5EF4-FFF2-40B4-BE49-F238E27FC236}">
                <a16:creationId xmlns:a16="http://schemas.microsoft.com/office/drawing/2014/main" id="{4C498A72-FAAC-B641-BD65-D232EFDFC4AD}"/>
              </a:ext>
            </a:extLst>
          </p:cNvPr>
          <p:cNvPicPr>
            <a:picLocks noChangeAspect="1"/>
          </p:cNvPicPr>
          <p:nvPr/>
        </p:nvPicPr>
        <p:blipFill>
          <a:blip r:embed="rId3"/>
          <a:stretch>
            <a:fillRect/>
          </a:stretch>
        </p:blipFill>
        <p:spPr>
          <a:xfrm rot="21600000">
            <a:off x="681038" y="3956108"/>
            <a:ext cx="2880000" cy="2160000"/>
          </a:xfrm>
          <a:prstGeom prst="rect">
            <a:avLst/>
          </a:prstGeom>
        </p:spPr>
      </p:pic>
      <p:pic>
        <p:nvPicPr>
          <p:cNvPr id="13" name="Grafik 12">
            <a:extLst>
              <a:ext uri="{FF2B5EF4-FFF2-40B4-BE49-F238E27FC236}">
                <a16:creationId xmlns:a16="http://schemas.microsoft.com/office/drawing/2014/main" id="{BEEE95D5-E1A7-2242-A630-D255FAB0DCDA}"/>
              </a:ext>
            </a:extLst>
          </p:cNvPr>
          <p:cNvPicPr>
            <a:picLocks noChangeAspect="1"/>
          </p:cNvPicPr>
          <p:nvPr/>
        </p:nvPicPr>
        <p:blipFill>
          <a:blip r:embed="rId4"/>
          <a:stretch>
            <a:fillRect/>
          </a:stretch>
        </p:blipFill>
        <p:spPr>
          <a:xfrm>
            <a:off x="5173871" y="3956108"/>
            <a:ext cx="2880000" cy="2160000"/>
          </a:xfrm>
          <a:prstGeom prst="rect">
            <a:avLst/>
          </a:prstGeom>
        </p:spPr>
      </p:pic>
      <p:sp>
        <p:nvSpPr>
          <p:cNvPr id="12" name="Textfeld 11">
            <a:extLst>
              <a:ext uri="{FF2B5EF4-FFF2-40B4-BE49-F238E27FC236}">
                <a16:creationId xmlns:a16="http://schemas.microsoft.com/office/drawing/2014/main" id="{9A7BB045-4A42-E940-BC4A-12985B2E9C5F}"/>
              </a:ext>
            </a:extLst>
          </p:cNvPr>
          <p:cNvSpPr txBox="1"/>
          <p:nvPr/>
        </p:nvSpPr>
        <p:spPr>
          <a:xfrm>
            <a:off x="645739" y="6150698"/>
            <a:ext cx="2635624" cy="276999"/>
          </a:xfrm>
          <a:prstGeom prst="rect">
            <a:avLst/>
          </a:prstGeom>
          <a:noFill/>
        </p:spPr>
        <p:txBody>
          <a:bodyPr wrap="square" rtlCol="0">
            <a:spAutoFit/>
          </a:bodyPr>
          <a:lstStyle/>
          <a:p>
            <a:r>
              <a:rPr lang="de-DE" sz="1200" dirty="0">
                <a:latin typeface="Fira Sans" panose="020B0503050000020004" pitchFamily="34" charset="0"/>
                <a:ea typeface="Fira Sans" panose="020B0503050000020004" pitchFamily="34" charset="0"/>
              </a:rPr>
              <a:t>Tutorial: </a:t>
            </a:r>
            <a:r>
              <a:rPr lang="de-DE" sz="1200" dirty="0">
                <a:latin typeface="Fira Sans" panose="020B0503050000020004" pitchFamily="34" charset="0"/>
                <a:ea typeface="Fira Sans" panose="020B0503050000020004" pitchFamily="34" charset="0"/>
                <a:hlinkClick r:id="rId5"/>
              </a:rPr>
              <a:t>Textildruck.pdf</a:t>
            </a:r>
            <a:endParaRPr lang="de-DE" sz="1200" dirty="0">
              <a:latin typeface="Fira Sans" panose="020B0503050000020004" pitchFamily="34" charset="0"/>
              <a:ea typeface="Fira Sans" panose="020B0503050000020004" pitchFamily="34" charset="0"/>
            </a:endParaRPr>
          </a:p>
        </p:txBody>
      </p:sp>
    </p:spTree>
    <p:extLst>
      <p:ext uri="{BB962C8B-B14F-4D97-AF65-F5344CB8AC3E}">
        <p14:creationId xmlns:p14="http://schemas.microsoft.com/office/powerpoint/2010/main" val="203969608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äsentation_Master_BNT" id="{F3C33104-F7C4-D643-AAE7-DA740E253EE6}" vid="{69E3FEC4-10B2-724C-A60E-193F45A7AFF1}"/>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436</Words>
  <Application>Microsoft Macintosh PowerPoint</Application>
  <PresentationFormat>A4-Papier (210 x 297 mm)</PresentationFormat>
  <Paragraphs>82</Paragraphs>
  <Slides>6</Slides>
  <Notes>6</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6</vt:i4>
      </vt:variant>
    </vt:vector>
  </HeadingPairs>
  <TitlesOfParts>
    <vt:vector size="13" baseType="lpstr">
      <vt:lpstr>Arial</vt:lpstr>
      <vt:lpstr>Calibri</vt:lpstr>
      <vt:lpstr>Calibri Light</vt:lpstr>
      <vt:lpstr>Fira Sans</vt:lpstr>
      <vt:lpstr>Fira Sans Light</vt:lpstr>
      <vt:lpstr>Fira Sans Medium</vt:lpstr>
      <vt:lpstr>Office</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TU-Pseudonym 8095161539358454</dc:creator>
  <cp:lastModifiedBy>Microsoft Office User</cp:lastModifiedBy>
  <cp:revision>175</cp:revision>
  <dcterms:created xsi:type="dcterms:W3CDTF">2020-10-01T05:37:26Z</dcterms:created>
  <dcterms:modified xsi:type="dcterms:W3CDTF">2021-07-13T08:50:08Z</dcterms:modified>
</cp:coreProperties>
</file>