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74" r:id="rId5"/>
    <p:sldId id="27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Hirscher (anja.hirscher@uni-ulm.de)" initials="AH(" lastIdx="2" clrIdx="0"/>
  <p:cmAuthor id="2" name="Microsoft Office User" initials="MOU" lastIdx="32" clrIdx="1"/>
  <p:cmAuthor id="3" name="TU-Pseudonym 8095161539358454" initials="T8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73"/>
    <p:restoredTop sz="69149"/>
  </p:normalViewPr>
  <p:slideViewPr>
    <p:cSldViewPr snapToGrid="0" snapToObjects="1">
      <p:cViewPr varScale="1">
        <p:scale>
          <a:sx n="60" d="100"/>
          <a:sy n="60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7C4C-28FB-5F4C-A6FE-7115E42EB4D3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3D90-2FE0-0E4E-A712-31C42B9ACD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4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können in der Schule, z.B. in einem ungenutzten, abschließbaren Raum eine Kleiderbibliothek aufbauen, in der sie Kleidung leihen oder tauschen, ähnlich der klassischen Bibliothek. 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Für ein ausreichendes Sortiment können z.B. Kleiderspenden der </a:t>
            </a:r>
            <a:r>
              <a:rPr lang="de-DE" sz="2000" b="0" strike="noStrike" spc="-1" dirty="0" err="1">
                <a:latin typeface="Calibri"/>
              </a:rPr>
              <a:t>SuU</a:t>
            </a:r>
            <a:r>
              <a:rPr lang="de-DE" sz="2000" b="0" strike="noStrike" spc="-1" dirty="0">
                <a:latin typeface="Calibri"/>
              </a:rPr>
              <a:t> genutzt und sortiert werden,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 auch die Anfrage bei lokalen Secondhand Läden lohnt sich.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Ablauf: Beispielsweise wird vereinbart, dass für 0,50 € ein Kleidungsstück für 2 Wochen ausgeliehen werden kann. Zusätzlich werden 0,50 € als Pfand pro Stück festgelegt. Es sollte darauf hingewiesen werden ,dass Kleidungsstücke gewaschen und unversehrt zurückgebracht werden müssen, damit sie wieder direkt in das Sortiment aufgenommen werden können.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Hier ein Beispiel-Projekt der Gemeinschaftsschule </a:t>
            </a:r>
            <a:r>
              <a:rPr lang="de-DE" sz="2000" b="0" strike="noStrike" spc="-1" dirty="0" err="1">
                <a:latin typeface="Calibri"/>
              </a:rPr>
              <a:t>Dietenheim</a:t>
            </a:r>
            <a:r>
              <a:rPr lang="de-DE" sz="2000" b="0" strike="noStrike" spc="-1" dirty="0">
                <a:latin typeface="Calibri"/>
              </a:rPr>
              <a:t>, dass auch die Vorgehensweise beschreibt: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https://</a:t>
            </a:r>
            <a:r>
              <a:rPr lang="de-DE" sz="2000" b="0" strike="noStrike" spc="-1" dirty="0" err="1">
                <a:latin typeface="Calibri"/>
              </a:rPr>
              <a:t>fashionlibrarygms.wordpress.com</a:t>
            </a:r>
            <a:r>
              <a:rPr lang="de-DE" sz="2000" b="0" strike="noStrike" spc="-1" dirty="0">
                <a:latin typeface="Calibri"/>
              </a:rPr>
              <a:t> (Stand 27.05.2021)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sollten die genannten </a:t>
            </a:r>
            <a:r>
              <a:rPr lang="de-DE" sz="2000" b="0" strike="noStrike" spc="-1" dirty="0" err="1">
                <a:latin typeface="Calibri"/>
              </a:rPr>
              <a:t>ToDo‘s</a:t>
            </a:r>
            <a:r>
              <a:rPr lang="de-DE" sz="2000" b="0" strike="noStrike" spc="-1" dirty="0">
                <a:latin typeface="Calibri"/>
              </a:rPr>
              <a:t> zunächst selbst entwickeln und mit Inhalt füllen. Diese Folie sollte nur als Anregung oder Unterstützung herangezogen werden, falls die eigenständige Projektentwicklung überhaupt nicht funktioniert.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Evtl. können auch von Seiten der Lehrenden nur einzelne Stichpunkte als Anregung genannt werden.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Ein Grundstock an Kleidungstücken zum Ausleihen kann z.B. über einen ersten Spendenaufruf unter den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aufgebaut werden.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Das Beispiel-Projekt der Gemeinschaftsschule </a:t>
            </a:r>
            <a:r>
              <a:rPr lang="de-DE" sz="2000" b="0" strike="noStrike" spc="-1" dirty="0" err="1">
                <a:latin typeface="Calibri"/>
              </a:rPr>
              <a:t>Dietenheim</a:t>
            </a:r>
            <a:r>
              <a:rPr lang="de-DE" sz="2000" b="0" strike="noStrike" spc="-1" dirty="0">
                <a:latin typeface="Calibri"/>
              </a:rPr>
              <a:t>, dass auch in den Blogbeiträgen die Vorgehensweise beschreibt: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https://</a:t>
            </a:r>
            <a:r>
              <a:rPr lang="de-DE" sz="2000" b="0" strike="noStrike" spc="-1" dirty="0" err="1">
                <a:latin typeface="Calibri"/>
              </a:rPr>
              <a:t>fashionlibrarygms.wordpress.com</a:t>
            </a:r>
            <a:r>
              <a:rPr lang="de-DE" sz="2000" b="0" strike="noStrike" spc="-1" dirty="0">
                <a:latin typeface="Calibri"/>
              </a:rPr>
              <a:t> (Stand 27.05.2021)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95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dirty="0"/>
              <a:t>Unterstützung zur Erstellung eines eigenen Logos, von Ausleihzetteln etc.: </a:t>
            </a:r>
          </a:p>
          <a:p>
            <a:r>
              <a:rPr lang="de-DE" sz="2000" dirty="0"/>
              <a:t>Wenn kein handgeschriebenes oder mit Office-Programmen erstelltes Material verwendet wird, kann auch mit Grafik-Tools gearbeitet werden: Frei verfügbar und einsetzbar für vernetztes Arbeiten ist </a:t>
            </a:r>
            <a:r>
              <a:rPr lang="de-DE" sz="2000" dirty="0" err="1"/>
              <a:t>Canva</a:t>
            </a:r>
            <a:r>
              <a:rPr lang="de-DE" sz="2000" dirty="0"/>
              <a:t>, funktioniert nach dem Drag-</a:t>
            </a:r>
            <a:r>
              <a:rPr lang="de-DE" sz="2000" dirty="0" err="1"/>
              <a:t>and</a:t>
            </a:r>
            <a:r>
              <a:rPr lang="de-DE" sz="2000" dirty="0"/>
              <a:t>-Drop-Prinzip und beinhaltet viele Vorlagen: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Fira Sans" panose="020B0503050000020004" pitchFamily="34" charset="0"/>
              </a:rPr>
              <a:t>https://</a:t>
            </a:r>
            <a:r>
              <a:rPr lang="de-DE" sz="2000" dirty="0" err="1">
                <a:latin typeface="Fira Sans" panose="020B0503050000020004" pitchFamily="34" charset="0"/>
              </a:rPr>
              <a:t>www.canva.com</a:t>
            </a:r>
            <a:r>
              <a:rPr lang="de-DE" sz="2000" dirty="0">
                <a:latin typeface="Fira Sans" panose="020B0503050000020004" pitchFamily="34" charset="0"/>
              </a:rPr>
              <a:t>/</a:t>
            </a:r>
            <a:r>
              <a:rPr lang="de-DE" sz="2000" dirty="0" err="1">
                <a:latin typeface="Fira Sans" panose="020B0503050000020004" pitchFamily="34" charset="0"/>
              </a:rPr>
              <a:t>education</a:t>
            </a:r>
            <a:r>
              <a:rPr lang="de-DE" sz="2000" dirty="0">
                <a:latin typeface="Fira Sans" panose="020B0503050000020004" pitchFamily="34" charset="0"/>
              </a:rPr>
              <a:t>/ (Stand 27.05.2021)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48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2DFEA-D055-754A-A358-AE663F86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1FFCBA-BF02-9B4D-A8AB-F377D0214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CBC86-73C6-8D46-A8CD-85383049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68DD8-67E7-E346-BE0F-B261D7AE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914E-8736-CE45-8DD4-D5351EF8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B81C4-A045-8D41-92F8-FAE3C001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0B4B0C-6FD2-CF4F-A493-F9A8068F2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CAAD-D747-0443-B152-D3EF17B9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7BB8E-FE59-CF48-A5B5-2F6AF266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B9493E-4CE7-9B4E-B695-C2677974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4552F0-40D9-D24D-8E53-872C8F842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B7F760-BAD7-8348-9C30-A6668660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BA784-157B-3C4B-AC8A-6E98C15E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99DEE-DD0E-9F43-9728-69EA73E6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B279F-5906-8D49-BE93-95DDBB3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7FD74-AB0A-8440-932C-EA457E54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70CE3-C9DF-E647-A83F-AA7D539F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149676-2721-354F-A86C-EEFFE16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FED20A-9100-2E4B-8497-364A156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EF80CC-8253-8B40-A4F1-6888246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941F9-1B13-084B-B580-1DEBF2FD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917C0-3B29-A944-B2BE-E0F3EE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A0BD80-2428-D54F-A115-263C5C2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16E26-BFF1-4348-B3BA-49DCA1F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EC376-5373-5D42-A850-D862FB8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39049-C510-F743-91FD-BAB063C8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EAB5A-275E-BF4D-8775-08659564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C750C7-F4FB-5243-A91C-394A7081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37B349-020C-224D-8EF1-DDA220A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C487B-4C8B-F04A-BAC5-0C6C1C38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531361-254E-CE4F-B15D-E8302415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22BD8-479E-764D-8814-8655E8C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2A6CED-8933-2D48-8687-2E039268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5526FE-6BC2-C140-B345-F9868B4CA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2D7E9E-D331-1A40-84F0-70454EA5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A60967-D395-D445-829A-C5BAA61C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05B2E8-704A-DF48-A22D-73804744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C6C615-6DF1-9B4F-A56E-109CA3C9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3FD465-96D1-C749-8D28-A6E031E1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B72B-0D8B-A44A-B643-56E0D12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97B3E1-8A81-D743-B691-00EA7B7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A032DE-1F25-3F4D-AB47-9174DFF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503583-734E-904C-93FF-3FB7FB6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9E40A1-6C5D-D74F-8FD7-71C4D00E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04CE45-3C74-234C-9352-21D793AA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33B8CE-1439-734B-9C4B-4D0840F8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880DF-98F9-4848-9202-B7C3363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F0C17D-5DDE-804C-ADBD-25F12C80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27FB9D-E31D-1647-9400-96ABAB35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757CE4-10AA-DF44-9D49-E2C8BB5D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EE647C-9FEA-A44C-8421-914F27C7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928328-9429-2144-AC1E-8DCDC60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BD57-7AE7-4F4D-82D8-923AE7B8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48860-1807-3C4A-A586-84BF4738E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C74BDB-BB0E-CF4B-A491-F80CBB7B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61BDDF-02E7-A244-ABBF-4CFE183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5D634D-A890-9743-AC57-7FDDABB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FE15B9-5989-9B45-898D-638D584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1FBF3C-8995-AE41-9161-2C532357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4030C8-FF8A-CA41-9D80-F34B89D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EA6F4-35EA-AA46-8843-34CA3485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5F0BB2-3B21-8B49-AD7A-C8EA9681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7EFEF-327A-5647-9121-88420F3CF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1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80000" y="900000"/>
            <a:ext cx="8984880" cy="195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500" b="1" spc="-1" dirty="0" err="1">
                <a:solidFill>
                  <a:srgbClr val="000000"/>
                </a:solidFill>
                <a:latin typeface="Fira Sans"/>
                <a:ea typeface="Fira Sans"/>
              </a:rPr>
              <a:t>Einführung</a:t>
            </a:r>
            <a:r>
              <a:rPr lang="en-GB" sz="2500" b="1" spc="-1" dirty="0">
                <a:solidFill>
                  <a:srgbClr val="000000"/>
                </a:solidFill>
                <a:latin typeface="Fira Sans"/>
                <a:ea typeface="Fira Sans"/>
              </a:rPr>
              <a:t> in das </a:t>
            </a:r>
            <a:r>
              <a:rPr lang="en-GB" sz="2500" b="1" spc="-1" dirty="0" err="1">
                <a:solidFill>
                  <a:srgbClr val="000000"/>
                </a:solidFill>
                <a:latin typeface="Fira Sans"/>
                <a:ea typeface="Fira Sans"/>
              </a:rPr>
              <a:t>Projekt</a:t>
            </a:r>
            <a:r>
              <a:rPr lang="en-GB" sz="2500" b="1" spc="-1" dirty="0">
                <a:solidFill>
                  <a:srgbClr val="000000"/>
                </a:solidFill>
                <a:latin typeface="Fira Sans"/>
                <a:ea typeface="Fira Sans"/>
              </a:rPr>
              <a:t>:</a:t>
            </a:r>
            <a:endParaRPr lang="de-DE" sz="2400" spc="-1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de-DE" sz="25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4000" b="1" spc="-1" dirty="0">
                <a:solidFill>
                  <a:srgbClr val="000000"/>
                </a:solidFill>
                <a:latin typeface="Fira Sans"/>
                <a:ea typeface="Fira Sans"/>
              </a:rPr>
              <a:t>Eine </a:t>
            </a:r>
            <a:r>
              <a:rPr lang="en-GB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Kleiderbibliothek</a:t>
            </a:r>
            <a:r>
              <a:rPr lang="en-GB" sz="4000" b="1" spc="-1" dirty="0">
                <a:solidFill>
                  <a:srgbClr val="000000"/>
                </a:solidFill>
                <a:latin typeface="Fira Sans"/>
                <a:ea typeface="Fira Sans"/>
              </a:rPr>
              <a:t> </a:t>
            </a:r>
            <a:r>
              <a:rPr lang="en-GB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aufbauen</a:t>
            </a:r>
            <a:endParaRPr lang="de-DE" sz="4000" spc="-1" dirty="0">
              <a:latin typeface="Calibri"/>
            </a:endParaRPr>
          </a:p>
        </p:txBody>
      </p:sp>
      <p:pic>
        <p:nvPicPr>
          <p:cNvPr id="155" name="Grafik 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572007" y="2863711"/>
            <a:ext cx="4321317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80000" y="900000"/>
            <a:ext cx="89848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ToDo’s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das Projekt Kleiderbibliothek: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Projektname &amp; evtl. Logo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Raumorga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, Öffnungszeiten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Benötigtes Material oder Ausstattung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Zuständigkeiten verteilen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Organisation der Ausleihe (Ablauf, Fristen, Dokumentation, Ausleihformulare)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Mögliche Dokumentation des Projekts planen</a:t>
            </a: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95948" y="1080000"/>
            <a:ext cx="8984880" cy="195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Beispiel: Kleiderbibliothek der Gemeinschaftsschule 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Dietenheim</a:t>
            </a:r>
            <a:endParaRPr lang="de-DE" sz="4000" spc="-1" dirty="0">
              <a:latin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39CE04-2F6E-2E48-9597-966F94F4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108" y="2634480"/>
            <a:ext cx="7203042" cy="3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4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260000" y="900000"/>
            <a:ext cx="89848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Eigenes Material erstellen: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BD9EEA-0BA5-0049-81BB-56EFC463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8" y="1812410"/>
            <a:ext cx="7427970" cy="421994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5DE49D3-A09F-8641-83CE-2AC7CACD0555}"/>
              </a:ext>
            </a:extLst>
          </p:cNvPr>
          <p:cNvSpPr/>
          <p:nvPr/>
        </p:nvSpPr>
        <p:spPr>
          <a:xfrm>
            <a:off x="1923258" y="6085879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latin typeface="Fira Sans" panose="020B0503050000020004" pitchFamily="34" charset="0"/>
              </a:rPr>
              <a:t>https://</a:t>
            </a:r>
            <a:r>
              <a:rPr lang="de-DE" sz="1400" dirty="0" err="1">
                <a:latin typeface="Fira Sans" panose="020B0503050000020004" pitchFamily="34" charset="0"/>
              </a:rPr>
              <a:t>www.canva.com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  <a:r>
              <a:rPr lang="de-DE" sz="1400" dirty="0" err="1">
                <a:latin typeface="Fira Sans" panose="020B0503050000020004" pitchFamily="34" charset="0"/>
              </a:rPr>
              <a:t>education</a:t>
            </a:r>
            <a:r>
              <a:rPr lang="de-DE" sz="1400" dirty="0">
                <a:latin typeface="Fira Sans" panose="020B05030500000200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0708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930440" y="1413834"/>
            <a:ext cx="7487880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Evaluation des Projekts: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Zeitpunkt idealerweise 1-2 Termine vor Projektende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Diskussion in der Gruppe: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Was läuft gut? Was schlecht? Wie können Probleme behoben werden? Was kann die Gruppe besser machen?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Dokumentation der Punkte an Tafel oder Flipchart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Lösungen umsetzen an verbleibendem Projekt-Termin</a:t>
            </a:r>
          </a:p>
        </p:txBody>
      </p:sp>
    </p:spTree>
    <p:extLst>
      <p:ext uri="{BB962C8B-B14F-4D97-AF65-F5344CB8AC3E}">
        <p14:creationId xmlns:p14="http://schemas.microsoft.com/office/powerpoint/2010/main" val="94473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Macintosh PowerPoint</Application>
  <PresentationFormat>Breitbild</PresentationFormat>
  <Paragraphs>47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21</cp:revision>
  <dcterms:created xsi:type="dcterms:W3CDTF">2021-05-27T12:10:56Z</dcterms:created>
  <dcterms:modified xsi:type="dcterms:W3CDTF">2021-07-13T10:23:58Z</dcterms:modified>
</cp:coreProperties>
</file>