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3" r:id="rId3"/>
    <p:sldId id="267" r:id="rId4"/>
    <p:sldId id="268" r:id="rId5"/>
    <p:sldId id="270" r:id="rId6"/>
    <p:sldId id="272" r:id="rId7"/>
    <p:sldId id="27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irscher (anja.hirscher@uni-ulm.de)" initials="AH(" lastIdx="2" clrIdx="0"/>
  <p:cmAuthor id="2" name="Microsoft Office User" initials="MOU" lastIdx="32" clrIdx="1"/>
  <p:cmAuthor id="3" name="TU-Pseudonym 8095161539358454" initials="T8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/>
    <p:restoredTop sz="77305"/>
  </p:normalViewPr>
  <p:slideViewPr>
    <p:cSldViewPr snapToGrid="0" snapToObjects="1">
      <p:cViewPr varScale="1">
        <p:scale>
          <a:sx n="68" d="100"/>
          <a:sy n="68" d="100"/>
        </p:scale>
        <p:origin x="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7C4C-28FB-5F4C-A6FE-7115E42EB4D3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3D90-2FE0-0E4E-A712-31C42B9AC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Die </a:t>
            </a:r>
            <a:r>
              <a:rPr lang="de-DE" sz="2000" b="0" strike="noStrike" spc="-1" dirty="0" err="1">
                <a:latin typeface="+mn-lt"/>
              </a:rPr>
              <a:t>SchülerInnen</a:t>
            </a:r>
            <a:r>
              <a:rPr lang="de-DE" sz="2000" b="0" strike="noStrike" spc="-1" dirty="0">
                <a:latin typeface="+mn-lt"/>
              </a:rPr>
              <a:t> nähen ein Kleidungsstück und erleben so den Aufwand, der nötig ist, um etwas selbst herzustellen. Dazu wird evtl. Unterstützung von </a:t>
            </a:r>
            <a:r>
              <a:rPr lang="de-DE" sz="2000" b="0" strike="noStrike" spc="-1" dirty="0" err="1">
                <a:latin typeface="+mn-lt"/>
              </a:rPr>
              <a:t>SchneiderInnen</a:t>
            </a:r>
            <a:r>
              <a:rPr lang="de-DE" sz="2000" b="0" strike="noStrike" spc="-1" dirty="0">
                <a:latin typeface="+mn-lt"/>
              </a:rPr>
              <a:t>/ </a:t>
            </a:r>
            <a:r>
              <a:rPr lang="de-DE" sz="2000" b="0" strike="noStrike" spc="-1" dirty="0" err="1">
                <a:latin typeface="+mn-lt"/>
              </a:rPr>
              <a:t>DesignerInnen</a:t>
            </a:r>
            <a:r>
              <a:rPr lang="de-DE" sz="2000" b="0" strike="noStrike" spc="-1" dirty="0">
                <a:latin typeface="+mn-lt"/>
              </a:rPr>
              <a:t> benötigt. Vielleicht sind Möglichkeiten zu lokalen Kooperationen vorhanden.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+mn-lt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Die </a:t>
            </a:r>
            <a:r>
              <a:rPr lang="de-DE" sz="2000" b="0" strike="noStrike" spc="-1" dirty="0" err="1">
                <a:latin typeface="+mn-lt"/>
              </a:rPr>
              <a:t>SchülerInnen</a:t>
            </a:r>
            <a:r>
              <a:rPr lang="de-DE" sz="2000" b="0" strike="noStrike" spc="-1" dirty="0">
                <a:latin typeface="+mn-lt"/>
              </a:rPr>
              <a:t> führen einfache Nähprojekte selbst durch: möglich sind Taschen, Rucksäcke, Bauchtaschen, Sweatshirts </a:t>
            </a:r>
            <a:r>
              <a:rPr lang="de-DE" sz="2000" b="0" strike="noStrike" spc="-1" dirty="0" err="1">
                <a:latin typeface="+mn-lt"/>
              </a:rPr>
              <a:t>uvm</a:t>
            </a:r>
            <a:r>
              <a:rPr lang="de-DE" sz="2000" b="0" strike="noStrike" spc="-1" dirty="0">
                <a:latin typeface="+mn-lt"/>
              </a:rPr>
              <a:t>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Interessant ist z. B. ein Ansatz mit Zero-</a:t>
            </a:r>
            <a:r>
              <a:rPr lang="de-DE" sz="2000" b="0" strike="noStrike" spc="-1" dirty="0" err="1">
                <a:latin typeface="+mn-lt"/>
              </a:rPr>
              <a:t>Waste</a:t>
            </a:r>
            <a:r>
              <a:rPr lang="de-DE" sz="2000" b="0" strike="noStrike" spc="-1" dirty="0">
                <a:latin typeface="+mn-lt"/>
              </a:rPr>
              <a:t>-Design: Beim Herstellen des Kleidungsstückes sollen keine Abfälle entstehen bzw. der Schnitt von vornherein so angelegt werden, dass der Stoff vollständig verarbeitet wird.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+mn-lt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BF4121E-CDEC-4AE8-BD13-C1BC8FE8918C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9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>
                <a:latin typeface="Calibri"/>
              </a:rPr>
              <a:t>SchülerInnen</a:t>
            </a:r>
            <a:r>
              <a:rPr lang="de-DE" sz="2000" b="0" strike="noStrike" spc="-1" dirty="0">
                <a:latin typeface="Calibri"/>
              </a:rPr>
              <a:t> sollten die genannten </a:t>
            </a:r>
            <a:r>
              <a:rPr lang="de-DE" sz="2000" b="0" strike="noStrike" spc="-1" dirty="0" err="1">
                <a:latin typeface="Calibri"/>
              </a:rPr>
              <a:t>ToDo‘s</a:t>
            </a:r>
            <a:r>
              <a:rPr lang="de-DE" sz="2000" b="0" strike="noStrike" spc="-1" dirty="0">
                <a:latin typeface="Calibri"/>
              </a:rPr>
              <a:t> zunächst selbst entwickeln und mit Inhalt füllen. Die Folie sollte nur als Anregung oder Unterstützung herangezogen werden, falls die eigenständige Projektentwicklung überhaupt nicht funktioniert.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Evtl. können auch von Seiten der Lehrenden nur einzelne Stichpunkte als Anregung genannt werden.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Diese Tipps können in die Gruppe gegeben werden, falls die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keine eigenen Ideen haben.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31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Dies ist nur eine kleine Auswahl an Links.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Zur Umsetzung sollten die </a:t>
            </a:r>
            <a:r>
              <a:rPr lang="de-DE" sz="2000" b="0" strike="noStrike" spc="-1" dirty="0" err="1">
                <a:latin typeface="Calibri"/>
              </a:rPr>
              <a:t>SchülerInnen</a:t>
            </a:r>
            <a:r>
              <a:rPr lang="de-DE" sz="2000" b="0" strike="noStrike" spc="-1" dirty="0">
                <a:latin typeface="Calibri"/>
              </a:rPr>
              <a:t> bereits einfache Nähtechniken kennen.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entsprechenden LINKS zu den Praxis-Workshops finden sich auf </a:t>
            </a:r>
            <a:r>
              <a:rPr lang="de-DE" sz="2000" b="1" strike="noStrike" spc="-1" dirty="0">
                <a:latin typeface="Calibri"/>
              </a:rPr>
              <a:t>Folie 6</a:t>
            </a:r>
            <a:r>
              <a:rPr lang="de-DE" sz="2000" b="0" strike="noStrike" spc="-1" dirty="0">
                <a:latin typeface="Calibri"/>
              </a:rPr>
              <a:t>.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Jeder von den </a:t>
            </a:r>
            <a:r>
              <a:rPr lang="de-DE" sz="2000" b="0" strike="noStrike" spc="-1" dirty="0" err="1">
                <a:latin typeface="Calibri"/>
              </a:rPr>
              <a:t>SchülerInnen</a:t>
            </a:r>
            <a:r>
              <a:rPr lang="de-DE" sz="2000" b="0" strike="noStrike" spc="-1" dirty="0">
                <a:latin typeface="Calibri"/>
              </a:rPr>
              <a:t> gewählte Schnitt sollte vorab 1x (von den Lehrenden) zur Probe genäht werden um die Funktionalität und Anwendbarkeit in der Gruppe zu testen.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26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45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68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2DFEA-D055-754A-A358-AE663F86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1FFCBA-BF02-9B4D-A8AB-F377D021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CBC86-73C6-8D46-A8CD-85383049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68DD8-67E7-E346-BE0F-B261D7AE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914E-8736-CE45-8DD4-D5351EF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B81C4-A045-8D41-92F8-FAE3C0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0B4B0C-6FD2-CF4F-A493-F9A8068F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CAAD-D747-0443-B152-D3EF17B9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7BB8E-FE59-CF48-A5B5-2F6AF266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9493E-4CE7-9B4E-B695-C2677974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552F0-40D9-D24D-8E53-872C8F84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B7F760-BAD7-8348-9C30-A6668660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BA784-157B-3C4B-AC8A-6E98C15E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99DEE-DD0E-9F43-9728-69EA73E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B279F-5906-8D49-BE93-95DDBB3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511" y="1122480"/>
            <a:ext cx="1036224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FD74-AB0A-8440-932C-EA457E5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70CE3-C9DF-E647-A83F-AA7D539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49676-2721-354F-A86C-EEFFE16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FED20A-9100-2E4B-8497-364A15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F80CC-8253-8B40-A4F1-6888246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941F9-1B13-084B-B580-1DEBF2FD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917C0-3B29-A944-B2BE-E0F3EE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A0BD80-2428-D54F-A115-263C5C2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16E26-BFF1-4348-B3BA-49DCA1F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C376-5373-5D42-A850-D862FB8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39049-C510-F743-91FD-BAB063C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EAB5A-275E-BF4D-8775-0865956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750C7-F4FB-5243-A91C-394A708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37B349-020C-224D-8EF1-DDA220A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C487B-4C8B-F04A-BAC5-0C6C1C3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31361-254E-CE4F-B15D-E830241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22BD8-479E-764D-8814-8655E8C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2A6CED-8933-2D48-8687-2E039268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5526FE-6BC2-C140-B345-F9868B4C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2D7E9E-D331-1A40-84F0-70454EA5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A60967-D395-D445-829A-C5BAA61C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05B2E8-704A-DF48-A22D-73804744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C6C615-6DF1-9B4F-A56E-109CA3C9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3FD465-96D1-C749-8D28-A6E031E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B72B-0D8B-A44A-B643-56E0D12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7B3E1-8A81-D743-B691-00EA7B7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A032DE-1F25-3F4D-AB47-9174DFF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503583-734E-904C-93FF-3FB7FB6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9E40A1-6C5D-D74F-8FD7-71C4D00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04CE45-3C74-234C-9352-21D793AA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33B8CE-1439-734B-9C4B-4D0840F8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880DF-98F9-4848-9202-B7C3363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0C17D-5DDE-804C-ADBD-25F12C80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7FB9D-E31D-1647-9400-96ABAB35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57CE4-10AA-DF44-9D49-E2C8BB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EE647C-9FEA-A44C-8421-914F27C7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928328-9429-2144-AC1E-8DCDC60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BD57-7AE7-4F4D-82D8-923AE7B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48860-1807-3C4A-A586-84BF4738E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C74BDB-BB0E-CF4B-A491-F80CBB7B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61BDDF-02E7-A244-ABBF-4CFE18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5D634D-A890-9743-AC57-7FDDABB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FE15B9-5989-9B45-898D-638D584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1FBF3C-8995-AE41-9161-2C53235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4030C8-FF8A-CA41-9D80-F34B89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EA6F4-35EA-AA46-8843-34CA3485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F0BB2-3B21-8B49-AD7A-C8EA9681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7EFEF-327A-5647-9121-88420F3C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eemannsgarn-handmade.de/2019/05/zero-waste-schnittmuster-hose/" TargetMode="External"/><Relationship Id="rId3" Type="http://schemas.openxmlformats.org/officeDocument/2006/relationships/hyperlink" Target="https://www.pattydoo.de/schnittmuster-kostenlos?sort_by=field_sales_count&amp;page=1" TargetMode="External"/><Relationship Id="rId7" Type="http://schemas.openxmlformats.org/officeDocument/2006/relationships/hyperlink" Target="https://schnittchen.com/produkt/kostenloses-schnittmuster-zero-waste-kleid-oder-shi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kerist.de/patterns/zero-waste-shirt-ohne-schnittmuster-naehen-freebie" TargetMode="External"/><Relationship Id="rId5" Type="http://schemas.openxmlformats.org/officeDocument/2006/relationships/hyperlink" Target="https://naehfrosch.de/kostenlose-schnittmuster/" TargetMode="External"/><Relationship Id="rId4" Type="http://schemas.openxmlformats.org/officeDocument/2006/relationships/hyperlink" Target="https://www.makerist.de/topics/schnittmuster-kostenl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ulm.de/mawi/bntextillabor/bildungsangebote/lehrkraefte/infomaterial-tutoria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ulm.de/mawi/bntextillabor/bildungsangebote/lehrkraefte/infomaterial-tutoria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-ulm.de/mawi/bntextillabor/bildungsangebote/lehrkraefte/praxis-workshop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139240" y="646308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C37DDEA-7391-4EE0-91C0-39AF8DF0342E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lang="de-DE" sz="1200" spc="-1">
              <a:latin typeface="Calibri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980000" y="900000"/>
            <a:ext cx="8026642" cy="146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spc="-1" dirty="0">
                <a:solidFill>
                  <a:srgbClr val="000000"/>
                </a:solidFill>
                <a:latin typeface="Fira Sans"/>
                <a:ea typeface="Fira Sans"/>
              </a:rPr>
              <a:t>Einführung in das Projekt:</a:t>
            </a:r>
            <a:br>
              <a:rPr sz="2400" dirty="0"/>
            </a:br>
            <a:br>
              <a:rPr dirty="0"/>
            </a:br>
            <a:r>
              <a:rPr lang="de-DE" sz="4000" b="1" spc="-1">
                <a:solidFill>
                  <a:srgbClr val="000000"/>
                </a:solidFill>
                <a:latin typeface="Fira Sans"/>
                <a:ea typeface="Fira Sans"/>
              </a:rPr>
              <a:t>Nähworkshops </a:t>
            </a:r>
            <a:endParaRPr lang="de-DE" sz="2400" spc="-1" dirty="0"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A28DDA1-1F7D-4042-9992-37EA1203F248}"/>
              </a:ext>
            </a:extLst>
          </p:cNvPr>
          <p:cNvGrpSpPr/>
          <p:nvPr/>
        </p:nvGrpSpPr>
        <p:grpSpPr>
          <a:xfrm>
            <a:off x="2043000" y="3066120"/>
            <a:ext cx="6224255" cy="2799848"/>
            <a:chOff x="900000" y="3845392"/>
            <a:chExt cx="6224255" cy="279984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F9A44C62-A684-604D-A9F0-CDF1A358D6A5}"/>
                </a:ext>
              </a:extLst>
            </p:cNvPr>
            <p:cNvGrpSpPr/>
            <p:nvPr/>
          </p:nvGrpSpPr>
          <p:grpSpPr>
            <a:xfrm>
              <a:off x="1028016" y="3845392"/>
              <a:ext cx="6096239" cy="2160001"/>
              <a:chOff x="900000" y="3845392"/>
              <a:chExt cx="6096239" cy="2160001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61711501-1081-FB4F-BD79-C31FA8646E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08"/>
              <a:stretch/>
            </p:blipFill>
            <p:spPr>
              <a:xfrm>
                <a:off x="900000" y="3845392"/>
                <a:ext cx="3643199" cy="2159605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E445F0A3-5EE9-6849-B3F5-A84F19A825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08" r="1"/>
              <a:stretch/>
            </p:blipFill>
            <p:spPr>
              <a:xfrm rot="5400000">
                <a:off x="4881169" y="3890322"/>
                <a:ext cx="2160000" cy="2070141"/>
              </a:xfrm>
              <a:prstGeom prst="rect">
                <a:avLst/>
              </a:prstGeom>
            </p:spPr>
          </p:pic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04CD18A-BD83-AB46-AD8E-54EF7BCFF642}"/>
                </a:ext>
              </a:extLst>
            </p:cNvPr>
            <p:cNvSpPr txBox="1"/>
            <p:nvPr/>
          </p:nvSpPr>
          <p:spPr>
            <a:xfrm>
              <a:off x="900000" y="6245130"/>
              <a:ext cx="5522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latin typeface="Fira Sans" panose="020B0503050000020004" pitchFamily="34" charset="0"/>
                  <a:ea typeface="Fira Sans" panose="020B0503050000020004" pitchFamily="34" charset="0"/>
                </a:rPr>
                <a:t>Beispiel: Nähen eines Zero-</a:t>
              </a:r>
              <a:r>
                <a:rPr lang="de-DE" sz="2000" dirty="0" err="1">
                  <a:latin typeface="Fira Sans" panose="020B0503050000020004" pitchFamily="34" charset="0"/>
                  <a:ea typeface="Fira Sans" panose="020B0503050000020004" pitchFamily="34" charset="0"/>
                </a:rPr>
                <a:t>Waste</a:t>
              </a:r>
              <a:r>
                <a:rPr lang="de-DE" sz="2000" dirty="0">
                  <a:latin typeface="Fira Sans" panose="020B0503050000020004" pitchFamily="34" charset="0"/>
                  <a:ea typeface="Fira Sans" panose="020B0503050000020004" pitchFamily="34" charset="0"/>
                </a:rPr>
                <a:t>-Sweatshirts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80000" y="900000"/>
            <a:ext cx="79564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ToDo’s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das Projekt Nähworkshop: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Projektname &amp; evtl. Logo finden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Räumlichkeiten organisieren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Nähprojekte recherchieren, planen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Benötigtes Material oder Ausstattung organisieren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Recherche nach 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KooperationspartnerInnen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, lokalen 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SchneiderInnen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 oder 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DesignerInnen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Zuständigkeiten verteilen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Mögliche Dokumentation planen</a:t>
            </a: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80000" y="900000"/>
            <a:ext cx="8169840" cy="4883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Tipps für die Materialbeschaffung: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Aufrufe zu Stoffspenden im privaten Umfeld  oder am Wohnort über schwarze Bretter etc.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Stoffmusterproben aus Möbelhäusern oder Einrichtungsfachgeschäften (ideal z. B. für kleine Taschenprojekte)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Stoff- und Kurzwarenspenden von caritativen Einrichtungen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Aufrufe zur Spende nicht mehr genutzter Nähmaschinen im privaten Umfeld oder über kostenlose Kleinanzeigen, schwarze Bretter etc.</a:t>
            </a: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82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838200" y="648540"/>
            <a:ext cx="10515600" cy="4030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Einige Links zu kostenlosen Schnittmustern:</a:t>
            </a:r>
          </a:p>
          <a:p>
            <a:pPr>
              <a:lnSpc>
                <a:spcPct val="90000"/>
              </a:lnSpc>
            </a:pPr>
            <a:endParaRPr lang="de-DE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Kostenlose Schnittmuster</a:t>
            </a: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https://www.pattydoo.de/schnittmuster-kostenlos?sort_by=field_sales_count&amp;page=1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https://www.makerist.de/topics/schnittmuster-kostenlos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https://naehfrosch.de/kostenlose-schnittmuster/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Kostenlose Zero-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</a:rPr>
              <a:t>Waste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 Schnittmuster:</a:t>
            </a: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6"/>
              </a:rPr>
              <a:t>https://www.makerist.de/patterns/zero-waste-shirt-ohne-schnittmuster-naehen-freebie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7"/>
              </a:rPr>
              <a:t>https://schnittchen.com/produkt/kostenloses-schnittmuster-zero-waste-kleid-oder-shirt/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8"/>
              </a:rPr>
              <a:t>https://seemannsgarn-handmade.de/2019/05/zero-waste-schnittmuster-hose/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30440" y="1413835"/>
            <a:ext cx="7487880" cy="4168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Tutorials des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BNTextillabor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ein Zero-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Waste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- Sweatshirt und weitere Nähprojekte:</a:t>
            </a:r>
          </a:p>
          <a:p>
            <a:pPr>
              <a:lnSpc>
                <a:spcPct val="90000"/>
              </a:lnSpc>
            </a:pPr>
            <a:endParaRPr lang="de-DE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https://www.uni-ulm.de/mawi/bntextillabor/bildungsangebote/lehrkraefte/infomaterial-tutorials/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32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68540" y="622760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Tutorials des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BNTextillabor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einfache Nähtechniken:</a:t>
            </a:r>
          </a:p>
          <a:p>
            <a:pPr>
              <a:lnSpc>
                <a:spcPct val="90000"/>
              </a:lnSpc>
            </a:pPr>
            <a:endParaRPr lang="de-DE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https://www.uni-ulm.de/mawi/bntextillabor/bildungsangebote/lehrkraefte/infomaterial-tutorials/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Präsentationen zu Praxis –Workshops für einfache Nähtechniken:</a:t>
            </a:r>
          </a:p>
          <a:p>
            <a:pPr>
              <a:lnSpc>
                <a:spcPct val="90000"/>
              </a:lnSpc>
            </a:pP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>
              <a:lnSpc>
                <a:spcPct val="90000"/>
              </a:lnSpc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  <a:hlinkClick r:id="rId4"/>
              </a:rPr>
              <a:t>https://www.uni-ulm.de/mawi/bntextillabor/bildungsangebote/lehrkraefte/praxis-workshops/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0045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7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30440" y="1413834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Evaluation des Projekts: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Zeitpunkt idealerweise 2-3 Termine vor Projektende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Diskussion in der Gruppe: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Was läuft gut? Was schlecht? Wie können Probleme behoben werden? Was kann die Gruppe besser machen?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Dokumentation der Punkte an Tafel oder Flipchart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Lösungen an den verbleibenden Projekt-Terminen umsetzen</a:t>
            </a:r>
          </a:p>
        </p:txBody>
      </p:sp>
    </p:spTree>
    <p:extLst>
      <p:ext uri="{BB962C8B-B14F-4D97-AF65-F5344CB8AC3E}">
        <p14:creationId xmlns:p14="http://schemas.microsoft.com/office/powerpoint/2010/main" val="237514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Macintosh PowerPoint</Application>
  <PresentationFormat>Breitbild</PresentationFormat>
  <Paragraphs>75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46</cp:revision>
  <dcterms:created xsi:type="dcterms:W3CDTF">2021-05-27T12:10:56Z</dcterms:created>
  <dcterms:modified xsi:type="dcterms:W3CDTF">2021-07-13T10:41:14Z</dcterms:modified>
</cp:coreProperties>
</file>