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8"/>
  </p:notesMasterIdLst>
  <p:sldIdLst>
    <p:sldId id="265" r:id="rId2"/>
    <p:sldId id="266" r:id="rId3"/>
    <p:sldId id="267" r:id="rId4"/>
    <p:sldId id="269" r:id="rId5"/>
    <p:sldId id="273" r:id="rId6"/>
    <p:sldId id="272" r:id="rId7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nja Hirscher (anja.hirscher@uni-ulm.de)" initials="AH(" lastIdx="2" clrIdx="0"/>
  <p:cmAuthor id="2" name="Microsoft Office User" initials="MOU" lastIdx="32" clrIdx="1"/>
  <p:cmAuthor id="3" name="TU-Pseudonym 8095161539358454" initials="T8" lastIdx="1" clrIdx="2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9216"/>
    <p:restoredTop sz="64539"/>
  </p:normalViewPr>
  <p:slideViewPr>
    <p:cSldViewPr snapToGrid="0" snapToObjects="1">
      <p:cViewPr varScale="1">
        <p:scale>
          <a:sx n="55" d="100"/>
          <a:sy n="55" d="100"/>
        </p:scale>
        <p:origin x="920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CD87C4C-28FB-5F4C-A6FE-7115E42EB4D3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C7C3D90-2FE0-0E4E-A712-31C42B9ACDC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52470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6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87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Je nach Ausstattung der Schule kann in einer Reparaturwerkstatt (von </a:t>
            </a:r>
            <a:r>
              <a:rPr lang="de-DE" sz="2000" b="0" strike="noStrike" spc="-1" dirty="0" err="1">
                <a:latin typeface="+mn-lt"/>
              </a:rPr>
              <a:t>SchülerInnen</a:t>
            </a:r>
            <a:r>
              <a:rPr lang="de-DE" sz="2000" b="0" strike="noStrike" spc="-1" dirty="0">
                <a:latin typeface="+mn-lt"/>
              </a:rPr>
              <a:t> im Projekt) den anderen </a:t>
            </a:r>
            <a:r>
              <a:rPr lang="de-DE" sz="2000" b="0" strike="noStrike" spc="-1" dirty="0" err="1">
                <a:latin typeface="+mn-lt"/>
              </a:rPr>
              <a:t>MitschülerInnen</a:t>
            </a:r>
            <a:r>
              <a:rPr lang="de-DE" sz="2000" b="0" strike="noStrike" spc="-1" dirty="0">
                <a:latin typeface="+mn-lt"/>
              </a:rPr>
              <a:t> ein Service zur Reparatur oder Verschönerung ihrer Kleidung mit einfachen Mitteln angeboten werden. 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Ein Beispiel aus der Forschungsphase des </a:t>
            </a:r>
            <a:r>
              <a:rPr lang="de-DE" sz="2000" b="0" strike="noStrike" spc="-1" dirty="0" err="1">
                <a:latin typeface="+mn-lt"/>
              </a:rPr>
              <a:t>BNTextillabors</a:t>
            </a:r>
            <a:r>
              <a:rPr lang="de-DE" sz="2000" b="0" strike="noStrike" spc="-1" dirty="0">
                <a:latin typeface="+mn-lt"/>
              </a:rPr>
              <a:t>: https://www.instagram.com/fashion_by_rsk/ (Stand 19.05.2021)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endParaRPr lang="de-DE" sz="2000" b="0" u="none" strike="noStrike" spc="-1" dirty="0">
              <a:latin typeface="Calibri"/>
            </a:endParaRPr>
          </a:p>
          <a:p>
            <a:pPr marL="216000" indent="-215640">
              <a:lnSpc>
                <a:spcPct val="100000"/>
              </a:lnSpc>
              <a:tabLst>
                <a:tab pos="0" algn="l"/>
              </a:tabLst>
            </a:pPr>
            <a:r>
              <a:rPr lang="de-DE" sz="2000" b="0" u="none" strike="noStrike" spc="-1" dirty="0">
                <a:uFillTx/>
                <a:latin typeface="+mn-lt"/>
              </a:rPr>
              <a:t>https://</a:t>
            </a:r>
            <a:r>
              <a:rPr lang="de-DE" sz="2000" b="0" u="none" strike="noStrike" spc="-1" dirty="0" err="1">
                <a:uFillTx/>
                <a:latin typeface="+mn-lt"/>
              </a:rPr>
              <a:t>www.uni-ulm.de</a:t>
            </a:r>
            <a:r>
              <a:rPr lang="de-DE" sz="2000" b="0" u="none" strike="noStrike" spc="-1" dirty="0">
                <a:uFillTx/>
                <a:latin typeface="+mn-lt"/>
              </a:rPr>
              <a:t>/</a:t>
            </a:r>
            <a:r>
              <a:rPr lang="de-DE" sz="2000" b="0" u="none" strike="noStrike" spc="-1" dirty="0" err="1">
                <a:uFillTx/>
                <a:latin typeface="+mn-lt"/>
              </a:rPr>
              <a:t>mawi</a:t>
            </a:r>
            <a:r>
              <a:rPr lang="de-DE" sz="2000" b="0" u="none" strike="noStrike" spc="-1" dirty="0">
                <a:uFillTx/>
                <a:latin typeface="+mn-lt"/>
              </a:rPr>
              <a:t>/</a:t>
            </a:r>
            <a:r>
              <a:rPr lang="de-DE" sz="2000" b="0" u="none" strike="noStrike" spc="-1" dirty="0" err="1">
                <a:uFillTx/>
                <a:latin typeface="+mn-lt"/>
              </a:rPr>
              <a:t>bntextillabor</a:t>
            </a:r>
            <a:r>
              <a:rPr lang="de-DE" sz="2000" b="0" u="none" strike="noStrike" spc="-1" dirty="0">
                <a:uFillTx/>
                <a:latin typeface="+mn-lt"/>
              </a:rPr>
              <a:t>/</a:t>
            </a:r>
            <a:r>
              <a:rPr lang="de-DE" sz="2000" b="0" u="none" strike="noStrike" spc="-1" dirty="0" err="1">
                <a:uFillTx/>
                <a:latin typeface="+mn-lt"/>
              </a:rPr>
              <a:t>bildungsangebote</a:t>
            </a:r>
            <a:r>
              <a:rPr lang="de-DE" sz="2000" b="0" u="none" strike="noStrike" spc="-1" dirty="0">
                <a:uFillTx/>
                <a:latin typeface="+mn-lt"/>
              </a:rPr>
              <a:t>/</a:t>
            </a:r>
            <a:r>
              <a:rPr lang="de-DE" sz="2000" b="0" u="none" strike="noStrike" spc="-1" dirty="0" err="1">
                <a:uFillTx/>
                <a:latin typeface="+mn-lt"/>
              </a:rPr>
              <a:t>lehrkraefte</a:t>
            </a:r>
            <a:r>
              <a:rPr lang="de-DE" sz="2000" b="0" u="none" strike="noStrike" spc="-1" dirty="0">
                <a:uFillTx/>
                <a:latin typeface="+mn-lt"/>
              </a:rPr>
              <a:t>/praxis-workshops/</a:t>
            </a:r>
            <a:endParaRPr lang="de-DE" sz="2000" b="0" u="none" strike="noStrike" spc="-1" dirty="0">
              <a:latin typeface="Calibri"/>
            </a:endParaRPr>
          </a:p>
        </p:txBody>
      </p:sp>
      <p:sp>
        <p:nvSpPr>
          <p:cNvPr id="388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7D6EF6DA-93B5-4FF2-ABA9-3275E8F56E47}" type="slidenum">
              <a:rPr lang="en-GB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1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41975109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Calibri"/>
              </a:rPr>
              <a:t>Die </a:t>
            </a:r>
            <a:r>
              <a:rPr lang="de-DE" sz="2000" b="0" strike="noStrike" spc="-1" dirty="0" err="1">
                <a:latin typeface="Calibri"/>
              </a:rPr>
              <a:t>SchülerInnen</a:t>
            </a:r>
            <a:r>
              <a:rPr lang="de-DE" sz="2000" b="0" strike="noStrike" spc="-1" dirty="0">
                <a:latin typeface="Calibri"/>
              </a:rPr>
              <a:t> sollten die genannten </a:t>
            </a:r>
            <a:r>
              <a:rPr lang="de-DE" sz="2000" b="0" strike="noStrike" spc="-1" dirty="0" err="1">
                <a:latin typeface="Calibri"/>
              </a:rPr>
              <a:t>ToDo‘s</a:t>
            </a:r>
            <a:r>
              <a:rPr lang="de-DE" sz="2000" b="0" strike="noStrike" spc="-1" dirty="0">
                <a:latin typeface="Calibri"/>
              </a:rPr>
              <a:t> zunächst selbst entwickeln und mit Inhalt füllen. Die Folie sollte nur als Anregung oder Unterstützung herangezogen werden, falls die eigenständige Projektentwicklung überhaupt nicht funktioniert.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Calibri"/>
              </a:rPr>
              <a:t>Evtl. können auch von Seiten der Lehrenden nur einzelne Stichpunkte als Anregung genannt werden.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Beispiele für </a:t>
            </a:r>
            <a:r>
              <a:rPr lang="de-DE" sz="2000" b="0" strike="noStrike" spc="-1" dirty="0" err="1">
                <a:latin typeface="+mn-lt"/>
              </a:rPr>
              <a:t>Repair-Cafes</a:t>
            </a:r>
            <a:r>
              <a:rPr lang="de-DE" sz="2000" b="0" strike="noStrike" spc="-1" dirty="0">
                <a:latin typeface="+mn-lt"/>
              </a:rPr>
              <a:t> und Unterstützung beim Aufbau: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https://</a:t>
            </a:r>
            <a:r>
              <a:rPr lang="de-DE" sz="2000" b="0" strike="noStrike" spc="-1" dirty="0" err="1">
                <a:latin typeface="+mn-lt"/>
              </a:rPr>
              <a:t>www.repaircafe.org</a:t>
            </a:r>
            <a:r>
              <a:rPr lang="de-DE" sz="2000" b="0" strike="noStrike" spc="-1" dirty="0">
                <a:latin typeface="+mn-lt"/>
              </a:rPr>
              <a:t>/de/ (Stand 27.05.2021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+mn-lt"/>
              </a:rPr>
              <a:t>https://</a:t>
            </a:r>
            <a:r>
              <a:rPr lang="de-DE" sz="2000" b="0" strike="noStrike" spc="-1" dirty="0" err="1">
                <a:latin typeface="+mn-lt"/>
              </a:rPr>
              <a:t>www.verbraucherzentrale.de</a:t>
            </a:r>
            <a:r>
              <a:rPr lang="de-DE" sz="2000" b="0" strike="noStrike" spc="-1" dirty="0">
                <a:latin typeface="+mn-lt"/>
              </a:rPr>
              <a:t>/wissen/umwelt-haushalt/</a:t>
            </a:r>
            <a:r>
              <a:rPr lang="de-DE" sz="2000" b="0" strike="noStrike" spc="-1" dirty="0" err="1">
                <a:latin typeface="+mn-lt"/>
              </a:rPr>
              <a:t>nachhaltigkeit</a:t>
            </a:r>
            <a:r>
              <a:rPr lang="de-DE" sz="2000" b="0" strike="noStrike" spc="-1" dirty="0">
                <a:latin typeface="+mn-lt"/>
              </a:rPr>
              <a:t>/repaircafes-8208 (Stand 27.05.2021)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de-DE" sz="2000" b="0" strike="noStrike" spc="-1" dirty="0">
                <a:latin typeface="+mn-lt"/>
              </a:rPr>
              <a:t>https://</a:t>
            </a:r>
            <a:r>
              <a:rPr lang="de-DE" sz="2000" b="0" strike="noStrike" spc="-1" dirty="0" err="1">
                <a:latin typeface="+mn-lt"/>
              </a:rPr>
              <a:t>www.reparatur-initiativen.de</a:t>
            </a:r>
            <a:r>
              <a:rPr lang="de-DE" sz="2000" b="0" strike="noStrike" spc="-1" dirty="0">
                <a:latin typeface="+mn-lt"/>
              </a:rPr>
              <a:t> (Stand 27.05.2021)</a:t>
            </a:r>
          </a:p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de-DE" sz="2000" b="0" strike="noStrike" spc="-1" dirty="0">
                <a:latin typeface="+mn-lt"/>
              </a:rPr>
              <a:t>http://</a:t>
            </a:r>
            <a:r>
              <a:rPr lang="de-DE" sz="2000" b="0" strike="noStrike" spc="-1" dirty="0" err="1">
                <a:latin typeface="+mn-lt"/>
              </a:rPr>
              <a:t>dietenheim</a:t>
            </a:r>
            <a:r>
              <a:rPr lang="de-DE" sz="2000" b="0" strike="noStrike" spc="-1" dirty="0">
                <a:latin typeface="+mn-lt"/>
              </a:rPr>
              <a:t>-zieht-</a:t>
            </a:r>
            <a:r>
              <a:rPr lang="de-DE" sz="2000" b="0" strike="noStrike" spc="-1" dirty="0" err="1">
                <a:latin typeface="+mn-lt"/>
              </a:rPr>
              <a:t>an.de</a:t>
            </a:r>
            <a:r>
              <a:rPr lang="de-DE" sz="2000" b="0" strike="noStrike" spc="-1" dirty="0">
                <a:latin typeface="+mn-lt"/>
              </a:rPr>
              <a:t>/</a:t>
            </a:r>
            <a:r>
              <a:rPr lang="de-DE" sz="2000" b="0" strike="noStrike" spc="-1" dirty="0" err="1">
                <a:latin typeface="+mn-lt"/>
              </a:rPr>
              <a:t>naehcafe</a:t>
            </a:r>
            <a:r>
              <a:rPr lang="de-DE" sz="2000" b="0" strike="noStrike" spc="-1" dirty="0">
                <a:latin typeface="+mn-lt"/>
              </a:rPr>
              <a:t>/  (Stand 27.05.2021)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37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612396E-2BA4-448B-9724-923C05D7FD24}" type="slidenum">
              <a:rPr lang="en-GB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2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7260125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>
                <a:tab pos="0" algn="l"/>
              </a:tabLst>
              <a:defRPr/>
            </a:pPr>
            <a:r>
              <a:rPr lang="de-DE" sz="2000" b="0" strike="noStrike" spc="-1" dirty="0">
                <a:latin typeface="+mn-lt"/>
              </a:rPr>
              <a:t>Diese Tipps können in die Gruppe gegeben werden, falls die </a:t>
            </a:r>
            <a:r>
              <a:rPr lang="de-DE" sz="2000" b="0" strike="noStrike" spc="-1" dirty="0" err="1">
                <a:latin typeface="+mn-lt"/>
              </a:rPr>
              <a:t>SchülerInnen</a:t>
            </a:r>
            <a:r>
              <a:rPr lang="de-DE" sz="2000" b="0" strike="noStrike" spc="-1" dirty="0">
                <a:latin typeface="+mn-lt"/>
              </a:rPr>
              <a:t> keine eigenen Ideen haben.</a:t>
            </a:r>
          </a:p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37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612396E-2BA4-448B-9724-923C05D7FD24}" type="slidenum">
              <a:rPr lang="en-GB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3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93231885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37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612396E-2BA4-448B-9724-923C05D7FD24}" type="slidenum">
              <a:rPr lang="en-GB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4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5916871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r>
              <a:rPr lang="de-DE" sz="2000" b="0" strike="noStrike" spc="-1" dirty="0">
                <a:latin typeface="Calibri"/>
              </a:rPr>
              <a:t>Per Internet-Recherche lassen sich viele Möglichkeiten finden.</a:t>
            </a:r>
          </a:p>
        </p:txBody>
      </p:sp>
      <p:sp>
        <p:nvSpPr>
          <p:cNvPr id="37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612396E-2BA4-448B-9724-923C05D7FD24}" type="slidenum">
              <a:rPr lang="en-GB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5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7560530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7" name="PlaceHolder 1"/>
          <p:cNvSpPr>
            <a:spLocks noGrp="1" noRot="1" noChangeAspect="1"/>
          </p:cNvSpPr>
          <p:nvPr>
            <p:ph type="sldImg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</p:spPr>
      </p:sp>
      <p:sp>
        <p:nvSpPr>
          <p:cNvPr id="378" name="PlaceHolder 2"/>
          <p:cNvSpPr>
            <a:spLocks noGrp="1"/>
          </p:cNvSpPr>
          <p:nvPr>
            <p:ph type="body"/>
          </p:nvPr>
        </p:nvSpPr>
        <p:spPr>
          <a:xfrm>
            <a:off x="685800" y="4400640"/>
            <a:ext cx="5485680" cy="3599640"/>
          </a:xfrm>
          <a:prstGeom prst="rect">
            <a:avLst/>
          </a:prstGeom>
        </p:spPr>
        <p:txBody>
          <a:bodyPr lIns="0" tIns="0" rIns="0" bIns="0">
            <a:noAutofit/>
          </a:bodyPr>
          <a:lstStyle/>
          <a:p>
            <a:pPr marL="360" indent="0">
              <a:lnSpc>
                <a:spcPct val="100000"/>
              </a:lnSpc>
              <a:buFont typeface="Arial" panose="020B0604020202020204" pitchFamily="34" charset="0"/>
              <a:buNone/>
              <a:tabLst>
                <a:tab pos="0" algn="l"/>
              </a:tabLst>
            </a:pPr>
            <a:endParaRPr lang="de-DE" sz="2000" b="0" strike="noStrike" spc="-1" dirty="0">
              <a:latin typeface="Calibri"/>
            </a:endParaRPr>
          </a:p>
        </p:txBody>
      </p:sp>
      <p:sp>
        <p:nvSpPr>
          <p:cNvPr id="379" name="CustomShape 3"/>
          <p:cNvSpPr/>
          <p:nvPr/>
        </p:nvSpPr>
        <p:spPr>
          <a:xfrm>
            <a:off x="3884760" y="8685360"/>
            <a:ext cx="2971080" cy="4579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Autofit/>
          </a:bodyPr>
          <a:lstStyle/>
          <a:p>
            <a:pPr algn="r">
              <a:lnSpc>
                <a:spcPct val="100000"/>
              </a:lnSpc>
            </a:pPr>
            <a:fld id="{C612396E-2BA4-448B-9724-923C05D7FD24}" type="slidenum">
              <a:rPr lang="en-GB" sz="1200" b="0" strike="noStrike" spc="-1">
                <a:solidFill>
                  <a:srgbClr val="000000"/>
                </a:solidFill>
                <a:latin typeface="Calibri"/>
                <a:ea typeface="+mn-ea"/>
              </a:rPr>
              <a:t>6</a:t>
            </a:fld>
            <a:endParaRPr lang="de-DE" sz="1200" b="0" strike="noStrike" spc="-1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0397899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522DFEA-D055-754A-A358-AE663F8629B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F91FFCBA-BF02-9B4D-A8AB-F377D0214996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F2ECBC86-73C6-8D46-A8CD-8538304968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5668DD8-67E7-E346-BE0F-B261D7AE7D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60C914E-8736-CE45-8DD4-D5351EF839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250512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B2B81C4-A045-8D41-92F8-FAE3C001D1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D50B4B0C-6FD2-CF4F-A493-F9A8068F207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B437CAAD-D747-0443-B152-D3EF17B9DA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257BB8E-FE59-CF48-A5B5-2F6AF2668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66B9493E-4CE7-9B4E-B695-C2677974386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8184882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1A4552F0-40D9-D24D-8E53-872C8F842E0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2EB7F760-BAD7-8348-9C30-A666866047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BA784-157B-3C4B-AC8A-6E98C15E89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1D399DEE-DD0E-9F43-9728-69EA73E6347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92B279F-5906-8D49-BE93-95DDBB32AB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68367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PlaceHolder 1"/>
          <p:cNvSpPr>
            <a:spLocks noGrp="1"/>
          </p:cNvSpPr>
          <p:nvPr>
            <p:ph type="title"/>
          </p:nvPr>
        </p:nvSpPr>
        <p:spPr>
          <a:xfrm>
            <a:off x="914511" y="1122480"/>
            <a:ext cx="10362240" cy="2386800"/>
          </a:xfrm>
          <a:prstGeom prst="rect">
            <a:avLst/>
          </a:prstGeom>
        </p:spPr>
        <p:txBody>
          <a:bodyPr lIns="0" tIns="0" rIns="0" bIns="0" anchor="ctr">
            <a:noAutofit/>
          </a:bodyPr>
          <a:lstStyle/>
          <a:p>
            <a:endParaRPr lang="de-DE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3" name="PlaceHolder 2"/>
          <p:cNvSpPr>
            <a:spLocks noGrp="1"/>
          </p:cNvSpPr>
          <p:nvPr>
            <p:ph type="body"/>
          </p:nvPr>
        </p:nvSpPr>
        <p:spPr>
          <a:xfrm>
            <a:off x="609231" y="1604520"/>
            <a:ext cx="10972357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de-DE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3279982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57FD74-AB0A-8440-932C-EA457E54885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0BD70CE3-C9DF-E647-A83F-AA7D539FE21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69149676-2721-354F-A86C-EEFFE16662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8FED20A-9100-2E4B-8497-364A156191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EF80CC-8253-8B40-A4F1-68882464E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63478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A0941F9-1B13-084B-B580-1DEBF2FD2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E5917C0-3B29-A944-B2BE-E0F3EEDBEE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43A0BD80-2428-D54F-A115-263C5C2275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A0116E26-BFF1-4348-B3BA-49DCA1F513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BDEEC376-5373-5D42-A850-D862FB80ED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674265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7E39049-C510-F743-91FD-BAB063C86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AEAB5A-275E-BF4D-8775-08659564B05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B5C750C7-F4FB-5243-A91C-394A7081BE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137B349-020C-224D-8EF1-DDA220AC79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90CC487B-4C8B-F04A-BAC5-0C6C1C38D6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89531361-254E-CE4F-B15D-E83024151B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5423450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B2D22BD8-479E-764D-8814-8655E8CD05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092A6CED-8933-2D48-8687-2E039268D1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365526FE-6BC2-C140-B345-F9868B4CA2B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372D7E9E-D331-1A40-84F0-70454EA55C1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B6A60967-D395-D445-829A-C5BAA61C4EE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A905B2E8-704A-DF48-A22D-73804744B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81C6C615-6DF1-9B4F-A56E-109CA3C9F6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0F3FD465-96D1-C749-8D28-A6E031E12D9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7454832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DDDB72B-0D8B-A44A-B643-56E0D1299DD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6D97B3E1-8A81-D743-B691-00EA7B700A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39A032DE-1F25-3F4D-AB47-9174DFFC2B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77503583-734E-904C-93FF-3FB7FB6ACD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015424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C29E40A1-6C5D-D74F-8FD7-71C4D00E1F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0B04CE45-3C74-234C-9352-21D793AADB2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C533B8CE-1439-734B-9C4B-4D0840F8F5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0237915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80880DF-98F9-4848-9202-B7C3363D7D2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B5F0C17D-5DDE-804C-ADBD-25F12C8026B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9327FB9D-E31D-1647-9400-96ABAB35C9A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757CE4-10AA-DF44-9D49-E2C8BB5DC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45EE647C-9FEA-A44C-8421-914F27C7A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4D928328-9429-2144-AC1E-8DCDC60D11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313495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D06BD57-7AE7-4F4D-82D8-923AE7B816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1B648860-1807-3C4A-A586-84BF4738E3D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DBC74BDB-BB0E-CF4B-A491-F80CBB7BF50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2C61BDDF-02E7-A244-ABBF-4CFE183CBD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D95D634D-A890-9743-AC57-7FDDABB24D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2BFE15B9-5989-9B45-898D-638D584B3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4734752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611FBF3C-8995-AE41-9161-2C53235713E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04030C8-FF8A-CA41-9D80-F34B89DF56E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7EA6F4-35EA-AA46-8843-34CA3485DE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3178AD-5508-3F44-8D24-2E9AC08398B8}" type="datetimeFigureOut">
              <a:rPr lang="de-DE" smtClean="0"/>
              <a:t>13.07.21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85F0BB2-3B21-8B49-AD7A-C8EA9681809F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3547EFEF-327A-5647-9121-88420F3CF16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F69B8A-D515-6040-B870-4FB29DCFB8D2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4302652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uni-ulm.de/mawi/bntextillabor/bildungsangebote/lehrkraefte/infomaterial-tutorials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hyperlink" Target="https://www.uni-ulm.de/mawi/bntextillabor/bildungsangebote/lehrkraefte/praxis-workshops/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smarticular.net/loecher-stopfen-in-schoen-kleidung-reparieren-sashiko-visible-mending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6" Type="http://schemas.openxmlformats.org/officeDocument/2006/relationships/hyperlink" Target="https://utopia.de/ratgeber/loecher-stopfen-eine-einfache-schritt-fuer-schritt-anleitung/" TargetMode="External"/><Relationship Id="rId5" Type="http://schemas.openxmlformats.org/officeDocument/2006/relationships/hyperlink" Target="http://www.pinterest.de/" TargetMode="External"/><Relationship Id="rId4" Type="http://schemas.openxmlformats.org/officeDocument/2006/relationships/hyperlink" Target="https://www.kaputt.de/kleidung/" TargetMode="Externa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CustomShape 1"/>
          <p:cNvSpPr/>
          <p:nvPr/>
        </p:nvSpPr>
        <p:spPr>
          <a:xfrm>
            <a:off x="8139240" y="6463080"/>
            <a:ext cx="22280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BEE93B7E-6A97-44E6-9D13-9BDF4C62B157}" type="slidenum">
              <a:rPr lang="en-GB" sz="1200" spc="-1">
                <a:solidFill>
                  <a:srgbClr val="000000"/>
                </a:solidFill>
                <a:latin typeface="Calibri"/>
                <a:ea typeface="DejaVu Sans"/>
              </a:rPr>
              <a:t>1</a:t>
            </a:fld>
            <a:endParaRPr lang="de-DE" sz="1200" spc="-1">
              <a:latin typeface="Calibri"/>
            </a:endParaRPr>
          </a:p>
        </p:txBody>
      </p:sp>
      <p:sp>
        <p:nvSpPr>
          <p:cNvPr id="166" name="CustomShape 2"/>
          <p:cNvSpPr/>
          <p:nvPr/>
        </p:nvSpPr>
        <p:spPr>
          <a:xfrm>
            <a:off x="2043000" y="540000"/>
            <a:ext cx="7875408" cy="14464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b">
            <a:normAutofit/>
          </a:bodyPr>
          <a:lstStyle/>
          <a:p>
            <a:pPr>
              <a:lnSpc>
                <a:spcPct val="90000"/>
              </a:lnSpc>
            </a:pPr>
            <a:r>
              <a:rPr lang="de-DE" sz="2400" b="1" spc="-1" dirty="0">
                <a:solidFill>
                  <a:srgbClr val="000000"/>
                </a:solidFill>
                <a:latin typeface="Fira Sans"/>
                <a:ea typeface="Fira Sans"/>
              </a:rPr>
              <a:t>Einführung in das Projekt:</a:t>
            </a:r>
            <a:br>
              <a:rPr dirty="0"/>
            </a:br>
            <a:br>
              <a:rPr sz="2400" dirty="0"/>
            </a:br>
            <a:r>
              <a:rPr lang="de-DE" sz="4000" b="1" spc="-1" dirty="0" err="1">
                <a:solidFill>
                  <a:srgbClr val="000000"/>
                </a:solidFill>
                <a:latin typeface="Fira Sans"/>
                <a:ea typeface="Fira Sans"/>
              </a:rPr>
              <a:t>Repair</a:t>
            </a: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 Café/Reparaturwerkstatt</a:t>
            </a:r>
            <a:endParaRPr lang="de-DE" sz="4000" spc="-1" dirty="0">
              <a:latin typeface="Calibri"/>
            </a:endParaRPr>
          </a:p>
        </p:txBody>
      </p:sp>
      <p:grpSp>
        <p:nvGrpSpPr>
          <p:cNvPr id="2" name="Gruppieren 1">
            <a:extLst>
              <a:ext uri="{FF2B5EF4-FFF2-40B4-BE49-F238E27FC236}">
                <a16:creationId xmlns:a16="http://schemas.microsoft.com/office/drawing/2014/main" id="{D4025370-7FEB-A94C-B270-203451849799}"/>
              </a:ext>
            </a:extLst>
          </p:cNvPr>
          <p:cNvGrpSpPr/>
          <p:nvPr/>
        </p:nvGrpSpPr>
        <p:grpSpPr>
          <a:xfrm>
            <a:off x="2418156" y="2424481"/>
            <a:ext cx="5826954" cy="4170518"/>
            <a:chOff x="1683363" y="2424481"/>
            <a:chExt cx="5826954" cy="4170518"/>
          </a:xfrm>
        </p:grpSpPr>
        <p:pic>
          <p:nvPicPr>
            <p:cNvPr id="3" name="Grafik 2">
              <a:extLst>
                <a:ext uri="{FF2B5EF4-FFF2-40B4-BE49-F238E27FC236}">
                  <a16:creationId xmlns:a16="http://schemas.microsoft.com/office/drawing/2014/main" id="{AB235B3B-7D3A-EE40-A56F-02A78E60F4B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683363" y="2424481"/>
              <a:ext cx="4798800" cy="3600598"/>
            </a:xfrm>
            <a:prstGeom prst="rect">
              <a:avLst/>
            </a:prstGeom>
          </p:spPr>
        </p:pic>
        <p:sp>
          <p:nvSpPr>
            <p:cNvPr id="4" name="Textfeld 3">
              <a:extLst>
                <a:ext uri="{FF2B5EF4-FFF2-40B4-BE49-F238E27FC236}">
                  <a16:creationId xmlns:a16="http://schemas.microsoft.com/office/drawing/2014/main" id="{B9BF40DE-DF67-2141-9DD0-1DDCB705A513}"/>
                </a:ext>
              </a:extLst>
            </p:cNvPr>
            <p:cNvSpPr txBox="1"/>
            <p:nvPr/>
          </p:nvSpPr>
          <p:spPr>
            <a:xfrm>
              <a:off x="1683363" y="6318000"/>
              <a:ext cx="5826954" cy="27699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de-DE" sz="1200" dirty="0">
                  <a:latin typeface="Fira Sans" panose="020B0503050000020004" pitchFamily="34" charset="0"/>
                  <a:ea typeface="Fira Sans" panose="020B0503050000020004" pitchFamily="34" charset="0"/>
                </a:rPr>
                <a:t>https://</a:t>
              </a:r>
              <a:r>
                <a:rPr lang="de-DE" sz="1200" dirty="0" err="1">
                  <a:latin typeface="Fira Sans" panose="020B0503050000020004" pitchFamily="34" charset="0"/>
                  <a:ea typeface="Fira Sans" panose="020B0503050000020004" pitchFamily="34" charset="0"/>
                </a:rPr>
                <a:t>www.instagram.com</a:t>
              </a:r>
              <a:r>
                <a:rPr lang="de-DE" sz="1200" dirty="0">
                  <a:latin typeface="Fira Sans" panose="020B0503050000020004" pitchFamily="34" charset="0"/>
                  <a:ea typeface="Fira Sans" panose="020B0503050000020004" pitchFamily="34" charset="0"/>
                </a:rPr>
                <a:t>/</a:t>
              </a:r>
              <a:r>
                <a:rPr lang="de-DE" sz="1200" dirty="0" err="1">
                  <a:latin typeface="Fira Sans" panose="020B0503050000020004" pitchFamily="34" charset="0"/>
                  <a:ea typeface="Fira Sans" panose="020B0503050000020004" pitchFamily="34" charset="0"/>
                </a:rPr>
                <a:t>fashion_by_rsk</a:t>
              </a:r>
              <a:r>
                <a:rPr lang="de-DE" sz="1200" dirty="0">
                  <a:latin typeface="Fira Sans" panose="020B0503050000020004" pitchFamily="34" charset="0"/>
                  <a:ea typeface="Fira Sans" panose="020B0503050000020004" pitchFamily="34" charset="0"/>
                </a:rPr>
                <a:t>/</a:t>
              </a:r>
            </a:p>
          </p:txBody>
        </p:sp>
      </p:grp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8139240" y="6447960"/>
            <a:ext cx="22280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96ABA607-B5F8-4828-812B-6B979FD6B82B}" type="slidenum">
              <a:rPr lang="en-GB" sz="1200" spc="-1">
                <a:solidFill>
                  <a:srgbClr val="000000"/>
                </a:solidFill>
                <a:latin typeface="Calibri"/>
                <a:ea typeface="DejaVu Sans"/>
              </a:rPr>
              <a:t>2</a:t>
            </a:fld>
            <a:endParaRPr lang="de-DE" sz="1200" spc="-1">
              <a:latin typeface="Calibri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080000" y="900000"/>
            <a:ext cx="8984880" cy="462893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de-DE" sz="4000" b="1" spc="-1" dirty="0" err="1">
                <a:solidFill>
                  <a:srgbClr val="000000"/>
                </a:solidFill>
                <a:latin typeface="Fira Sans"/>
                <a:ea typeface="Fira Sans"/>
              </a:rPr>
              <a:t>ToDo’s</a:t>
            </a: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 für das Projekt </a:t>
            </a:r>
            <a:r>
              <a:rPr lang="de-DE" sz="4000" b="1" spc="-1" dirty="0" err="1">
                <a:solidFill>
                  <a:srgbClr val="000000"/>
                </a:solidFill>
                <a:latin typeface="Fira Sans"/>
                <a:ea typeface="Fira Sans"/>
              </a:rPr>
              <a:t>Repaircafe</a:t>
            </a: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:</a:t>
            </a:r>
          </a:p>
          <a:p>
            <a:pPr>
              <a:lnSpc>
                <a:spcPct val="90000"/>
              </a:lnSpc>
            </a:pPr>
            <a:endParaRPr lang="de-DE" sz="4000" b="1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Projektname &amp; evtl. Logo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Räumlichkeiten organisieren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Benötigtes Material oder Ausstattung organisieren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Welches Angebot wird den </a:t>
            </a:r>
            <a:r>
              <a:rPr lang="de-DE" sz="2400" spc="-1" dirty="0" err="1">
                <a:solidFill>
                  <a:srgbClr val="000000"/>
                </a:solidFill>
                <a:latin typeface="Fira Sans"/>
                <a:ea typeface="Fira Sans"/>
              </a:rPr>
              <a:t>MitschülerInnen</a:t>
            </a: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 gemacht? Was wird repariert?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Wird für das Projekt Werbung gemacht? Wo?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Zuständigkeiten verteilen</a:t>
            </a:r>
          </a:p>
          <a:p>
            <a:pPr marL="571500" indent="-5715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Mögliche Dokumentation des </a:t>
            </a:r>
            <a:r>
              <a:rPr lang="de-DE" sz="2400" spc="-1">
                <a:solidFill>
                  <a:srgbClr val="000000"/>
                </a:solidFill>
                <a:latin typeface="Fira Sans"/>
                <a:ea typeface="Fira Sans"/>
              </a:rPr>
              <a:t>Projekts planen</a:t>
            </a:r>
            <a:endParaRPr lang="de-DE" sz="2400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>
              <a:lnSpc>
                <a:spcPct val="90000"/>
              </a:lnSpc>
            </a:pPr>
            <a:endParaRPr lang="de-DE" sz="4000" spc="-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914170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8139240" y="6447960"/>
            <a:ext cx="22280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96ABA607-B5F8-4828-812B-6B979FD6B82B}" type="slidenum">
              <a:rPr lang="en-GB" sz="1200" spc="-1">
                <a:solidFill>
                  <a:srgbClr val="000000"/>
                </a:solidFill>
                <a:latin typeface="Calibri"/>
                <a:ea typeface="DejaVu Sans"/>
              </a:rPr>
              <a:t>3</a:t>
            </a:fld>
            <a:endParaRPr lang="de-DE" sz="1200" spc="-1">
              <a:latin typeface="Calibri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980000" y="900000"/>
            <a:ext cx="8169840" cy="488358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Tipps für die Materialbeschaffung:</a:t>
            </a:r>
          </a:p>
          <a:p>
            <a:pPr>
              <a:lnSpc>
                <a:spcPct val="90000"/>
              </a:lnSpc>
            </a:pPr>
            <a:endParaRPr lang="de-DE" sz="4000" b="1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</a:rPr>
              <a:t>Aufrufe zu Stoffspenden im privaten Umfeld  oder am Wohnort über schwarze Bretter etc.</a:t>
            </a: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</a:rPr>
              <a:t>Stoffmusterproben aus Möbelhäusern oder Einrichtungsfachgeschäften (ideal z. B. für kleine Taschenprojekte)</a:t>
            </a: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</a:rPr>
              <a:t>Stoff- und Kurzwarenspenden von caritativen Einrichtungen</a:t>
            </a:r>
          </a:p>
          <a:p>
            <a:pPr marL="343260" indent="-342900">
              <a:lnSpc>
                <a:spcPct val="100000"/>
              </a:lnSpc>
              <a:buFont typeface="Arial" panose="020B0604020202020204" pitchFamily="34" charset="0"/>
              <a:buChar char="•"/>
              <a:tabLst>
                <a:tab pos="0" algn="l"/>
              </a:tabLst>
            </a:pP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</a:rPr>
              <a:t>Aufrufe zur Spende nicht mehr genutzter Nähmaschinen im privaten Umfeld oder über kostenlose Kleinanzeigen, schwarze Bretter etc..</a:t>
            </a:r>
          </a:p>
          <a:p>
            <a:pPr>
              <a:lnSpc>
                <a:spcPct val="90000"/>
              </a:lnSpc>
            </a:pPr>
            <a:endParaRPr lang="de-DE" sz="4000" spc="-1" dirty="0">
              <a:latin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8208202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8139240" y="6447960"/>
            <a:ext cx="22280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96ABA607-B5F8-4828-812B-6B979FD6B82B}" type="slidenum">
              <a:rPr lang="en-GB" sz="1200" spc="-1">
                <a:solidFill>
                  <a:srgbClr val="000000"/>
                </a:solidFill>
                <a:latin typeface="Calibri"/>
                <a:ea typeface="DejaVu Sans"/>
              </a:rPr>
              <a:t>4</a:t>
            </a:fld>
            <a:endParaRPr lang="de-DE" sz="1200" spc="-1">
              <a:latin typeface="Calibri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906993" y="1026957"/>
            <a:ext cx="9075017" cy="48040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Tutorials des </a:t>
            </a:r>
            <a:r>
              <a:rPr lang="de-DE" sz="4000" b="1" spc="-1" dirty="0" err="1">
                <a:solidFill>
                  <a:srgbClr val="000000"/>
                </a:solidFill>
                <a:latin typeface="Fira Sans"/>
                <a:ea typeface="Fira Sans"/>
              </a:rPr>
              <a:t>BNTextillabor</a:t>
            </a: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 für einfache Näh- und Reparatur-Techniken:</a:t>
            </a:r>
            <a:endParaRPr lang="de-DE" b="1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 marL="360">
              <a:lnSpc>
                <a:spcPct val="100000"/>
              </a:lnSpc>
              <a:spcBef>
                <a:spcPts val="600"/>
              </a:spcBef>
              <a:tabLst>
                <a:tab pos="0" algn="l"/>
              </a:tabLst>
            </a:pP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  <a:hlinkClick r:id="rId3"/>
              </a:rPr>
              <a:t>https://www.uni-ulm.de/mawi/bntextillabor/bildungsangebote/lehrkraefte/infomaterial-tutorials/</a:t>
            </a:r>
            <a:endParaRPr lang="de-DE" sz="2400" spc="-1" dirty="0">
              <a:latin typeface="Fira Sans" panose="020B0503050000020004" pitchFamily="34" charset="0"/>
              <a:ea typeface="Fira Sans" panose="020B0503050000020004" pitchFamily="34" charset="0"/>
            </a:endParaRPr>
          </a:p>
          <a:p>
            <a:pPr>
              <a:lnSpc>
                <a:spcPct val="90000"/>
              </a:lnSpc>
              <a:spcBef>
                <a:spcPts val="1200"/>
              </a:spcBef>
            </a:pP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Präsentationen zu Praxis–Workshops für einfache Nähtechniken:</a:t>
            </a:r>
            <a:endParaRPr lang="de-DE" sz="2400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>
              <a:lnSpc>
                <a:spcPct val="90000"/>
              </a:lnSpc>
              <a:spcBef>
                <a:spcPts val="600"/>
              </a:spcBef>
            </a:pP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  <a:hlinkClick r:id="rId4"/>
              </a:rPr>
              <a:t>https://www.uni-ulm.de/mawi/bntextillabor/</a:t>
            </a:r>
            <a:r>
              <a:rPr lang="de-DE" sz="2400" spc="-1" dirty="0" err="1">
                <a:latin typeface="Fira Sans" panose="020B0503050000020004" pitchFamily="34" charset="0"/>
                <a:ea typeface="Fira Sans" panose="020B0503050000020004" pitchFamily="34" charset="0"/>
                <a:hlinkClick r:id="rId4"/>
              </a:rPr>
              <a:t>bildungsangebote</a:t>
            </a: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  <a:hlinkClick r:id="rId4"/>
              </a:rPr>
              <a:t>/</a:t>
            </a:r>
            <a:r>
              <a:rPr lang="de-DE" sz="2400" spc="-1" dirty="0" err="1">
                <a:latin typeface="Fira Sans" panose="020B0503050000020004" pitchFamily="34" charset="0"/>
                <a:ea typeface="Fira Sans" panose="020B0503050000020004" pitchFamily="34" charset="0"/>
                <a:hlinkClick r:id="rId4"/>
              </a:rPr>
              <a:t>lehrkraefte</a:t>
            </a:r>
            <a:r>
              <a:rPr lang="de-DE" sz="2400" spc="-1" dirty="0">
                <a:latin typeface="Fira Sans" panose="020B0503050000020004" pitchFamily="34" charset="0"/>
                <a:ea typeface="Fira Sans" panose="020B0503050000020004" pitchFamily="34" charset="0"/>
                <a:hlinkClick r:id="rId4"/>
              </a:rPr>
              <a:t>/praxis-workshops/</a:t>
            </a:r>
            <a:endParaRPr lang="de-DE" sz="2400" spc="-1" dirty="0">
              <a:latin typeface="Fira Sans" panose="020B0503050000020004" pitchFamily="34" charset="0"/>
              <a:ea typeface="Fira Sans" panose="020B05030500000200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7356717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8139240" y="6447960"/>
            <a:ext cx="22280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96ABA607-B5F8-4828-812B-6B979FD6B82B}" type="slidenum">
              <a:rPr lang="en-GB" sz="1200" spc="-1">
                <a:solidFill>
                  <a:srgbClr val="000000"/>
                </a:solidFill>
                <a:latin typeface="Calibri"/>
                <a:ea typeface="DejaVu Sans"/>
              </a:rPr>
              <a:t>5</a:t>
            </a:fld>
            <a:endParaRPr lang="de-DE" sz="1200" spc="-1">
              <a:latin typeface="Calibri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930439" y="1413834"/>
            <a:ext cx="9075017" cy="48040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Weitere Links zur Reparatur von Kleidung:</a:t>
            </a:r>
          </a:p>
          <a:p>
            <a:pPr>
              <a:lnSpc>
                <a:spcPct val="90000"/>
              </a:lnSpc>
            </a:pPr>
            <a:endParaRPr lang="de-DE" sz="4000" b="1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>
              <a:lnSpc>
                <a:spcPct val="90000"/>
              </a:lnSpc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  <a:hlinkClick r:id="rId3"/>
              </a:rPr>
              <a:t>https://www.smarticular.net/loecher-stopfen-in-schoen-kleidung-reparieren-sashiko-visible-mending/</a:t>
            </a:r>
            <a:endParaRPr lang="de-DE" sz="2400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>
              <a:lnSpc>
                <a:spcPct val="90000"/>
              </a:lnSpc>
            </a:pPr>
            <a:endParaRPr lang="de-DE" sz="2400" b="1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>
              <a:lnSpc>
                <a:spcPct val="90000"/>
              </a:lnSpc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  <a:hlinkClick r:id="rId4"/>
              </a:rPr>
              <a:t>https://www.kaputt.de/kleidung/</a:t>
            </a:r>
            <a:endParaRPr lang="de-DE" sz="2400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>
              <a:lnSpc>
                <a:spcPct val="90000"/>
              </a:lnSpc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(viel Werbung enthalten…)</a:t>
            </a:r>
          </a:p>
          <a:p>
            <a:pPr>
              <a:lnSpc>
                <a:spcPct val="90000"/>
              </a:lnSpc>
            </a:pPr>
            <a:endParaRPr lang="de-DE" sz="2400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>
              <a:lnSpc>
                <a:spcPct val="90000"/>
              </a:lnSpc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  <a:hlinkClick r:id="rId5"/>
              </a:rPr>
              <a:t>www.pinterest.de</a:t>
            </a:r>
            <a:endParaRPr lang="de-DE" sz="2400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>
              <a:lnSpc>
                <a:spcPct val="90000"/>
              </a:lnSpc>
            </a:pPr>
            <a:endParaRPr lang="de-DE" sz="2400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>
              <a:lnSpc>
                <a:spcPct val="90000"/>
              </a:lnSpc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  <a:hlinkClick r:id="rId6"/>
              </a:rPr>
              <a:t>https://utopia.de/ratgeber/loecher-stopfen-eine-einfache-schritt-fuer-schritt-anleitung/</a:t>
            </a:r>
            <a:endParaRPr lang="de-DE" sz="2400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>
              <a:lnSpc>
                <a:spcPct val="90000"/>
              </a:lnSpc>
            </a:pPr>
            <a:endParaRPr lang="de-DE" spc="-1" dirty="0">
              <a:solidFill>
                <a:srgbClr val="000000"/>
              </a:solidFill>
              <a:latin typeface="Fira Sans"/>
              <a:ea typeface="Fira Sans"/>
            </a:endParaRPr>
          </a:p>
        </p:txBody>
      </p:sp>
    </p:spTree>
    <p:extLst>
      <p:ext uri="{BB962C8B-B14F-4D97-AF65-F5344CB8AC3E}">
        <p14:creationId xmlns:p14="http://schemas.microsoft.com/office/powerpoint/2010/main" val="218112076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CustomShape 1"/>
          <p:cNvSpPr/>
          <p:nvPr/>
        </p:nvSpPr>
        <p:spPr>
          <a:xfrm>
            <a:off x="8139240" y="6447960"/>
            <a:ext cx="2228040" cy="364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>
            <a:noAutofit/>
          </a:bodyPr>
          <a:lstStyle/>
          <a:p>
            <a:pPr algn="r">
              <a:lnSpc>
                <a:spcPct val="100000"/>
              </a:lnSpc>
            </a:pPr>
            <a:fld id="{96ABA607-B5F8-4828-812B-6B979FD6B82B}" type="slidenum">
              <a:rPr lang="en-GB" sz="1200" spc="-1">
                <a:solidFill>
                  <a:srgbClr val="000000"/>
                </a:solidFill>
                <a:latin typeface="Calibri"/>
                <a:ea typeface="DejaVu Sans"/>
              </a:rPr>
              <a:t>6</a:t>
            </a:fld>
            <a:endParaRPr lang="de-DE" sz="1200" spc="-1">
              <a:latin typeface="Calibri"/>
            </a:endParaRPr>
          </a:p>
        </p:txBody>
      </p:sp>
      <p:sp>
        <p:nvSpPr>
          <p:cNvPr id="152" name="CustomShape 2"/>
          <p:cNvSpPr/>
          <p:nvPr/>
        </p:nvSpPr>
        <p:spPr>
          <a:xfrm>
            <a:off x="1930440" y="1413834"/>
            <a:ext cx="7487880" cy="4804085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>
            <a:noAutofit/>
          </a:bodyPr>
          <a:lstStyle/>
          <a:p>
            <a:pPr>
              <a:lnSpc>
                <a:spcPct val="90000"/>
              </a:lnSpc>
            </a:pPr>
            <a:r>
              <a:rPr lang="de-DE" sz="4000" b="1" spc="-1" dirty="0">
                <a:solidFill>
                  <a:srgbClr val="000000"/>
                </a:solidFill>
                <a:latin typeface="Fira Sans"/>
                <a:ea typeface="Fira Sans"/>
              </a:rPr>
              <a:t>Evaluation des Projekts:</a:t>
            </a:r>
          </a:p>
          <a:p>
            <a:pPr>
              <a:lnSpc>
                <a:spcPct val="90000"/>
              </a:lnSpc>
            </a:pPr>
            <a:endParaRPr lang="de-DE" sz="4000" b="1" spc="-1" dirty="0">
              <a:solidFill>
                <a:srgbClr val="000000"/>
              </a:solidFill>
              <a:latin typeface="Fira Sans"/>
              <a:ea typeface="Fira Sans"/>
            </a:endParaRP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Zeitpunkt idealerweise 2-3 Termine vor Projektende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Diskussion in der Gruppe: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Was läuft gut? Was schlecht? Wie können Probleme behoben werden? Was kann die Gruppe besser machen?</a:t>
            </a:r>
          </a:p>
          <a:p>
            <a:pPr marL="800100" lvl="1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Dokumentation der Punkte an Tafel oder Flipchart</a:t>
            </a:r>
          </a:p>
          <a:p>
            <a:pPr marL="342900" indent="-3429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de-DE" sz="2400" spc="-1" dirty="0">
                <a:solidFill>
                  <a:srgbClr val="000000"/>
                </a:solidFill>
                <a:latin typeface="Fira Sans"/>
                <a:ea typeface="Fira Sans"/>
              </a:rPr>
              <a:t>Lösungen an den verbleibenden Projekt-Terminen  umsetzen </a:t>
            </a:r>
          </a:p>
        </p:txBody>
      </p:sp>
    </p:spTree>
    <p:extLst>
      <p:ext uri="{BB962C8B-B14F-4D97-AF65-F5344CB8AC3E}">
        <p14:creationId xmlns:p14="http://schemas.microsoft.com/office/powerpoint/2010/main" val="2153347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505</Words>
  <Application>Microsoft Macintosh PowerPoint</Application>
  <PresentationFormat>Breitbild</PresentationFormat>
  <Paragraphs>64</Paragraphs>
  <Slides>6</Slides>
  <Notes>6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Fira Sans</vt:lpstr>
      <vt:lpstr>Office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Microsoft Office User</dc:creator>
  <cp:lastModifiedBy>Microsoft Office User</cp:lastModifiedBy>
  <cp:revision>25</cp:revision>
  <dcterms:created xsi:type="dcterms:W3CDTF">2021-05-27T12:10:56Z</dcterms:created>
  <dcterms:modified xsi:type="dcterms:W3CDTF">2021-07-13T10:42:34Z</dcterms:modified>
</cp:coreProperties>
</file>