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18.xml" ContentType="application/vnd.openxmlformats-officedocument.presentationml.notesSlide+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Lst>
  <p:notesMasterIdLst>
    <p:notesMasterId r:id="rId34"/>
  </p:notesMasterIdLst>
  <p:sldIdLst>
    <p:sldId id="256" r:id="rId4"/>
    <p:sldId id="257" r:id="rId5"/>
    <p:sldId id="258" r:id="rId6"/>
    <p:sldId id="260" r:id="rId7"/>
    <p:sldId id="261" r:id="rId8"/>
    <p:sldId id="262" r:id="rId9"/>
    <p:sldId id="263" r:id="rId10"/>
    <p:sldId id="264" r:id="rId11"/>
    <p:sldId id="265" r:id="rId12"/>
    <p:sldId id="266" r:id="rId13"/>
    <p:sldId id="289" r:id="rId14"/>
    <p:sldId id="268" r:id="rId15"/>
    <p:sldId id="269" r:id="rId16"/>
    <p:sldId id="270" r:id="rId17"/>
    <p:sldId id="271" r:id="rId18"/>
    <p:sldId id="272" r:id="rId19"/>
    <p:sldId id="273" r:id="rId20"/>
    <p:sldId id="288" r:id="rId21"/>
    <p:sldId id="275" r:id="rId22"/>
    <p:sldId id="276" r:id="rId23"/>
    <p:sldId id="277" r:id="rId24"/>
    <p:sldId id="278" r:id="rId25"/>
    <p:sldId id="279" r:id="rId26"/>
    <p:sldId id="280" r:id="rId27"/>
    <p:sldId id="281" r:id="rId28"/>
    <p:sldId id="282" r:id="rId29"/>
    <p:sldId id="290" r:id="rId30"/>
    <p:sldId id="284" r:id="rId31"/>
    <p:sldId id="285" r:id="rId32"/>
    <p:sldId id="286" r:id="rId33"/>
  </p:sldIdLst>
  <p:sldSz cx="9906000" cy="6858000" type="A4"/>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ja Hirscher (anja.hirscher@uni-ulm.de)" initials="AH(" lastIdx="5" clrIdx="0"/>
  <p:cmAuthor id="1" name="Microsoft Office User" initials="MOU" lastIdx="59" clrIdx="1"/>
  <p:cmAuthor id="2" name="TU-Pseudonym 8095161539358454" initials="T8" lastIdx="3"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922"/>
    <p:restoredTop sz="70035"/>
  </p:normalViewPr>
  <p:slideViewPr>
    <p:cSldViewPr snapToGrid="0" snapToObjects="1">
      <p:cViewPr varScale="1">
        <p:scale>
          <a:sx n="61" d="100"/>
          <a:sy n="61" d="100"/>
        </p:scale>
        <p:origin x="1712" y="192"/>
      </p:cViewPr>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commentAuthors" Target="commentAuthors.xml"/><Relationship Id="rId8" Type="http://schemas.openxmlformats.org/officeDocument/2006/relationships/slide" Target="slides/slide5.xml"/><Relationship Id="rId3" Type="http://schemas.openxmlformats.org/officeDocument/2006/relationships/slideMaster" Target="slideMasters/slideMaster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9T12:59:53.015"/>
    </inkml:context>
    <inkml:brush xml:id="br0">
      <inkml:brushProperty name="width" value="0.05" units="cm"/>
      <inkml:brushProperty name="height" value="0.05" units="cm"/>
      <inkml:brushProperty name="color" value="#E71224"/>
    </inkml:brush>
  </inkml:definitions>
  <inkml:trace contextRef="#ctx0" brushRef="#br0">0 1053 24575,'13'0'0,"7"0"0,3 0 0,26 0 0,-6-4 0,15-1 0,3-9 0,-1 8-657,18-13 657,-5 8 0,-34-1 0,0-2 0,1 3 0,-2 0 0,18-13 0,-7 11 0,-1-1 0,-6-5 0,7 3 0,-2 0 0,-8-2 0,9 1 0,3 0 0,15-9 0,-26 13 0,1 1 0,26-11 0,-20 8 0,4 0 0,4-2 0,-9 7 0,23-10 0,-26 11 0,19-10 657,-17 9-657,0-7 0,11 6 0,-4-6 0,-1 7 0,5-8 0,-11 4 0,5 0 0,-10 1 0,-3 0 0,1 4 0,10-10 0,-5 8 0,4-4 0,-15 7 0,1-4 0,5 3 0,-4-4 0,3 5 0,2-5 0,-6 4 0,5-4 0,-1 5 0,-2 0 0,3-1 0,-11 1 0,5 0 0,-8 1 0,7 2 0,-7-2 0,3 3 0,-8-3 0,2 3 0,-6-3 0,7 3 0,-2-5 0,0 0 0,-1 0 0,-5 5 0,3-6 0,-2 5 0,3-6 0,-5 4 0,5 0 0,1-1 0,-1-1 0,4 1 0,-4-3 0,9 3 0,-3-3 0,3 2 0,-5-2 0,1 4 0,-1-4 0,-3 3 0,3-3 0,-8 7 0,10-5 0,-9 4 0,5-5 0,-6 6 0,-4-2 0,2 2 0,-4 1 0,1-3 0,0 5 0,-1-4 0,1 4 0,-3-2 0,1 0 0,-1 2 0,0-1 0,-3 2 0,-1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9T12:59:53.018"/>
    </inkml:context>
    <inkml:brush xml:id="br0">
      <inkml:brushProperty name="width" value="0.05" units="cm"/>
      <inkml:brushProperty name="height" value="0.05" units="cm"/>
      <inkml:brushProperty name="color" value="#E71224"/>
    </inkml:brush>
  </inkml:definitions>
  <inkml:trace contextRef="#ctx0" brushRef="#br0">1 1 24575,'26'19'0,"-5"3"0,22 6 0,4 19 0,-11-17 0,32 33 0,-14-11 0,-2-6 0,7 8 0,-29-26 0,21 18 0,-10-6 0,5 1 0,-5 4 0,-2-9 0,-4 9 0,-3-11 0,2 5 0,-1-7 0,-7-6 0,-2-2 0,-1-4 0,-4-2 0,0-4 0,-1 3 0,-6-7 0,7 3 0,-1-5 0,0 2 0,-4-1 0,2-1 0,-2 1 0,4 0 0,-4-4 0,4 3 0,-6-2 0,7 2 0,6 5 0,-4-3 0,5 4 0,-8-1 0,0-4 0,6 9 0,-5-8 0,4 8 0,-5-4 0,0 0 0,-4 3 0,3-7 0,-7 3 0,3 0 0,-5-3 0,5 2 0,-4-4 0,4 5 0,0-4 0,-4 4 0,4 0 0,0-3 0,5 7 0,-4-7 0,2 2 0,-7-4 0,-2 0 0,2 0 0,0 1 0,-2-2 0,2-2 0,-1 2 0,0-6 0,0 2 0,-3 2 0,1-4 0,-5 2 0,2-3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9T13:00:48.508"/>
    </inkml:context>
    <inkml:brush xml:id="br0">
      <inkml:brushProperty name="width" value="0.05" units="cm"/>
      <inkml:brushProperty name="height" value="0.05" units="cm"/>
      <inkml:brushProperty name="color" value="#E71224"/>
    </inkml:brush>
  </inkml:definitions>
  <inkml:trace contextRef="#ctx0" brushRef="#br0">1 2084 24575,'20'-4'0,"10"-14"0,16-2 0,-5-5 0,4-3 0,-8 9 0,0-2-576,13-4 1,0 0 575,-12 4 0,-1 0 0,0 2 0,0 0 0,0 1 0,0-2 0,1-1 0,-1 0 0,2 2 0,1 0 0,1 0 0,0-1 0,0 0 0,0-1 0,1 1 0,1 1 0,-2-2 0,0-1 0,3-2 0,1-2 0,-2 4 0,0 0 0,2-4 0,-1 2 0,0 2 0,-1 1 0,-2-1 0,0 0 0,0 0 0,-1 0 0,22-9 0,-14 5 0,0 2 0,0 1 0,6-3 0,-1 1 0,-13 6 0,8-3 0,0 1 282,-7 1-282,8-1 0,2-2 0,2-2 0,-13 10 0,2-3 0,28-16 0,-20 17 0,-9-2 0,-2-2 0,0 6 0,29-15 0,-22 12 0,5 0 0,5-5 0,-10 4 869,4-8-869,-6 4 0,1 1 0,-1-4 0,7-3 0,-10 10 0,10-12 0,-12 12 0,5-4 0,0-3 0,20 0 0,-15 2 0,15-1 0,-20 7 0,-5 1 0,-1 0 0,-5 4 0,-1-3 0,-3 7 0,3-6 0,-9 6 0,4-2 0,-4 3 0,-1 1 0,0 2 0,1-1 0,4 2 0,-4-4 0,9 3 0,1-2 0,2 2 0,8-4 0,-9 4 0,9-3 0,10 0 0,-10 3 0,10-7 0,-21 7 0,1 0 0,-5-1 0,4 5 0,-9-6 0,9 3 0,-4 0 0,0-4 0,4 8 0,-5-8 0,7 4 0,-2-1 0,1-2 0,-5 3 0,3-1 0,-7-1 0,3 5 0,-4-6 0,-5 3 0,6-3 0,-9 0 0,5 3 0,-10 1 0,3 0 0,-6 2 0,6-6 0,-3 7 0,0-6 0,3 5 0,-6-4 0,6 4 0,-6-4 0,6 4 0,-6-5 0,6 5 0,-6-4 0,2 5 0,-3-3 0,1 0 0,-1 2 0,0-2 0,0 3 0,0 0 0,-2 0 0,-1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9T13:00:48.509"/>
    </inkml:context>
    <inkml:brush xml:id="br0">
      <inkml:brushProperty name="width" value="0.05" units="cm"/>
      <inkml:brushProperty name="height" value="0.05" units="cm"/>
      <inkml:brushProperty name="color" value="#E71224"/>
    </inkml:brush>
  </inkml:definitions>
  <inkml:trace contextRef="#ctx0" brushRef="#br0">0 0 24575,'18'0'0,"8"4"0,13 1 0,23 14 0,-22-6 0,4 4-1125,3 3 1,4 4 0,1 0 1124,18 4 0,0 0 0,-17-2 0,0 2 0,3-1-690,13 4 1,3 1 0,-6-3 689,-7 2 0,2 1-847,2-2 1,9 4 0,1 0 0,-6-3 846,-8-4 0,-5-3 0,2 1 0,8 5 0,2 2 0,0-2-621,-1-1 0,1 1 1,-5-3 620,8 6 0,-2 2 0,-12-9 0,4 3 0,-2 1 0,-2-1 0,-1 2 0,-2 0 0,-4-4 0,-1 0 0,0 0 3,1 4 0,0 2 0,0-2-3,13 8 0,-1-1 485,-13-4 0,-1-1-485,4 3 0,-2-2 2611,10 13-2611,-19-19 0,0 1 0,15 10 2544,-8-15-2544,-13-11 2284,-1-6-2284,7 7 1506,7 5-1506,11 10 0,0-1-410,-17-4 1,0 1 409,3-2 0,1 2 0,13 8 0,3 1 0,-4-4 0,0 1 0,2 2 0,1 1 0,-4-3 0,-1 0 0,-2 3 0,-1-3 0,2-3 0,-1-1 0,-9-1 0,0-3-143,-5-6 0,-2 0 143,0 3 0,1 0 0,37 13 0,-15-2 0,-20-10 0,-1-1 0,9 4 0,12 6 0,-2-2 0,-6-5 0,-1 4 0,-6-4 0,-3 2 0,-3-10 1558,-9 4-1558,-2-6 311,-4-2-311,-5 3 0,4-6 0,-8 2 0,4-3 0,-5 0 0,1 0 0,0-1 0,0 2 0,-1-2 0,1 1 0,3 3 0,-2-2 0,7 6 0,-4-2 0,15 9 0,-9-4 0,9 5 0,-6-7 0,-2 5 0,2-4 0,-4 3 0,0-7 0,-4 2 0,2-3 0,-7 0 0,4-1 0,-4-3 0,0 0 0,0 0 0,-1 0 0,-3-1 0,3 1 0,-5-1 0,1 1 0,0-1 0,-1-2 0,7 4 0,-8-6 0,6 7 0,-7-8 0,1 4 0,-2-5 0,2 4 0,-1-2 0,0-1 0,0 5 0,-2-4 0,-2 2 0,-2-1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9T13:07:16.425"/>
    </inkml:context>
    <inkml:brush xml:id="br0">
      <inkml:brushProperty name="width" value="0.3" units="cm"/>
      <inkml:brushProperty name="height" value="0.6" units="cm"/>
      <inkml:brushProperty name="color" value="#00B44B"/>
      <inkml:brushProperty name="tip" value="rectangle"/>
      <inkml:brushProperty name="rasterOp" value="maskPen"/>
    </inkml:brush>
  </inkml:definitions>
  <inkml:trace contextRef="#ctx0" brushRef="#br0">0 90 16383,'51'-11'0,"-8"-1"0,-19 11 0,-7-5 0,31-3 0,-27 3 0,44-9 0,-44 9 0,27-7 0,-19 8 0,-3 0 0,1 5 0,-15 0 0,2 0 0,1 0 0,5 0 0,-4 0 0,1 0 0,-5 0 0,7 0 0,-3 0 0,-1 0 0,3 0 0,-2 3 0,0-2 0,1 2 0,-5-3 0,3 4 0,4-3 0,-3 5 0,2-5 0,6 8 0,-7-8 0,14 4 0,-13-5 0,13 5 0,-14-4 0,15 4 0,-15-5 0,3 0 0,-6 0 0,-2 0 0,7 0 0,-3 0 0,-1 0 0,2 0 0,-4 0 0,6 0 0,-4 0 0,0 0 0,0 0 0,0 0 0,1 0 0,-1 3 0,0-2 0,0 2 0,0-3 0,0 0 0,1 0 0,-1 0 0,0-3 0,0 2 0,0-6 0,0 6 0,1-2 0,-1 3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9T13:07:23.601"/>
    </inkml:context>
    <inkml:brush xml:id="br0">
      <inkml:brushProperty name="width" value="0.3" units="cm"/>
      <inkml:brushProperty name="height" value="0.6" units="cm"/>
      <inkml:brushProperty name="color" value="#00B44B"/>
      <inkml:brushProperty name="tip" value="rectangle"/>
      <inkml:brushProperty name="rasterOp" value="maskPen"/>
    </inkml:brush>
  </inkml:definitions>
  <inkml:trace contextRef="#ctx0" brushRef="#br0">1 41 16383,'98'0'0,"-43"1"0,-1-2 0,21-7 0,12 6 0,-16-6 0,-17 8 0,-4 0 0,-24 0 0,-3 0 0,-8 0 0,-3 0 0,6 0 0,-2 0 0,0-3 0,5 2 0,-12-3 0,9 4 0,-3 0 0,4 0 0,-3 0 0,2 0 0,-6 0 0,6 0 0,-2 0 0,3 0 0,-4 0 0,0 0 0,0 0 0,1 0 0,-1 0 0,3 0 0,-5 0 0,5 0 0,-3 0 0,4 0 0,1 0 0,-5 0 0,-1 0 0,1-3 0,1 2 0,3-2 0,-4 3 0,0-4 0,0 3 0,1-2 0,-1 3 0,0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9T13:07:41.761"/>
    </inkml:context>
    <inkml:brush xml:id="br0">
      <inkml:brushProperty name="width" value="0.3" units="cm"/>
      <inkml:brushProperty name="height" value="0.6" units="cm"/>
      <inkml:brushProperty name="color" value="#00B44B"/>
      <inkml:brushProperty name="tip" value="rectangle"/>
      <inkml:brushProperty name="rasterOp" value="maskPen"/>
    </inkml:brush>
  </inkml:definitions>
  <inkml:trace contextRef="#ctx0" brushRef="#br0">0 8 16383,'42'0'0,"37"0"0,-46 0 0,50 0 0,-28 0 0,16 0 0,-1 0 0,18 0 0,-13 0 0,-24 0 0,2 0 0,39 0 0,-38 0 0,0 0 0,37 0 0,-3 0 0,-17 0 0,0 0 0,-1 0 0,-15 0 0,11 0 0,-28 0 0,12 0 0,-16 0 0,16 0 0,-13 0 0,13 0 0,-24 0 0,5 0 0,-5 0 0,-1 0 0,-2 0 0,-8 0 0,-3 0 0,9 0 0,-11-3 0,12 2 0,-7-2 0,1 3 0,10 0 0,-8 0 0,5 0 0,0 0 0,3 0 0,7 5 0,1-4 0,-1 4 0,17-5 0,-12 0 0,12 0 0,-16 0 0,-1 0 0,17 0 0,-12 0 0,12 0 0,-17 0 0,-7 3 0,5-2 0,-14 2 0,15-3 0,-15 0 0,6 0 0,-7 0 0,-1 0 0,3 0 0,-5 0 0,8 0 0,-8 0 0,9 4 0,-10-3 0,9 2 0,-5-3 0,0 0 0,2 3 0,-6-2 0,6 3 0,-2-4 0,0 0 0,1 0 0,-4 0 0,14 0 0,-14 0 0,18 0 0,-17 0 0,6 0 0,2 0 0,-8 0 0,9 3 0,-11-2 0,11 2 0,-9-3 0,9 0 0,-8 0 0,0 0 0,0 0 0,4 0 0,-3 0 0,3 0 0,-1 0 0,-5 0 0,8 0 0,-9 0 0,7 0 0,-4 0 0,0 0 0,1 0 0,-1 0 0,0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9T13:07:45.568"/>
    </inkml:context>
    <inkml:brush xml:id="br0">
      <inkml:brushProperty name="width" value="0.3" units="cm"/>
      <inkml:brushProperty name="height" value="0.6" units="cm"/>
      <inkml:brushProperty name="color" value="#00B44B"/>
      <inkml:brushProperty name="tip" value="rectangle"/>
      <inkml:brushProperty name="rasterOp" value="maskPen"/>
    </inkml:brush>
  </inkml:definitions>
  <inkml:trace contextRef="#ctx0" brushRef="#br0">0 1 16383,'88'9'0,"-4"-1"0,-13-8 0,17 0 0,-13 8 0,-25-7 0,4 0 0,16 3 0,1 0 0,-20-4 0,2 0 0,14 3 0,7 2 0,-11-1 0,8-1 0,-12 6 0,-2-1 0,-6-6 0,-14 7 0,21-2 0,1-1 0,-9 7 0,9-6 0,-2-1 0,-19 4 0,12-9 0,-24 4 0,5 0 0,-14-4 0,3 4 0,-2-5 0,-9 3 0,12-2 0,-5 3 0,0-4 0,5 0 0,-8 0 0,6 0 0,-4 3 0,0-2 0,0 2 0,0-3 0,0 0 0,1 0 0,-1 0 0,0 0 0,0 0 0,8 0 0,-5 0 0,13 0 0,-6 0 0,9-5 0,-9 4 0,7-4 0,-7 5 0,1-3 0,5 2 0,-14-3 0,7 1 0,-9 2 0,0-6 0,3 3 0,-5 0 0,5-3 0,-3 6 0,-2-3 0,8 1 0,-9 2 0,3-6 0,3 6 0,-5-5 0,5 5 0,-2-3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9T13:07:47.560"/>
    </inkml:context>
    <inkml:brush xml:id="br0">
      <inkml:brushProperty name="width" value="0.3" units="cm"/>
      <inkml:brushProperty name="height" value="0.6" units="cm"/>
      <inkml:brushProperty name="color" value="#00B44B"/>
      <inkml:brushProperty name="tip" value="rectangle"/>
      <inkml:brushProperty name="rasterOp" value="maskPen"/>
    </inkml:brush>
  </inkml:definitions>
  <inkml:trace contextRef="#ctx0" brushRef="#br0">1 0 16383,'50'0'0,"19"0"0,-40 0 0,38 0 0,-30 0 0,30 8 0,-13-6 0,17 6 0,-16-8 0,11 0 0,-36 0 0,18 0 0,-31 0 0,6 0 0,-7 0 0,-1 0 0,0 0 0,0 0 0,4 0 0,-7 0 0,6 0 0,-3 0 0,1 0 0,6 0 0,-9 0 0,4 0 0,2 0 0,-6 0 0,9 0 0,-11 0 0,4 0 0,4 0 0,-3 0 0,-1 0 0,3 0 0,-5 0 0,5 0 0,-3 3 0,0-2 0,1 2 0,-1-3 0,3 0 0,-5 0 0,5 0 0,-6 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9T13:11:17.738"/>
    </inkml:context>
    <inkml:brush xml:id="br0">
      <inkml:brushProperty name="width" value="0.3" units="cm"/>
      <inkml:brushProperty name="height" value="0.6" units="cm"/>
      <inkml:brushProperty name="color" value="#00B44B"/>
      <inkml:brushProperty name="tip" value="rectangle"/>
      <inkml:brushProperty name="rasterOp" value="maskPen"/>
    </inkml:brush>
  </inkml:definitions>
  <inkml:trace contextRef="#ctx0" brushRef="#br0">1 52 16383,'60'0'0,"12"-8"0,-34 6 0,12-5 0,-17 7 0,18 0 0,-14 0 0,13 0 0,-16 0 0,-9-4 0,7 3 0,-7-2 0,0-1 0,40 4 0,-40-4 0,40-1 0,-48 4 0,15-4 0,-15 1 0,15 4 0,-15-4 0,14 4 0,-14 0 0,7 0 0,-9 0 0,0 0 0,0 0 0,0 0 0,1 0 0,-1 0 0,0 0 0,0 0 0,8 0 0,-5 4 0,13-4 0,-14 4 0,7-4 0,-1 0 0,-6 0 0,15 0 0,-15 3 0,6-2 0,0 2 0,-5-3 0,5 0 0,-8 0 0,0 0 0,1 0 0,-1 0 0,0 0 0,0 0 0,0 0 0,4 0 0,-7 0 0,6 0 0,-3 0 0,1 0 0,6 0 0,-6 4 0,11-3 0,-10 2 0,6-3 0,-7 0 0,-1 0 0,8 0 0,-6 0 0,7 0 0,-9 0 0,0 0 0,0 0 0,0 0 0,1 0 0,-1 0 0,0 3 0,0-2 0,0 3 0,0-4 0,1 0 0,-1 0 0,0 0 0,0 0 0,0 0 0,0 0 0,1 0 0,-1 0 0,0 0 0,0 0 0,0 3 0,4-2 0,-3 2 0,-1-3 0,3 0 0,-6 0 0,7 0 0,0 4 0,-7-4 0,6 4 0,9-4 0,-12 0 0,39 8 0,-36-6 0,30 5 0,-31-7 0,7 0 0,-13 0 0,4 0 0,0 4 0,1-3 0,3 2 0,-4-3 0,0 0 0,0 0 0,0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9T12:59:53.016"/>
    </inkml:context>
    <inkml:brush xml:id="br0">
      <inkml:brushProperty name="width" value="0.05" units="cm"/>
      <inkml:brushProperty name="height" value="0.05" units="cm"/>
      <inkml:brushProperty name="color" value="#E71224"/>
    </inkml:brush>
  </inkml:definitions>
  <inkml:trace contextRef="#ctx0" brushRef="#br0">0 158 24575,'32'0'0,"4"0"0,28 0 0,1 0-577,-22 0 0,0 0 577,32 0 0,-26 0 0,1 0-536,-5 0 1,0 0 535,6 0 0,1 0 0,4 0 0,0 0 0,-2 0 0,-2 0 0,1 0 0,-1 0 0,-4 0 0,-2 0-8,-2 0 1,-1 0 7,36 0 0,-12 0 0,1 0 0,-8 0 0,11 0 0,-6 0 0,-2 0-134,-6 0 134,0 0 533,-5 0-533,3 0 1098,-9 0-1098,10 0 592,-10 0-592,3 0 151,-4 0-151,-1 0 0,0 0 0,0 0 0,-5 0 0,4 0 0,-4 0 0,1 0 0,2 0 0,-2 0 0,-1-7 0,4 5 0,-9-5 0,4 7 0,0 0 0,-5 0 0,5-4 0,1 4 0,19-13 0,-9 12 0,15-11 0,-20 7 0,1 0 0,-2-3 0,8 3 0,-6 0 0,-1 0 0,-1 2 0,-9 1 0,4-1 0,-6 3 0,1-4 0,-1 3 0,-3-3 0,2 4 0,-3 0 0,5-3 0,0 2 0,-1-6 0,-3 2 0,2 1 0,-7-3 0,7 2 0,-8 1 0,15-3 0,-17 3 0,7 0 0,-15-2 0,1 5 0,0-2 0,-4 3 0,0 0 0,-1 0 0,-2 0 0,3 0 0,-4 0 0,0 0 0,0 0 0,4 0 0,-4 0 0,7 0 0,-5 0 0,5 0 0,-7 0 0,10 0 0,-8 0 0,4 0 0,-6 0 0,0 0 0,1 0 0,-2 0 0,2 0 0,-1 0 0,0 0 0,0 0 0,0 0 0,0 0 0,0 0 0,0 0 0,0 0 0,0 0 0,-3 0 0,-1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9T12:59:53.017"/>
    </inkml:context>
    <inkml:brush xml:id="br0">
      <inkml:brushProperty name="width" value="0.05" units="cm"/>
      <inkml:brushProperty name="height" value="0.05" units="cm"/>
      <inkml:brushProperty name="color" value="#E71224"/>
    </inkml:brush>
  </inkml:definitions>
  <inkml:trace contextRef="#ctx0" brushRef="#br0">1169 1 24575,'0'32'0,"0"3"0,-4 21 0,-1-3 0,-6 16-1676,1-23 0,-2 4 1676,-2 24 0,-2 3 0,2-6 0,0 1 0,4-11 0,-1 2 0,-2 2-1118,1 2 0,-1 2 1,0 0 1117,3 0 0,-2 1 0,1 0 0,0-8 0,-1 1 0,0 1 0,1-1 0,1-2 0,-1-1 0,2 1 0,0-1 0,-3 18 0,2 0 0,-1 2 0,3-17 0,0 2 0,0 1 0,0-1-877,-1 3 0,1 0 0,0 0 0,1 0 877,0 1 0,1-1 0,0 1 0,-1 1 0,-1 4 0,0 1 0,-1 1 0,0-1-714,0-2 1,0-1 0,1 0 0,0 1 713,0 6 0,2 2 0,-1-3 0,0-3 0,0 3 0,-1-5 0,0 2-166,4-7 1,0 1-1,1 1 1,-2-5 165,-2 3 0,-1-4 0,2-2 318,0-3 1,2-2 0,-2 1-319,-1 5 0,0-1 0,0-5 0,4-7 0,1-4 1166,-4 13 0,1-2-1166,-1 22 3832,1-31-3832,1 0 3546,4-8-3546,0 11 0,0 19 0,-5 3 621,2-26 0,-1 0-621,-1-2 0,0 0 0,-3 5 0,-1 0 0,3-6 0,0 1 0,-2 5 0,0 0 0,0-5 0,0-1 0,0 3 0,-1 0 30,1-7 1,-1-1-31,-1 4 0,-1 0 0,3-3 0,0 0 0,-3 0 0,1 0 0,-6 38 0,-4-7 0,10-11 0,-1-19 0,1 0 0,0 10 0,-6 25 0,1-3 0,4-17 0,-5 20 42,7-30-42,4 10 0,-3-11 0,3 5 1184,0-11-1184,-2 0 533,6-7-533,-6 10 0,5-7 0,-1 8 0,-1-10 0,3-1 0,-2-3 0,3 2 0,0 3 0,-4 0 0,3 3 0,-5-8 0,4 2 0,-5-3 0,7 0 0,-8 4 0,3-8 0,1 7 0,-2-7 0,1 7 0,1-8 0,-3 5 0,3-6 0,-5 1 0,2-1 0,3 1 0,-2-1 0,1 11 0,-3-8 0,4 7 0,-2-9 0,5-5 0,-6 4 0,6-3 0,-6 7 0,6-2 0,-3 8 0,1-9 0,2 9 0,-2-4 0,3 0 0,0-1 0,-4-4 0,3-2 0,-2-2 0,3 3 0,0-11 0,-3 9 0,2-13 0,-1 5 0,2-5 0,0-1 0,0 0 0,0 1 0,0-2 0,-4-1 0,3 1 0,-1-1 0,2-1 0,0-1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9T12:59:53.018"/>
    </inkml:context>
    <inkml:brush xml:id="br0">
      <inkml:brushProperty name="width" value="0.05" units="cm"/>
      <inkml:brushProperty name="height" value="0.05" units="cm"/>
      <inkml:brushProperty name="color" value="#E71224"/>
    </inkml:brush>
  </inkml:definitions>
  <inkml:trace contextRef="#ctx0" brushRef="#br0">1 1 24575,'26'19'0,"-5"3"0,22 6 0,4 19 0,-11-17 0,32 33 0,-14-11 0,-2-6 0,7 8 0,-29-26 0,21 18 0,-10-6 0,5 1 0,-5 4 0,-2-9 0,-4 9 0,-3-11 0,2 5 0,-1-7 0,-7-6 0,-2-2 0,-1-4 0,-4-2 0,0-4 0,-1 3 0,-6-7 0,7 3 0,-1-5 0,0 2 0,-4-1 0,2-1 0,-2 1 0,4 0 0,-4-4 0,4 3 0,-6-2 0,7 2 0,6 5 0,-4-3 0,5 4 0,-8-1 0,0-4 0,6 9 0,-5-8 0,4 8 0,-5-4 0,0 0 0,-4 3 0,3-7 0,-7 3 0,3 0 0,-5-3 0,5 2 0,-4-4 0,4 5 0,0-4 0,-4 4 0,4 0 0,0-3 0,5 7 0,-4-7 0,2 2 0,-7-4 0,-2 0 0,2 0 0,0 1 0,-2-2 0,2-2 0,-1 2 0,0-6 0,0 2 0,-3 2 0,1-4 0,-5 2 0,2-3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9T13:00:48.508"/>
    </inkml:context>
    <inkml:brush xml:id="br0">
      <inkml:brushProperty name="width" value="0.05" units="cm"/>
      <inkml:brushProperty name="height" value="0.05" units="cm"/>
      <inkml:brushProperty name="color" value="#E71224"/>
    </inkml:brush>
  </inkml:definitions>
  <inkml:trace contextRef="#ctx0" brushRef="#br0">1 2084 24575,'20'-4'0,"10"-14"0,16-2 0,-5-5 0,4-3 0,-8 9 0,0-2-576,13-4 1,0 0 575,-12 4 0,-1 0 0,0 2 0,0 0 0,0 1 0,0-2 0,1-1 0,-1 0 0,2 2 0,1 0 0,1 0 0,0-1 0,0 0 0,0-1 0,1 1 0,1 1 0,-2-2 0,0-1 0,3-2 0,1-2 0,-2 4 0,0 0 0,2-4 0,-1 2 0,0 2 0,-1 1 0,-2-1 0,0 0 0,0 0 0,-1 0 0,22-9 0,-14 5 0,0 2 0,0 1 0,6-3 0,-1 1 0,-13 6 0,8-3 0,0 1 282,-7 1-282,8-1 0,2-2 0,2-2 0,-13 10 0,2-3 0,28-16 0,-20 17 0,-9-2 0,-2-2 0,0 6 0,29-15 0,-22 12 0,5 0 0,5-5 0,-10 4 869,4-8-869,-6 4 0,1 1 0,-1-4 0,7-3 0,-10 10 0,10-12 0,-12 12 0,5-4 0,0-3 0,20 0 0,-15 2 0,15-1 0,-20 7 0,-5 1 0,-1 0 0,-5 4 0,-1-3 0,-3 7 0,3-6 0,-9 6 0,4-2 0,-4 3 0,-1 1 0,0 2 0,1-1 0,4 2 0,-4-4 0,9 3 0,1-2 0,2 2 0,8-4 0,-9 4 0,9-3 0,10 0 0,-10 3 0,10-7 0,-21 7 0,1 0 0,-5-1 0,4 5 0,-9-6 0,9 3 0,-4 0 0,0-4 0,4 8 0,-5-8 0,7 4 0,-2-1 0,1-2 0,-5 3 0,3-1 0,-7-1 0,3 5 0,-4-6 0,-5 3 0,6-3 0,-9 0 0,5 3 0,-10 1 0,3 0 0,-6 2 0,6-6 0,-3 7 0,0-6 0,3 5 0,-6-4 0,6 4 0,-6-4 0,6 4 0,-6-5 0,6 5 0,-6-4 0,2 5 0,-3-3 0,1 0 0,-1 2 0,0-2 0,0 3 0,0 0 0,-2 0 0,-1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9T13:00:48.509"/>
    </inkml:context>
    <inkml:brush xml:id="br0">
      <inkml:brushProperty name="width" value="0.05" units="cm"/>
      <inkml:brushProperty name="height" value="0.05" units="cm"/>
      <inkml:brushProperty name="color" value="#E71224"/>
    </inkml:brush>
  </inkml:definitions>
  <inkml:trace contextRef="#ctx0" brushRef="#br0">0 0 24575,'18'0'0,"8"4"0,13 1 0,23 14 0,-22-6 0,4 4-1125,3 3 1,4 4 0,1 0 1124,18 4 0,0 0 0,-17-2 0,0 2 0,3-1-690,13 4 1,3 1 0,-6-3 689,-7 2 0,2 1-847,2-2 1,9 4 0,1 0 0,-6-3 846,-8-4 0,-5-3 0,2 1 0,8 5 0,2 2 0,0-2-621,-1-1 0,1 1 1,-5-3 620,8 6 0,-2 2 0,-12-9 0,4 3 0,-2 1 0,-2-1 0,-1 2 0,-2 0 0,-4-4 0,-1 0 0,0 0 3,1 4 0,0 2 0,0-2-3,13 8 0,-1-1 485,-13-4 0,-1-1-485,4 3 0,-2-2 2611,10 13-2611,-19-19 0,0 1 0,15 10 2544,-8-15-2544,-13-11 2284,-1-6-2284,7 7 1506,7 5-1506,11 10 0,0-1-410,-17-4 1,0 1 409,3-2 0,1 2 0,13 8 0,3 1 0,-4-4 0,0 1 0,2 2 0,1 1 0,-4-3 0,-1 0 0,-2 3 0,-1-3 0,2-3 0,-1-1 0,-9-1 0,0-3-143,-5-6 0,-2 0 143,0 3 0,1 0 0,37 13 0,-15-2 0,-20-10 0,-1-1 0,9 4 0,12 6 0,-2-2 0,-6-5 0,-1 4 0,-6-4 0,-3 2 0,-3-10 1558,-9 4-1558,-2-6 311,-4-2-311,-5 3 0,4-6 0,-8 2 0,4-3 0,-5 0 0,1 0 0,0-1 0,0 2 0,-1-2 0,1 1 0,3 3 0,-2-2 0,7 6 0,-4-2 0,15 9 0,-9-4 0,9 5 0,-6-7 0,-2 5 0,2-4 0,-4 3 0,0-7 0,-4 2 0,2-3 0,-7 0 0,4-1 0,-4-3 0,0 0 0,0 0 0,-1 0 0,-3-1 0,3 1 0,-5-1 0,1 1 0,0-1 0,-1-2 0,7 4 0,-8-6 0,6 7 0,-7-8 0,1 4 0,-2-5 0,2 4 0,-1-2 0,0-1 0,0 5 0,-2-4 0,-2 2 0,-2-1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9T12:59:53.015"/>
    </inkml:context>
    <inkml:brush xml:id="br0">
      <inkml:brushProperty name="width" value="0.05" units="cm"/>
      <inkml:brushProperty name="height" value="0.05" units="cm"/>
      <inkml:brushProperty name="color" value="#E71224"/>
    </inkml:brush>
  </inkml:definitions>
  <inkml:trace contextRef="#ctx0" brushRef="#br0">0 1053 24575,'13'0'0,"7"0"0,3 0 0,26 0 0,-6-4 0,15-1 0,3-9 0,-1 8-657,18-13 657,-5 8 0,-34-1 0,0-2 0,1 3 0,-2 0 0,18-13 0,-7 11 0,-1-1 0,-6-5 0,7 3 0,-2 0 0,-8-2 0,9 1 0,3 0 0,15-9 0,-26 13 0,1 1 0,26-11 0,-20 8 0,4 0 0,4-2 0,-9 7 0,23-10 0,-26 11 0,19-10 657,-17 9-657,0-7 0,11 6 0,-4-6 0,-1 7 0,5-8 0,-11 4 0,5 0 0,-10 1 0,-3 0 0,1 4 0,10-10 0,-5 8 0,4-4 0,-15 7 0,1-4 0,5 3 0,-4-4 0,3 5 0,2-5 0,-6 4 0,5-4 0,-1 5 0,-2 0 0,3-1 0,-11 1 0,5 0 0,-8 1 0,7 2 0,-7-2 0,3 3 0,-8-3 0,2 3 0,-6-3 0,7 3 0,-2-5 0,0 0 0,-1 0 0,-5 5 0,3-6 0,-2 5 0,3-6 0,-5 4 0,5 0 0,1-1 0,-1-1 0,4 1 0,-4-3 0,9 3 0,-3-3 0,3 2 0,-5-2 0,1 4 0,-1-4 0,-3 3 0,3-3 0,-8 7 0,10-5 0,-9 4 0,5-5 0,-6 6 0,-4-2 0,2 2 0,-4 1 0,1-3 0,0 5 0,-1-4 0,1 4 0,-3-2 0,1 0 0,-1 2 0,0-1 0,-3 2 0,-1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9T12:59:53.016"/>
    </inkml:context>
    <inkml:brush xml:id="br0">
      <inkml:brushProperty name="width" value="0.05" units="cm"/>
      <inkml:brushProperty name="height" value="0.05" units="cm"/>
      <inkml:brushProperty name="color" value="#E71224"/>
    </inkml:brush>
  </inkml:definitions>
  <inkml:trace contextRef="#ctx0" brushRef="#br0">0 158 24575,'32'0'0,"4"0"0,28 0 0,1 0-577,-22 0 0,0 0 577,32 0 0,-26 0 0,1 0-536,-5 0 1,0 0 535,6 0 0,1 0 0,4 0 0,0 0 0,-2 0 0,-2 0 0,1 0 0,-1 0 0,-4 0 0,-2 0-8,-2 0 1,-1 0 7,36 0 0,-12 0 0,1 0 0,-8 0 0,11 0 0,-6 0 0,-2 0-134,-6 0 134,0 0 533,-5 0-533,3 0 1098,-9 0-1098,10 0 592,-10 0-592,3 0 151,-4 0-151,-1 0 0,0 0 0,0 0 0,-5 0 0,4 0 0,-4 0 0,1 0 0,2 0 0,-2 0 0,-1-7 0,4 5 0,-9-5 0,4 7 0,0 0 0,-5 0 0,5-4 0,1 4 0,19-13 0,-9 12 0,15-11 0,-20 7 0,1 0 0,-2-3 0,8 3 0,-6 0 0,-1 0 0,-1 2 0,-9 1 0,4-1 0,-6 3 0,1-4 0,-1 3 0,-3-3 0,2 4 0,-3 0 0,5-3 0,0 2 0,-1-6 0,-3 2 0,2 1 0,-7-3 0,7 2 0,-8 1 0,15-3 0,-17 3 0,7 0 0,-15-2 0,1 5 0,0-2 0,-4 3 0,0 0 0,-1 0 0,-2 0 0,3 0 0,-4 0 0,0 0 0,0 0 0,4 0 0,-4 0 0,7 0 0,-5 0 0,5 0 0,-7 0 0,10 0 0,-8 0 0,4 0 0,-6 0 0,0 0 0,1 0 0,-2 0 0,2 0 0,-1 0 0,0 0 0,0 0 0,0 0 0,0 0 0,0 0 0,0 0 0,0 0 0,0 0 0,-3 0 0,-1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9T12:59:53.017"/>
    </inkml:context>
    <inkml:brush xml:id="br0">
      <inkml:brushProperty name="width" value="0.05" units="cm"/>
      <inkml:brushProperty name="height" value="0.05" units="cm"/>
      <inkml:brushProperty name="color" value="#E71224"/>
    </inkml:brush>
  </inkml:definitions>
  <inkml:trace contextRef="#ctx0" brushRef="#br0">1169 1 24575,'0'32'0,"0"3"0,-4 21 0,-1-3 0,-6 16-1676,1-23 0,-2 4 1676,-2 24 0,-2 3 0,2-6 0,0 1 0,4-11 0,-1 2 0,-2 2-1118,1 2 0,-1 2 1,0 0 1117,3 0 0,-2 1 0,1 0 0,0-8 0,-1 1 0,0 1 0,1-1 0,1-2 0,-1-1 0,2 1 0,0-1 0,-3 18 0,2 0 0,-1 2 0,3-17 0,0 2 0,0 1 0,0-1-877,-1 3 0,1 0 0,0 0 0,1 0 877,0 1 0,1-1 0,0 1 0,-1 1 0,-1 4 0,0 1 0,-1 1 0,0-1-714,0-2 1,0-1 0,1 0 0,0 1 713,0 6 0,2 2 0,-1-3 0,0-3 0,0 3 0,-1-5 0,0 2-166,4-7 1,0 1-1,1 1 1,-2-5 165,-2 3 0,-1-4 0,2-2 318,0-3 1,2-2 0,-2 1-319,-1 5 0,0-1 0,0-5 0,4-7 0,1-4 1166,-4 13 0,1-2-1166,-1 22 3832,1-31-3832,1 0 3546,4-8-3546,0 11 0,0 19 0,-5 3 621,2-26 0,-1 0-621,-1-2 0,0 0 0,-3 5 0,-1 0 0,3-6 0,0 1 0,-2 5 0,0 0 0,0-5 0,0-1 0,0 3 0,-1 0 30,1-7 1,-1-1-31,-1 4 0,-1 0 0,3-3 0,0 0 0,-3 0 0,1 0 0,-6 38 0,-4-7 0,10-11 0,-1-19 0,1 0 0,0 10 0,-6 25 0,1-3 0,4-17 0,-5 20 42,7-30-42,4 10 0,-3-11 0,3 5 1184,0-11-1184,-2 0 533,6-7-533,-6 10 0,5-7 0,-1 8 0,-1-10 0,3-1 0,-2-3 0,3 2 0,0 3 0,-4 0 0,3 3 0,-5-8 0,4 2 0,-5-3 0,7 0 0,-8 4 0,3-8 0,1 7 0,-2-7 0,1 7 0,1-8 0,-3 5 0,3-6 0,-5 1 0,2-1 0,3 1 0,-2-1 0,1 11 0,-3-8 0,4 7 0,-2-9 0,5-5 0,-6 4 0,6-3 0,-6 7 0,6-2 0,-3 8 0,1-9 0,2 9 0,-2-4 0,3 0 0,0-1 0,-4-4 0,3-2 0,-2-2 0,3 3 0,0-11 0,-3 9 0,2-13 0,-1 5 0,2-5 0,0-1 0,0 0 0,0 1 0,0-2 0,-4-1 0,3 1 0,-1-1 0,2-1 0,0-1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4" name="PlaceHolder 1"/>
          <p:cNvSpPr>
            <a:spLocks noGrp="1" noRot="1" noChangeAspect="1"/>
          </p:cNvSpPr>
          <p:nvPr>
            <p:ph type="sldImg"/>
          </p:nvPr>
        </p:nvSpPr>
        <p:spPr>
          <a:xfrm>
            <a:off x="216000" y="812520"/>
            <a:ext cx="7127280" cy="4008960"/>
          </a:xfrm>
          <a:prstGeom prst="rect">
            <a:avLst/>
          </a:prstGeom>
        </p:spPr>
        <p:txBody>
          <a:bodyPr lIns="0" tIns="0" rIns="0" bIns="0" anchor="ctr">
            <a:noAutofit/>
          </a:bodyPr>
          <a:lstStyle/>
          <a:p>
            <a:r>
              <a:rPr lang="de-DE" sz="1800" b="0" strike="noStrike" spc="-1">
                <a:solidFill>
                  <a:srgbClr val="000000"/>
                </a:solidFill>
                <a:latin typeface="Arial"/>
              </a:rPr>
              <a:t>Click to move the slide</a:t>
            </a:r>
          </a:p>
        </p:txBody>
      </p:sp>
      <p:sp>
        <p:nvSpPr>
          <p:cNvPr id="115" name="PlaceHolder 2"/>
          <p:cNvSpPr>
            <a:spLocks noGrp="1"/>
          </p:cNvSpPr>
          <p:nvPr>
            <p:ph type="body"/>
          </p:nvPr>
        </p:nvSpPr>
        <p:spPr>
          <a:xfrm>
            <a:off x="756000" y="5078520"/>
            <a:ext cx="6047640" cy="4811040"/>
          </a:xfrm>
          <a:prstGeom prst="rect">
            <a:avLst/>
          </a:prstGeom>
        </p:spPr>
        <p:txBody>
          <a:bodyPr lIns="0" tIns="0" rIns="0" bIns="0">
            <a:noAutofit/>
          </a:bodyPr>
          <a:lstStyle/>
          <a:p>
            <a:r>
              <a:rPr lang="de-DE" sz="2000" b="0" strike="noStrike" spc="-1">
                <a:latin typeface="Calibri"/>
              </a:rPr>
              <a:t>Click to edit the notes format</a:t>
            </a:r>
          </a:p>
        </p:txBody>
      </p:sp>
      <p:sp>
        <p:nvSpPr>
          <p:cNvPr id="116" name="PlaceHolder 3"/>
          <p:cNvSpPr>
            <a:spLocks noGrp="1"/>
          </p:cNvSpPr>
          <p:nvPr>
            <p:ph type="hdr"/>
          </p:nvPr>
        </p:nvSpPr>
        <p:spPr>
          <a:xfrm>
            <a:off x="0" y="0"/>
            <a:ext cx="3280680" cy="534240"/>
          </a:xfrm>
          <a:prstGeom prst="rect">
            <a:avLst/>
          </a:prstGeom>
        </p:spPr>
        <p:txBody>
          <a:bodyPr lIns="0" tIns="0" rIns="0" bIns="0">
            <a:noAutofit/>
          </a:bodyPr>
          <a:lstStyle/>
          <a:p>
            <a:r>
              <a:rPr lang="de-DE" sz="1400" b="0" strike="noStrike" spc="-1">
                <a:latin typeface="Calibri"/>
              </a:rPr>
              <a:t>&lt;header&gt;</a:t>
            </a:r>
          </a:p>
        </p:txBody>
      </p:sp>
      <p:sp>
        <p:nvSpPr>
          <p:cNvPr id="117" name="PlaceHolder 4"/>
          <p:cNvSpPr>
            <a:spLocks noGrp="1"/>
          </p:cNvSpPr>
          <p:nvPr>
            <p:ph type="dt"/>
          </p:nvPr>
        </p:nvSpPr>
        <p:spPr>
          <a:xfrm>
            <a:off x="4278960" y="0"/>
            <a:ext cx="3280680" cy="534240"/>
          </a:xfrm>
          <a:prstGeom prst="rect">
            <a:avLst/>
          </a:prstGeom>
        </p:spPr>
        <p:txBody>
          <a:bodyPr lIns="0" tIns="0" rIns="0" bIns="0">
            <a:noAutofit/>
          </a:bodyPr>
          <a:lstStyle/>
          <a:p>
            <a:pPr algn="r"/>
            <a:r>
              <a:rPr lang="de-DE" sz="1400" b="0" strike="noStrike" spc="-1">
                <a:latin typeface="Calibri"/>
              </a:rPr>
              <a:t>&lt;date/time&gt;</a:t>
            </a:r>
          </a:p>
        </p:txBody>
      </p:sp>
      <p:sp>
        <p:nvSpPr>
          <p:cNvPr id="118" name="PlaceHolder 5"/>
          <p:cNvSpPr>
            <a:spLocks noGrp="1"/>
          </p:cNvSpPr>
          <p:nvPr>
            <p:ph type="ftr"/>
          </p:nvPr>
        </p:nvSpPr>
        <p:spPr>
          <a:xfrm>
            <a:off x="0" y="10157400"/>
            <a:ext cx="3280680" cy="534240"/>
          </a:xfrm>
          <a:prstGeom prst="rect">
            <a:avLst/>
          </a:prstGeom>
        </p:spPr>
        <p:txBody>
          <a:bodyPr lIns="0" tIns="0" rIns="0" bIns="0" anchor="b">
            <a:noAutofit/>
          </a:bodyPr>
          <a:lstStyle/>
          <a:p>
            <a:r>
              <a:rPr lang="de-DE" sz="1400" b="0" strike="noStrike" spc="-1">
                <a:latin typeface="Calibri"/>
              </a:rPr>
              <a:t>&lt;footer&gt;</a:t>
            </a:r>
          </a:p>
        </p:txBody>
      </p:sp>
      <p:sp>
        <p:nvSpPr>
          <p:cNvPr id="119" name="PlaceHolder 6"/>
          <p:cNvSpPr>
            <a:spLocks noGrp="1"/>
          </p:cNvSpPr>
          <p:nvPr>
            <p:ph type="sldNum"/>
          </p:nvPr>
        </p:nvSpPr>
        <p:spPr>
          <a:xfrm>
            <a:off x="4278960" y="10157400"/>
            <a:ext cx="3280680" cy="534240"/>
          </a:xfrm>
          <a:prstGeom prst="rect">
            <a:avLst/>
          </a:prstGeom>
        </p:spPr>
        <p:txBody>
          <a:bodyPr lIns="0" tIns="0" rIns="0" bIns="0" anchor="b">
            <a:noAutofit/>
          </a:bodyPr>
          <a:lstStyle/>
          <a:p>
            <a:pPr algn="r"/>
            <a:fld id="{1901F536-F024-4729-9789-FC37939095F6}" type="slidenum">
              <a:rPr lang="de-DE" sz="1400" b="0" strike="noStrike" spc="-1">
                <a:latin typeface="Calibri"/>
              </a:rPr>
              <a:t>‹Nr.›</a:t>
            </a:fld>
            <a:endParaRPr lang="de-DE" sz="1400" b="0" strike="noStrike" spc="-1">
              <a:latin typeface="Calibri"/>
            </a:endParaRPr>
          </a:p>
        </p:txBody>
      </p:sp>
    </p:spTree>
    <p:extLst>
      <p:ext uri="{BB962C8B-B14F-4D97-AF65-F5344CB8AC3E}">
        <p14:creationId xmlns:p14="http://schemas.microsoft.com/office/powerpoint/2010/main" val="3157309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PlaceHolder 1"/>
          <p:cNvSpPr>
            <a:spLocks noGrp="1" noRot="1" noChangeAspect="1"/>
          </p:cNvSpPr>
          <p:nvPr>
            <p:ph type="sldImg"/>
          </p:nvPr>
        </p:nvSpPr>
        <p:spPr>
          <a:xfrm>
            <a:off x="1200240" y="1143000"/>
            <a:ext cx="4457520" cy="3085920"/>
          </a:xfrm>
          <a:prstGeom prst="rect">
            <a:avLst/>
          </a:prstGeom>
        </p:spPr>
      </p:sp>
      <p:sp>
        <p:nvSpPr>
          <p:cNvPr id="360" name="PlaceHolder 2"/>
          <p:cNvSpPr>
            <a:spLocks noGrp="1"/>
          </p:cNvSpPr>
          <p:nvPr>
            <p:ph type="body"/>
          </p:nvPr>
        </p:nvSpPr>
        <p:spPr>
          <a:xfrm>
            <a:off x="685800" y="4400640"/>
            <a:ext cx="5485320" cy="3599280"/>
          </a:xfrm>
          <a:prstGeom prst="rect">
            <a:avLst/>
          </a:prstGeom>
        </p:spPr>
        <p:txBody>
          <a:bodyPr lIns="0" tIns="0" rIns="0" bIns="0">
            <a:noAutofit/>
          </a:bodyPr>
          <a:lstStyle/>
          <a:p>
            <a:pPr marL="216000" indent="-215280">
              <a:lnSpc>
                <a:spcPct val="100000"/>
              </a:lnSpc>
              <a:tabLst>
                <a:tab pos="0" algn="l"/>
              </a:tabLst>
            </a:pPr>
            <a:r>
              <a:rPr lang="de-DE" sz="1200" b="0" strike="noStrike" spc="-1" dirty="0">
                <a:latin typeface="Calibri"/>
              </a:rPr>
              <a:t>Einleitungsfolie 1 von 2</a:t>
            </a:r>
          </a:p>
          <a:p>
            <a:pPr marL="360">
              <a:lnSpc>
                <a:spcPct val="100000"/>
              </a:lnSpc>
              <a:tabLst>
                <a:tab pos="0" algn="l"/>
              </a:tabLst>
            </a:pPr>
            <a:endParaRPr lang="de-DE" sz="1200" b="0" strike="noStrike" spc="-1" dirty="0">
              <a:latin typeface="Calibri"/>
            </a:endParaRPr>
          </a:p>
          <a:p>
            <a:pPr marL="360">
              <a:lnSpc>
                <a:spcPct val="100000"/>
              </a:lnSpc>
              <a:tabLst>
                <a:tab pos="0" algn="l"/>
              </a:tabLst>
            </a:pPr>
            <a:r>
              <a:rPr lang="de-DE" sz="2000" b="0" strike="noStrike" spc="-1" dirty="0">
                <a:latin typeface="Calibri"/>
              </a:rPr>
              <a:t>Das </a:t>
            </a:r>
            <a:r>
              <a:rPr lang="de-DE" sz="2000" b="0" strike="noStrike" spc="-1" dirty="0" err="1">
                <a:latin typeface="Calibri"/>
              </a:rPr>
              <a:t>BNTextillabor</a:t>
            </a:r>
            <a:r>
              <a:rPr lang="de-DE" sz="2000" b="0" strike="noStrike" spc="-1" dirty="0">
                <a:latin typeface="Calibri"/>
              </a:rPr>
              <a:t> und die zugehörigen Unterrichtsmaterialien wurden im </a:t>
            </a:r>
            <a:r>
              <a:rPr lang="de-DE" sz="2000" b="0" strike="noStrike" spc="-1">
                <a:latin typeface="Calibri"/>
              </a:rPr>
              <a:t>Rahmen eines Forschungsprojekts </a:t>
            </a:r>
            <a:r>
              <a:rPr lang="de-DE" sz="2000" b="0" strike="noStrike" spc="-1" dirty="0">
                <a:latin typeface="Calibri"/>
              </a:rPr>
              <a:t>der Uni Ulm und der TU Berlin in Zusammenarbeit mit 5 Schulklassen entwickelt. </a:t>
            </a:r>
          </a:p>
          <a:p>
            <a:pPr marL="360">
              <a:lnSpc>
                <a:spcPct val="100000"/>
              </a:lnSpc>
              <a:tabLst>
                <a:tab pos="0" algn="l"/>
              </a:tabLst>
            </a:pPr>
            <a:r>
              <a:rPr lang="de-DE" sz="2000" b="0" strike="noStrike" spc="-1" dirty="0">
                <a:latin typeface="Calibri"/>
              </a:rPr>
              <a:t>Gefördert wurde das Projekt von der Deutschen Bundesstiftung Umwelt, der Forschungszeitraum war von 2019 bis 2021.</a:t>
            </a:r>
          </a:p>
          <a:p>
            <a:pPr marL="216000" indent="-215280">
              <a:lnSpc>
                <a:spcPct val="100000"/>
              </a:lnSpc>
              <a:tabLst>
                <a:tab pos="0" algn="l"/>
              </a:tabLst>
            </a:pPr>
            <a:endParaRPr lang="de-DE" sz="2000" b="0" strike="noStrike" spc="-1" dirty="0">
              <a:latin typeface="Calibri"/>
            </a:endParaRPr>
          </a:p>
          <a:p>
            <a:pPr marL="360">
              <a:lnSpc>
                <a:spcPct val="100000"/>
              </a:lnSpc>
              <a:tabLst>
                <a:tab pos="0" algn="l"/>
              </a:tabLst>
            </a:pPr>
            <a:r>
              <a:rPr lang="de-DE" sz="2000" b="0" strike="noStrike" spc="-1" dirty="0">
                <a:latin typeface="Calibri"/>
              </a:rPr>
              <a:t>Das </a:t>
            </a:r>
            <a:r>
              <a:rPr lang="de-DE" sz="2000" b="0" strike="noStrike" spc="-1" dirty="0" err="1">
                <a:latin typeface="Calibri"/>
              </a:rPr>
              <a:t>BNTextillabor</a:t>
            </a:r>
            <a:r>
              <a:rPr lang="de-DE" sz="2000" b="0" strike="noStrike" spc="-1" dirty="0">
                <a:latin typeface="Calibri"/>
              </a:rPr>
              <a:t> befasst sich mit dem Modekonsum von Jugendlichen und will mit verschiedenen, abwechslungsreichen Unterrichtseinheiten jungen Menschen aufzeigen, wie ein verantwortungsbewusster Modekonsum möglich ist und Anregungen geben, wie mit Mode nachhaltiger umgegangen werden kann.</a:t>
            </a:r>
          </a:p>
          <a:p>
            <a:pPr marL="216000" indent="-215280">
              <a:lnSpc>
                <a:spcPct val="100000"/>
              </a:lnSpc>
              <a:tabLst>
                <a:tab pos="0" algn="l"/>
              </a:tabLst>
            </a:pPr>
            <a:endParaRPr lang="de-DE" sz="2000" b="0" strike="noStrike" spc="-1" dirty="0">
              <a:latin typeface="Calibri"/>
            </a:endParaRPr>
          </a:p>
          <a:p>
            <a:pPr marL="216000" indent="-215280">
              <a:lnSpc>
                <a:spcPct val="100000"/>
              </a:lnSpc>
              <a:tabLst>
                <a:tab pos="0" algn="l"/>
              </a:tabLst>
            </a:pPr>
            <a:r>
              <a:rPr lang="de-DE" sz="2000" b="0" strike="noStrike" spc="-1" dirty="0">
                <a:latin typeface="Calibri"/>
              </a:rPr>
              <a:t>Mehr Info:</a:t>
            </a:r>
          </a:p>
          <a:p>
            <a:pPr marL="216000" indent="-215280">
              <a:lnSpc>
                <a:spcPct val="100000"/>
              </a:lnSpc>
              <a:tabLst>
                <a:tab pos="0" algn="l"/>
              </a:tabLst>
            </a:pPr>
            <a:r>
              <a:rPr lang="de-DE" sz="2000" b="0" strike="noStrike" spc="-1" dirty="0">
                <a:latin typeface="Calibri"/>
              </a:rPr>
              <a:t>Link https://</a:t>
            </a:r>
            <a:r>
              <a:rPr lang="de-DE" sz="2000" b="0" strike="noStrike" spc="-1" dirty="0" err="1">
                <a:latin typeface="Calibri"/>
              </a:rPr>
              <a:t>www.uni-ulm.de</a:t>
            </a:r>
            <a:r>
              <a:rPr lang="de-DE" sz="2000" b="0" strike="noStrike" spc="-1" dirty="0">
                <a:latin typeface="Calibri"/>
              </a:rPr>
              <a:t>/</a:t>
            </a:r>
            <a:r>
              <a:rPr lang="de-DE" sz="2000" b="0" strike="noStrike" spc="-1" dirty="0" err="1">
                <a:latin typeface="Calibri"/>
              </a:rPr>
              <a:t>mawi</a:t>
            </a:r>
            <a:r>
              <a:rPr lang="de-DE" sz="2000" b="0" strike="noStrike" spc="-1" dirty="0">
                <a:latin typeface="Calibri"/>
              </a:rPr>
              <a:t>/</a:t>
            </a:r>
            <a:r>
              <a:rPr lang="de-DE" sz="2000" b="0" strike="noStrike" spc="-1" dirty="0" err="1">
                <a:latin typeface="Calibri"/>
              </a:rPr>
              <a:t>bntextillabor</a:t>
            </a:r>
            <a:r>
              <a:rPr lang="de-DE" sz="2000" b="0" strike="noStrike" spc="-1" dirty="0">
                <a:latin typeface="Calibri"/>
              </a:rPr>
              <a:t>/</a:t>
            </a:r>
            <a:r>
              <a:rPr lang="de-DE" sz="2000" b="0" strike="noStrike" spc="-1" dirty="0" err="1">
                <a:latin typeface="Calibri"/>
              </a:rPr>
              <a:t>projekt</a:t>
            </a:r>
            <a:r>
              <a:rPr lang="de-DE" sz="2000" b="0" strike="noStrike" spc="-1" dirty="0">
                <a:latin typeface="Calibri"/>
              </a:rPr>
              <a:t>/</a:t>
            </a:r>
          </a:p>
          <a:p>
            <a:pPr marL="216000" indent="-215280">
              <a:lnSpc>
                <a:spcPct val="100000"/>
              </a:lnSpc>
              <a:tabLst>
                <a:tab pos="0" algn="l"/>
              </a:tabLst>
            </a:pPr>
            <a:endParaRPr lang="de-DE" sz="2000" b="0" strike="noStrike" spc="-1" dirty="0">
              <a:latin typeface="Calibri"/>
            </a:endParaRPr>
          </a:p>
          <a:p>
            <a:pPr marL="216000" indent="-215280">
              <a:lnSpc>
                <a:spcPct val="100000"/>
              </a:lnSpc>
              <a:tabLst>
                <a:tab pos="0" algn="l"/>
              </a:tabLst>
            </a:pPr>
            <a:endParaRPr lang="de-DE" sz="2000" b="0" strike="noStrike" spc="-1" dirty="0">
              <a:latin typeface="Calibri"/>
            </a:endParaRPr>
          </a:p>
        </p:txBody>
      </p:sp>
      <p:sp>
        <p:nvSpPr>
          <p:cNvPr id="361" name="CustomShape 3"/>
          <p:cNvSpPr/>
          <p:nvPr/>
        </p:nvSpPr>
        <p:spPr>
          <a:xfrm>
            <a:off x="3884760" y="8685360"/>
            <a:ext cx="2970720" cy="457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9CD17CD4-4CED-4A98-83D0-631F6D418B22}" type="slidenum">
              <a:rPr lang="en-GB" sz="1200" b="0" strike="noStrike" spc="-1">
                <a:solidFill>
                  <a:srgbClr val="000000"/>
                </a:solidFill>
                <a:latin typeface="Calibri"/>
                <a:ea typeface="+mn-ea"/>
              </a:rPr>
              <a:t>1</a:t>
            </a:fld>
            <a:endParaRPr lang="de-DE" sz="1200" b="0" strike="noStrike" spc="-1">
              <a:latin typeface="Calibri"/>
            </a:endParaRPr>
          </a:p>
        </p:txBody>
      </p:sp>
    </p:spTree>
    <p:extLst>
      <p:ext uri="{BB962C8B-B14F-4D97-AF65-F5344CB8AC3E}">
        <p14:creationId xmlns:p14="http://schemas.microsoft.com/office/powerpoint/2010/main" val="7144279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PlaceHolder 1"/>
          <p:cNvSpPr>
            <a:spLocks noGrp="1" noRot="1" noChangeAspect="1"/>
          </p:cNvSpPr>
          <p:nvPr>
            <p:ph type="sldImg"/>
          </p:nvPr>
        </p:nvSpPr>
        <p:spPr>
          <a:xfrm>
            <a:off x="1200150" y="1143000"/>
            <a:ext cx="4457700" cy="3086100"/>
          </a:xfrm>
          <a:prstGeom prst="rect">
            <a:avLst/>
          </a:prstGeom>
        </p:spPr>
      </p:sp>
      <p:sp>
        <p:nvSpPr>
          <p:cNvPr id="390" name="PlaceHolder 2"/>
          <p:cNvSpPr>
            <a:spLocks noGrp="1"/>
          </p:cNvSpPr>
          <p:nvPr>
            <p:ph type="body"/>
          </p:nvPr>
        </p:nvSpPr>
        <p:spPr>
          <a:xfrm>
            <a:off x="685800" y="4400640"/>
            <a:ext cx="5485680" cy="3599640"/>
          </a:xfrm>
          <a:prstGeom prst="rect">
            <a:avLst/>
          </a:prstGeom>
        </p:spPr>
        <p:txBody>
          <a:bodyPr lIns="0" tIns="0" rIns="0" bIns="0">
            <a:noAutofit/>
          </a:bodyPr>
          <a:lstStyle/>
          <a:p>
            <a:pPr marL="360" indent="0">
              <a:lnSpc>
                <a:spcPct val="100000"/>
              </a:lnSpc>
              <a:buFont typeface="Arial" panose="020B0604020202020204" pitchFamily="34" charset="0"/>
              <a:buNone/>
              <a:tabLst>
                <a:tab pos="0" algn="l"/>
              </a:tabLst>
            </a:pPr>
            <a:r>
              <a:rPr lang="de-DE" sz="2000" b="0" strike="noStrike" spc="-1" dirty="0">
                <a:latin typeface="Calibri"/>
              </a:rPr>
              <a:t>Die </a:t>
            </a:r>
            <a:r>
              <a:rPr lang="de-DE" sz="2000" b="0" strike="noStrike" spc="-1" dirty="0" err="1">
                <a:latin typeface="Calibri"/>
              </a:rPr>
              <a:t>SchülerInnen</a:t>
            </a:r>
            <a:r>
              <a:rPr lang="de-DE" sz="2000" b="0" strike="noStrike" spc="-1" dirty="0">
                <a:latin typeface="Calibri"/>
              </a:rPr>
              <a:t> nähen ein Kleidungsstück und erleben so den Aufwand, der nötig ist, um etwas selbst herzustellen. Dazu wird evtl. Unterstützung von </a:t>
            </a:r>
            <a:r>
              <a:rPr lang="de-DE" sz="2000" b="0" strike="noStrike" spc="-1" dirty="0" err="1">
                <a:latin typeface="Calibri"/>
              </a:rPr>
              <a:t>SchneiderInnen</a:t>
            </a:r>
            <a:r>
              <a:rPr lang="de-DE" sz="2000" b="0" strike="noStrike" spc="-1" dirty="0">
                <a:latin typeface="Calibri"/>
              </a:rPr>
              <a:t>/ </a:t>
            </a:r>
            <a:r>
              <a:rPr lang="de-DE" sz="2000" b="0" strike="noStrike" spc="-1" dirty="0" err="1">
                <a:latin typeface="Calibri"/>
              </a:rPr>
              <a:t>DesignerInnen</a:t>
            </a:r>
            <a:r>
              <a:rPr lang="de-DE" sz="2000" b="0" strike="noStrike" spc="-1" dirty="0">
                <a:latin typeface="Calibri"/>
              </a:rPr>
              <a:t> benötigt. Vielleicht sind Möglichkeiten zu lokalen Kooperationen vorhanden.</a:t>
            </a:r>
          </a:p>
          <a:p>
            <a:pPr marL="360" indent="0">
              <a:lnSpc>
                <a:spcPct val="100000"/>
              </a:lnSpc>
              <a:buFont typeface="Arial" panose="020B0604020202020204" pitchFamily="34" charset="0"/>
              <a:buNone/>
              <a:tabLst>
                <a:tab pos="0" algn="l"/>
              </a:tabLst>
            </a:pPr>
            <a:endParaRPr lang="de-DE" sz="2000" b="0" strike="noStrike" spc="-1" dirty="0">
              <a:latin typeface="Calibri"/>
            </a:endParaRPr>
          </a:p>
          <a:p>
            <a:pPr marL="360" indent="0">
              <a:lnSpc>
                <a:spcPct val="100000"/>
              </a:lnSpc>
              <a:buFont typeface="Arial" panose="020B0604020202020204" pitchFamily="34" charset="0"/>
              <a:buNone/>
              <a:tabLst>
                <a:tab pos="0" algn="l"/>
              </a:tabLst>
            </a:pPr>
            <a:r>
              <a:rPr lang="de-DE" sz="2000" b="0" strike="noStrike" spc="-1" dirty="0">
                <a:latin typeface="Calibri"/>
              </a:rPr>
              <a:t>Die </a:t>
            </a:r>
            <a:r>
              <a:rPr lang="de-DE" sz="2000" b="0" strike="noStrike" spc="-1" dirty="0" err="1">
                <a:latin typeface="Calibri"/>
              </a:rPr>
              <a:t>SchülerInnen</a:t>
            </a:r>
            <a:r>
              <a:rPr lang="de-DE" sz="2000" b="0" strike="noStrike" spc="-1" dirty="0">
                <a:latin typeface="Calibri"/>
              </a:rPr>
              <a:t> führen einfache Nähprojekte selbst durch: möglich sind Taschen, Rucksäcke, Bauchtaschen, Sweatshirts </a:t>
            </a:r>
            <a:r>
              <a:rPr lang="de-DE" sz="2000" b="0" strike="noStrike" spc="-1" dirty="0" err="1">
                <a:latin typeface="Calibri"/>
              </a:rPr>
              <a:t>uvm</a:t>
            </a:r>
            <a:r>
              <a:rPr lang="de-DE" sz="2000" b="0" strike="noStrike" spc="-1" dirty="0">
                <a:latin typeface="Calibri"/>
              </a:rPr>
              <a:t>.</a:t>
            </a:r>
          </a:p>
          <a:p>
            <a:pPr marL="360" indent="0">
              <a:lnSpc>
                <a:spcPct val="100000"/>
              </a:lnSpc>
              <a:buFont typeface="Arial" panose="020B0604020202020204" pitchFamily="34" charset="0"/>
              <a:buNone/>
              <a:tabLst>
                <a:tab pos="0" algn="l"/>
              </a:tabLst>
            </a:pPr>
            <a:r>
              <a:rPr lang="de-DE" sz="2000" b="0" strike="noStrike" spc="-1" dirty="0">
                <a:latin typeface="Calibri"/>
              </a:rPr>
              <a:t>Interessant ist z. B. ein Ansatz mit Zero-</a:t>
            </a:r>
            <a:r>
              <a:rPr lang="de-DE" sz="2000" b="0" strike="noStrike" spc="-1" dirty="0" err="1">
                <a:latin typeface="Calibri"/>
              </a:rPr>
              <a:t>Waste</a:t>
            </a:r>
            <a:r>
              <a:rPr lang="de-DE" sz="2000" b="0" strike="noStrike" spc="-1" dirty="0">
                <a:latin typeface="Calibri"/>
              </a:rPr>
              <a:t>-Design: Beim Herstellen des Kleidungsstückes sollen keine Abfälle entstehen bzw. der Schnitt von vornherein so angelegt werden, dass der Stoff vollständig verarbeitet wird.</a:t>
            </a:r>
          </a:p>
          <a:p>
            <a:pPr marL="360" indent="0">
              <a:lnSpc>
                <a:spcPct val="100000"/>
              </a:lnSpc>
              <a:buFont typeface="Arial" panose="020B0604020202020204" pitchFamily="34" charset="0"/>
              <a:buNone/>
              <a:tabLst>
                <a:tab pos="0" algn="l"/>
              </a:tabLst>
            </a:pPr>
            <a:endParaRPr lang="de-DE" sz="2000" b="0" strike="noStrike" spc="-1" dirty="0">
              <a:latin typeface="Calibri"/>
            </a:endParaRPr>
          </a:p>
          <a:p>
            <a:pPr marL="360" indent="0">
              <a:lnSpc>
                <a:spcPct val="100000"/>
              </a:lnSpc>
              <a:buFont typeface="Arial" panose="020B0604020202020204" pitchFamily="34" charset="0"/>
              <a:buNone/>
              <a:tabLst>
                <a:tab pos="0" algn="l"/>
              </a:tabLst>
            </a:pPr>
            <a:r>
              <a:rPr lang="de-DE" sz="2000" b="0" strike="noStrike" spc="-1" dirty="0">
                <a:latin typeface="Calibri"/>
              </a:rPr>
              <a:t>Weitere Tipps und Links finden sich in der ausführlicheren Präsentation zum Projekt unter:</a:t>
            </a:r>
          </a:p>
          <a:p>
            <a:pPr marL="360" indent="0">
              <a:lnSpc>
                <a:spcPct val="100000"/>
              </a:lnSpc>
              <a:buFont typeface="Arial" panose="020B0604020202020204" pitchFamily="34" charset="0"/>
              <a:buNone/>
              <a:tabLst>
                <a:tab pos="0" algn="l"/>
              </a:tabLst>
            </a:pPr>
            <a:r>
              <a:rPr lang="de-DE" sz="2000" b="0" strike="noStrike" spc="-1" dirty="0">
                <a:latin typeface="Calibri"/>
              </a:rPr>
              <a:t>https://</a:t>
            </a:r>
            <a:r>
              <a:rPr lang="de-DE" sz="2000" b="0" strike="noStrike" spc="-1" dirty="0" err="1">
                <a:latin typeface="Calibri"/>
              </a:rPr>
              <a:t>www.uni-ulm.de</a:t>
            </a:r>
            <a:r>
              <a:rPr lang="de-DE" sz="2000" b="0" strike="noStrike" spc="-1" dirty="0">
                <a:latin typeface="Calibri"/>
              </a:rPr>
              <a:t>/</a:t>
            </a:r>
            <a:r>
              <a:rPr lang="de-DE" sz="2000" b="0" strike="noStrike" spc="-1" dirty="0" err="1">
                <a:latin typeface="Calibri"/>
              </a:rPr>
              <a:t>mawi</a:t>
            </a:r>
            <a:r>
              <a:rPr lang="de-DE" sz="2000" b="0" strike="noStrike" spc="-1" dirty="0">
                <a:latin typeface="Calibri"/>
              </a:rPr>
              <a:t>/</a:t>
            </a:r>
            <a:r>
              <a:rPr lang="de-DE" sz="2000" b="0" strike="noStrike" spc="-1" dirty="0" err="1">
                <a:latin typeface="Calibri"/>
              </a:rPr>
              <a:t>bntextillabor</a:t>
            </a:r>
            <a:r>
              <a:rPr lang="de-DE" sz="2000" b="0" strike="noStrike" spc="-1" dirty="0">
                <a:latin typeface="Calibri"/>
              </a:rPr>
              <a:t>/</a:t>
            </a:r>
            <a:r>
              <a:rPr lang="de-DE" sz="2000" b="0" strike="noStrike" spc="-1" dirty="0" err="1">
                <a:latin typeface="Calibri"/>
              </a:rPr>
              <a:t>bildungsangebote</a:t>
            </a:r>
            <a:r>
              <a:rPr lang="de-DE" sz="2000" b="0" strike="noStrike" spc="-1" dirty="0">
                <a:latin typeface="Calibri"/>
              </a:rPr>
              <a:t>/</a:t>
            </a:r>
            <a:r>
              <a:rPr lang="de-DE" sz="2000" b="0" strike="noStrike" spc="-1" dirty="0" err="1">
                <a:latin typeface="Calibri"/>
              </a:rPr>
              <a:t>lehrkraefte</a:t>
            </a:r>
            <a:r>
              <a:rPr lang="de-DE" sz="2000" b="0" strike="noStrike" spc="-1" dirty="0">
                <a:latin typeface="Calibri"/>
              </a:rPr>
              <a:t>/</a:t>
            </a:r>
            <a:r>
              <a:rPr lang="de-DE" sz="2000" b="0" strike="noStrike" spc="-1" dirty="0" err="1">
                <a:latin typeface="Calibri"/>
              </a:rPr>
              <a:t>projektplanung</a:t>
            </a:r>
            <a:r>
              <a:rPr lang="de-DE" sz="2000" b="0" strike="noStrike" spc="-1" dirty="0">
                <a:latin typeface="Calibri"/>
              </a:rPr>
              <a:t>/</a:t>
            </a:r>
          </a:p>
          <a:p>
            <a:pPr marL="360" indent="0">
              <a:lnSpc>
                <a:spcPct val="100000"/>
              </a:lnSpc>
              <a:buFont typeface="Arial" panose="020B0604020202020204" pitchFamily="34" charset="0"/>
              <a:buNone/>
              <a:tabLst>
                <a:tab pos="0" algn="l"/>
              </a:tabLst>
            </a:pPr>
            <a:endParaRPr lang="de-DE" sz="2000" b="0" strike="noStrike" spc="-1" dirty="0">
              <a:latin typeface="Calibri"/>
            </a:endParaRPr>
          </a:p>
          <a:p>
            <a:pPr marL="360" indent="0">
              <a:lnSpc>
                <a:spcPct val="100000"/>
              </a:lnSpc>
              <a:buFont typeface="Arial" panose="020B0604020202020204" pitchFamily="34" charset="0"/>
              <a:buNone/>
              <a:tabLst>
                <a:tab pos="0" algn="l"/>
              </a:tabLst>
            </a:pPr>
            <a:r>
              <a:rPr lang="de-DE" sz="2000" b="0" strike="noStrike" spc="-1" dirty="0">
                <a:latin typeface="Calibri"/>
              </a:rPr>
              <a:t>Quellen für kostenlose Stoffe: Aufrufe zur Stoffspende von privat am Wohnort oder im sozialen Umfeld, Stoffmusterproben aus Möbelhäusern oder Einrichtungsfachgeschäften (ideal für kleine Taschenprojekte), Stoffspenden von caritativen Einrichtungen</a:t>
            </a:r>
          </a:p>
          <a:p>
            <a:pPr marL="360" indent="0">
              <a:lnSpc>
                <a:spcPct val="100000"/>
              </a:lnSpc>
              <a:buFont typeface="Arial" panose="020B0604020202020204" pitchFamily="34" charset="0"/>
              <a:buNone/>
              <a:tabLst>
                <a:tab pos="0" algn="l"/>
              </a:tabLst>
            </a:pPr>
            <a:r>
              <a:rPr lang="de-DE" sz="2000" b="0" strike="noStrike" spc="-1" dirty="0">
                <a:latin typeface="Calibri"/>
              </a:rPr>
              <a:t>Kostenlose Schnittmuster finden sich in großer Zahl im Internet.</a:t>
            </a:r>
          </a:p>
        </p:txBody>
      </p:sp>
      <p:sp>
        <p:nvSpPr>
          <p:cNvPr id="39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EBF4121E-CDEC-4AE8-BD13-C1BC8FE8918C}" type="slidenum">
              <a:rPr lang="en-GB" sz="1200" b="0" strike="noStrike" spc="-1">
                <a:solidFill>
                  <a:srgbClr val="000000"/>
                </a:solidFill>
                <a:latin typeface="Calibri"/>
                <a:ea typeface="+mn-ea"/>
              </a:rPr>
              <a:t>10</a:t>
            </a:fld>
            <a:endParaRPr lang="de-DE" sz="1200" b="0" strike="noStrike" spc="-1">
              <a:latin typeface="Calibri"/>
            </a:endParaRPr>
          </a:p>
        </p:txBody>
      </p:sp>
    </p:spTree>
    <p:extLst>
      <p:ext uri="{BB962C8B-B14F-4D97-AF65-F5344CB8AC3E}">
        <p14:creationId xmlns:p14="http://schemas.microsoft.com/office/powerpoint/2010/main" val="7726377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 name="PlaceHolder 1"/>
          <p:cNvSpPr>
            <a:spLocks noGrp="1" noRot="1" noChangeAspect="1"/>
          </p:cNvSpPr>
          <p:nvPr>
            <p:ph type="sldImg"/>
          </p:nvPr>
        </p:nvSpPr>
        <p:spPr>
          <a:xfrm>
            <a:off x="1200150" y="1143000"/>
            <a:ext cx="4457700" cy="3086100"/>
          </a:xfrm>
          <a:prstGeom prst="rect">
            <a:avLst/>
          </a:prstGeom>
        </p:spPr>
      </p:sp>
      <p:sp>
        <p:nvSpPr>
          <p:cNvPr id="393" name="PlaceHolder 2"/>
          <p:cNvSpPr>
            <a:spLocks noGrp="1"/>
          </p:cNvSpPr>
          <p:nvPr>
            <p:ph type="body"/>
          </p:nvPr>
        </p:nvSpPr>
        <p:spPr>
          <a:xfrm>
            <a:off x="685800" y="4400640"/>
            <a:ext cx="5485680" cy="3599640"/>
          </a:xfrm>
          <a:prstGeom prst="rect">
            <a:avLst/>
          </a:prstGeom>
        </p:spPr>
        <p:txBody>
          <a:bodyPr lIns="0" tIns="0" rIns="0" bIns="0">
            <a:noAutofit/>
          </a:bodyPr>
          <a:lstStyle/>
          <a:p>
            <a:pPr marL="360" indent="0">
              <a:lnSpc>
                <a:spcPct val="100000"/>
              </a:lnSpc>
              <a:buFont typeface="Arial" panose="020B0604020202020204" pitchFamily="34" charset="0"/>
              <a:buNone/>
              <a:tabLst>
                <a:tab pos="0" algn="l"/>
              </a:tabLst>
            </a:pPr>
            <a:r>
              <a:rPr lang="de-DE" sz="2000" b="0" strike="noStrike" spc="-1" dirty="0">
                <a:latin typeface="Calibri"/>
              </a:rPr>
              <a:t>Wenn in der Schule schon ein Schülercaf</a:t>
            </a:r>
            <a:r>
              <a:rPr lang="de-DE" sz="2000" b="0" strike="noStrike" spc="-1" dirty="0">
                <a:solidFill>
                  <a:srgbClr val="000000"/>
                </a:solidFill>
                <a:latin typeface="Fira Sans"/>
                <a:ea typeface="Fira Sans"/>
              </a:rPr>
              <a:t>é</a:t>
            </a:r>
            <a:r>
              <a:rPr lang="de-DE" sz="2000" b="1" strike="noStrike" spc="-1" dirty="0">
                <a:solidFill>
                  <a:srgbClr val="000000"/>
                </a:solidFill>
                <a:latin typeface="Fira Sans"/>
                <a:ea typeface="Fira Sans"/>
              </a:rPr>
              <a:t> </a:t>
            </a:r>
            <a:r>
              <a:rPr lang="de-DE" sz="2000" b="0" strike="noStrike" spc="-1" dirty="0">
                <a:solidFill>
                  <a:srgbClr val="000000"/>
                </a:solidFill>
                <a:latin typeface="Calibri"/>
                <a:ea typeface="Fira Sans"/>
              </a:rPr>
              <a:t>vorhanden ist, könnte dort als zusätzlicher Service das </a:t>
            </a:r>
            <a:r>
              <a:rPr lang="de-DE" sz="2000" b="0" strike="noStrike" spc="-1" dirty="0" err="1">
                <a:solidFill>
                  <a:srgbClr val="000000"/>
                </a:solidFill>
                <a:latin typeface="Calibri"/>
                <a:ea typeface="Fira Sans"/>
              </a:rPr>
              <a:t>Nähcaf</a:t>
            </a:r>
            <a:r>
              <a:rPr lang="de-DE" sz="2000" b="0" strike="noStrike" spc="-1" dirty="0" err="1">
                <a:solidFill>
                  <a:srgbClr val="000000"/>
                </a:solidFill>
                <a:latin typeface="Fira Sans"/>
                <a:ea typeface="Fira Sans"/>
              </a:rPr>
              <a:t>é</a:t>
            </a:r>
            <a:r>
              <a:rPr lang="de-DE" sz="2000" b="1" strike="noStrike" spc="-1" dirty="0">
                <a:solidFill>
                  <a:srgbClr val="000000"/>
                </a:solidFill>
                <a:latin typeface="Fira Sans"/>
                <a:ea typeface="Fira Sans"/>
              </a:rPr>
              <a:t> </a:t>
            </a:r>
            <a:r>
              <a:rPr lang="de-DE" sz="2000" b="0" strike="noStrike" spc="-1" dirty="0">
                <a:solidFill>
                  <a:srgbClr val="000000"/>
                </a:solidFill>
                <a:latin typeface="Calibri"/>
                <a:ea typeface="Fira Sans"/>
              </a:rPr>
              <a:t> angeboten werden: Die Projektgruppe betreut während der Öffnungszeiten die Nähmaschinen</a:t>
            </a:r>
            <a:r>
              <a:rPr lang="de-DE" sz="2000" b="0" strike="noStrike" spc="-1" baseline="0" dirty="0">
                <a:solidFill>
                  <a:srgbClr val="000000"/>
                </a:solidFill>
                <a:latin typeface="Calibri"/>
                <a:ea typeface="Fira Sans"/>
              </a:rPr>
              <a:t> (</a:t>
            </a:r>
            <a:r>
              <a:rPr lang="de-DE" sz="2000" b="0" strike="noStrike" spc="-1" dirty="0">
                <a:solidFill>
                  <a:srgbClr val="000000"/>
                </a:solidFill>
                <a:latin typeface="Calibri"/>
                <a:ea typeface="Fira Sans"/>
              </a:rPr>
              <a:t>falls vorhanden) bzw. die Näh-Ausstattung und </a:t>
            </a:r>
          </a:p>
          <a:p>
            <a:pPr marL="343260" indent="-342900">
              <a:lnSpc>
                <a:spcPct val="100000"/>
              </a:lnSpc>
              <a:buFont typeface="Arial" panose="020B0604020202020204" pitchFamily="34" charset="0"/>
              <a:buChar char="•"/>
              <a:tabLst>
                <a:tab pos="0" algn="l"/>
              </a:tabLst>
            </a:pPr>
            <a:r>
              <a:rPr lang="de-DE" sz="2000" b="0" strike="noStrike" spc="-1" dirty="0">
                <a:solidFill>
                  <a:srgbClr val="000000"/>
                </a:solidFill>
                <a:latin typeface="Calibri"/>
                <a:ea typeface="Fira Sans"/>
              </a:rPr>
              <a:t>unterstützt </a:t>
            </a:r>
            <a:r>
              <a:rPr lang="de-DE" sz="2000" b="0" strike="noStrike" spc="-1" dirty="0" err="1">
                <a:solidFill>
                  <a:srgbClr val="000000"/>
                </a:solidFill>
                <a:latin typeface="Calibri"/>
                <a:ea typeface="Fira Sans"/>
              </a:rPr>
              <a:t>BesucherInnen</a:t>
            </a:r>
            <a:r>
              <a:rPr lang="de-DE" sz="2000" b="0" strike="noStrike" spc="-1" dirty="0">
                <a:solidFill>
                  <a:srgbClr val="000000"/>
                </a:solidFill>
                <a:latin typeface="Calibri"/>
                <a:ea typeface="Fira Sans"/>
              </a:rPr>
              <a:t> bei Reparaturen an Kleidung</a:t>
            </a:r>
          </a:p>
          <a:p>
            <a:pPr marL="343260" indent="-342900">
              <a:lnSpc>
                <a:spcPct val="100000"/>
              </a:lnSpc>
              <a:buFont typeface="Arial" panose="020B0604020202020204" pitchFamily="34" charset="0"/>
              <a:buChar char="•"/>
              <a:tabLst>
                <a:tab pos="0" algn="l"/>
              </a:tabLst>
            </a:pPr>
            <a:r>
              <a:rPr lang="de-DE" sz="2000" b="0" strike="noStrike" spc="-1" dirty="0">
                <a:solidFill>
                  <a:srgbClr val="000000"/>
                </a:solidFill>
                <a:latin typeface="Calibri"/>
                <a:ea typeface="Fira Sans"/>
              </a:rPr>
              <a:t>unterstützt bei kleinen Nähprojekten oder leitet diese an</a:t>
            </a:r>
          </a:p>
          <a:p>
            <a:pPr marL="343260" indent="-342900">
              <a:lnSpc>
                <a:spcPct val="100000"/>
              </a:lnSpc>
              <a:buFont typeface="Arial" panose="020B0604020202020204" pitchFamily="34" charset="0"/>
              <a:buChar char="•"/>
              <a:tabLst>
                <a:tab pos="0" algn="l"/>
              </a:tabLst>
            </a:pPr>
            <a:r>
              <a:rPr lang="de-DE" sz="2000" b="0" strike="noStrike" spc="-1" dirty="0">
                <a:solidFill>
                  <a:srgbClr val="000000"/>
                </a:solidFill>
                <a:latin typeface="Calibri"/>
                <a:ea typeface="Fira Sans"/>
              </a:rPr>
              <a:t>bringt den </a:t>
            </a:r>
            <a:r>
              <a:rPr lang="de-DE" sz="2000" b="0" strike="noStrike" spc="-1" dirty="0" err="1">
                <a:solidFill>
                  <a:srgbClr val="000000"/>
                </a:solidFill>
                <a:latin typeface="Calibri"/>
                <a:ea typeface="Fira Sans"/>
              </a:rPr>
              <a:t>BesucherInnen</a:t>
            </a:r>
            <a:r>
              <a:rPr lang="de-DE" sz="2000" b="0" strike="noStrike" spc="-1" dirty="0">
                <a:solidFill>
                  <a:srgbClr val="000000"/>
                </a:solidFill>
                <a:latin typeface="Calibri"/>
                <a:ea typeface="Fira Sans"/>
              </a:rPr>
              <a:t> Handnähtechniken zur einfachen Reparatur oder Verschönerung von Kleidung bei</a:t>
            </a:r>
          </a:p>
          <a:p>
            <a:pPr marL="216000" indent="-215640">
              <a:lnSpc>
                <a:spcPct val="100000"/>
              </a:lnSpc>
              <a:tabLst>
                <a:tab pos="0" algn="l"/>
              </a:tabLst>
            </a:pPr>
            <a:endParaRPr lang="de-DE" sz="2000" b="0" strike="noStrike" spc="-1" dirty="0">
              <a:latin typeface="Calibri"/>
            </a:endParaRPr>
          </a:p>
          <a:p>
            <a:pPr marL="216000" indent="-215640">
              <a:lnSpc>
                <a:spcPct val="100000"/>
              </a:lnSpc>
              <a:tabLst>
                <a:tab pos="0" algn="l"/>
              </a:tabLst>
            </a:pPr>
            <a:r>
              <a:rPr lang="de-DE" sz="2000" b="0" strike="noStrike" spc="-1" dirty="0">
                <a:latin typeface="Calibri"/>
              </a:rPr>
              <a:t>Praxis Workshops</a:t>
            </a:r>
            <a:r>
              <a:rPr lang="de-DE" sz="2000" b="0" strike="noStrike" spc="-1" baseline="0" dirty="0">
                <a:latin typeface="Calibri"/>
              </a:rPr>
              <a:t> aus dem </a:t>
            </a:r>
            <a:r>
              <a:rPr lang="de-DE" sz="2000" b="0" strike="noStrike" spc="-1" baseline="0" dirty="0" err="1">
                <a:latin typeface="Calibri"/>
              </a:rPr>
              <a:t>BNTextillabor</a:t>
            </a:r>
            <a:endParaRPr lang="de-DE" sz="2000" b="0" strike="noStrike" spc="-1" dirty="0">
              <a:latin typeface="Calibri"/>
            </a:endParaRPr>
          </a:p>
          <a:p>
            <a:pPr marL="343260" indent="-342900">
              <a:lnSpc>
                <a:spcPct val="100000"/>
              </a:lnSpc>
              <a:buFont typeface="Arial" panose="020B0604020202020204" pitchFamily="34" charset="0"/>
              <a:buChar char="•"/>
              <a:tabLst>
                <a:tab pos="0" algn="l"/>
              </a:tabLst>
            </a:pPr>
            <a:r>
              <a:rPr lang="de-DE" sz="2000" b="0" strike="noStrike" spc="-1" dirty="0">
                <a:latin typeface="Calibri"/>
              </a:rPr>
              <a:t>Verschönerungstechniken, einfache Nähprojekte</a:t>
            </a:r>
          </a:p>
          <a:p>
            <a:pPr marL="343260" indent="-342900">
              <a:lnSpc>
                <a:spcPct val="100000"/>
              </a:lnSpc>
              <a:buFont typeface="Arial" panose="020B0604020202020204" pitchFamily="34" charset="0"/>
              <a:buChar char="•"/>
              <a:tabLst>
                <a:tab pos="0" algn="l"/>
              </a:tabLst>
            </a:pPr>
            <a:r>
              <a:rPr lang="de-DE" sz="2000" b="0" strike="noStrike" spc="-1" dirty="0">
                <a:latin typeface="Calibri"/>
              </a:rPr>
              <a:t>Textilien bedrucken</a:t>
            </a:r>
          </a:p>
          <a:p>
            <a:pPr marL="343260" indent="-342900">
              <a:lnSpc>
                <a:spcPct val="100000"/>
              </a:lnSpc>
              <a:buFont typeface="Arial" panose="020B0604020202020204" pitchFamily="34" charset="0"/>
              <a:buChar char="•"/>
              <a:tabLst>
                <a:tab pos="0" algn="l"/>
              </a:tabLst>
            </a:pPr>
            <a:r>
              <a:rPr lang="de-DE" sz="2000" b="0" strike="noStrike" spc="-1" dirty="0">
                <a:latin typeface="Calibri"/>
              </a:rPr>
              <a:t>Nähprojekt Bauchtasche</a:t>
            </a:r>
          </a:p>
          <a:p>
            <a:pPr marL="360" indent="0">
              <a:lnSpc>
                <a:spcPct val="100000"/>
              </a:lnSpc>
              <a:buFont typeface="Arial" panose="020B0604020202020204" pitchFamily="34" charset="0"/>
              <a:buNone/>
              <a:tabLst>
                <a:tab pos="0" algn="l"/>
              </a:tabLst>
            </a:pPr>
            <a:r>
              <a:rPr lang="de-DE" sz="2000" b="0" strike="noStrike" spc="-1" dirty="0">
                <a:latin typeface="Calibri"/>
              </a:rPr>
              <a:t>finden Sie hier:</a:t>
            </a:r>
          </a:p>
          <a:p>
            <a:pPr marL="360" indent="0">
              <a:lnSpc>
                <a:spcPct val="100000"/>
              </a:lnSpc>
              <a:buFont typeface="Arial" panose="020B0604020202020204" pitchFamily="34" charset="0"/>
              <a:buNone/>
              <a:tabLst>
                <a:tab pos="0" algn="l"/>
              </a:tabLst>
            </a:pPr>
            <a:r>
              <a:rPr lang="de-DE" sz="2000" b="0" strike="noStrike" spc="-1" dirty="0">
                <a:latin typeface="Calibri"/>
              </a:rPr>
              <a:t>https://</a:t>
            </a:r>
            <a:r>
              <a:rPr lang="de-DE" sz="2000" b="0" strike="noStrike" spc="-1" dirty="0" err="1">
                <a:latin typeface="Calibri"/>
              </a:rPr>
              <a:t>www.uni-ulm.de</a:t>
            </a:r>
            <a:r>
              <a:rPr lang="de-DE" sz="2000" b="0" strike="noStrike" spc="-1" dirty="0">
                <a:latin typeface="Calibri"/>
              </a:rPr>
              <a:t>/</a:t>
            </a:r>
            <a:r>
              <a:rPr lang="de-DE" sz="2000" b="0" strike="noStrike" spc="-1" dirty="0" err="1">
                <a:latin typeface="Calibri"/>
              </a:rPr>
              <a:t>mawi</a:t>
            </a:r>
            <a:r>
              <a:rPr lang="de-DE" sz="2000" b="0" strike="noStrike" spc="-1" dirty="0">
                <a:latin typeface="Calibri"/>
              </a:rPr>
              <a:t>/</a:t>
            </a:r>
            <a:r>
              <a:rPr lang="de-DE" sz="2000" b="0" strike="noStrike" spc="-1" dirty="0" err="1">
                <a:latin typeface="Calibri"/>
              </a:rPr>
              <a:t>bntextillabor</a:t>
            </a:r>
            <a:r>
              <a:rPr lang="de-DE" sz="2000" b="0" strike="noStrike" spc="-1" dirty="0">
                <a:latin typeface="Calibri"/>
              </a:rPr>
              <a:t>/</a:t>
            </a:r>
            <a:r>
              <a:rPr lang="de-DE" sz="2000" b="0" strike="noStrike" spc="-1" dirty="0" err="1">
                <a:latin typeface="Calibri"/>
              </a:rPr>
              <a:t>bildungsangebote</a:t>
            </a:r>
            <a:r>
              <a:rPr lang="de-DE" sz="2000" b="0" strike="noStrike" spc="-1" dirty="0">
                <a:latin typeface="Calibri"/>
              </a:rPr>
              <a:t>/</a:t>
            </a:r>
            <a:r>
              <a:rPr lang="de-DE" sz="2000" b="0" strike="noStrike" spc="-1" dirty="0" err="1">
                <a:latin typeface="Calibri"/>
              </a:rPr>
              <a:t>lehrkraefte</a:t>
            </a:r>
            <a:r>
              <a:rPr lang="de-DE" sz="2000" b="0" strike="noStrike" spc="-1" dirty="0">
                <a:latin typeface="Calibri"/>
              </a:rPr>
              <a:t>/praxis-workshops/</a:t>
            </a:r>
          </a:p>
          <a:p>
            <a:pPr marL="343260" indent="-342900">
              <a:lnSpc>
                <a:spcPct val="100000"/>
              </a:lnSpc>
              <a:buFont typeface="Arial" panose="020B0604020202020204" pitchFamily="34" charset="0"/>
              <a:buChar char="•"/>
              <a:tabLst>
                <a:tab pos="0" algn="l"/>
              </a:tabLst>
            </a:pPr>
            <a:endParaRPr lang="de-DE" sz="2000" b="0" strike="noStrike" spc="-1" dirty="0">
              <a:latin typeface="Calibri"/>
            </a:endParaRPr>
          </a:p>
        </p:txBody>
      </p:sp>
      <p:sp>
        <p:nvSpPr>
          <p:cNvPr id="39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9C38E5C9-3E73-4AD1-89CF-531EF3022F2D}" type="slidenum">
              <a:rPr lang="en-GB" sz="1200" b="0" strike="noStrike" spc="-1">
                <a:solidFill>
                  <a:srgbClr val="000000"/>
                </a:solidFill>
                <a:latin typeface="Calibri"/>
                <a:ea typeface="+mn-ea"/>
              </a:rPr>
              <a:t>11</a:t>
            </a:fld>
            <a:endParaRPr lang="de-DE" sz="1200" b="0" strike="noStrike" spc="-1">
              <a:latin typeface="Calibri"/>
            </a:endParaRPr>
          </a:p>
        </p:txBody>
      </p:sp>
    </p:spTree>
    <p:extLst>
      <p:ext uri="{BB962C8B-B14F-4D97-AF65-F5344CB8AC3E}">
        <p14:creationId xmlns:p14="http://schemas.microsoft.com/office/powerpoint/2010/main" val="2617199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 name="PlaceHolder 1"/>
          <p:cNvSpPr>
            <a:spLocks noGrp="1" noRot="1" noChangeAspect="1"/>
          </p:cNvSpPr>
          <p:nvPr>
            <p:ph type="sldImg"/>
          </p:nvPr>
        </p:nvSpPr>
        <p:spPr>
          <a:xfrm>
            <a:off x="1200150" y="1143000"/>
            <a:ext cx="4457700" cy="3086100"/>
          </a:xfrm>
          <a:prstGeom prst="rect">
            <a:avLst/>
          </a:prstGeom>
        </p:spPr>
      </p:sp>
      <p:sp>
        <p:nvSpPr>
          <p:cNvPr id="396" name="PlaceHolder 2"/>
          <p:cNvSpPr>
            <a:spLocks noGrp="1"/>
          </p:cNvSpPr>
          <p:nvPr>
            <p:ph type="body"/>
          </p:nvPr>
        </p:nvSpPr>
        <p:spPr>
          <a:xfrm>
            <a:off x="685800" y="4400640"/>
            <a:ext cx="5485680" cy="3599640"/>
          </a:xfrm>
          <a:prstGeom prst="rect">
            <a:avLst/>
          </a:prstGeom>
        </p:spPr>
        <p:txBody>
          <a:bodyPr lIns="0" tIns="0" rIns="0" bIns="0">
            <a:noAutofit/>
          </a:bodyPr>
          <a:lstStyle/>
          <a:p>
            <a:pPr marL="360" indent="0">
              <a:lnSpc>
                <a:spcPct val="100000"/>
              </a:lnSpc>
              <a:buFont typeface="Arial" panose="020B0604020202020204" pitchFamily="34" charset="0"/>
              <a:buNone/>
              <a:tabLst>
                <a:tab pos="0" algn="l"/>
              </a:tabLst>
            </a:pPr>
            <a:r>
              <a:rPr lang="de-DE" sz="2000" b="0" strike="noStrike" spc="-1" dirty="0">
                <a:latin typeface="Calibri"/>
              </a:rPr>
              <a:t>Die </a:t>
            </a:r>
            <a:r>
              <a:rPr lang="de-DE" sz="2000" b="0" strike="noStrike" spc="-1" dirty="0" err="1">
                <a:latin typeface="Calibri"/>
              </a:rPr>
              <a:t>SchülerInnen</a:t>
            </a:r>
            <a:r>
              <a:rPr lang="de-DE" sz="2000" b="0" strike="noStrike" spc="-1" dirty="0">
                <a:latin typeface="Calibri"/>
              </a:rPr>
              <a:t> führen </a:t>
            </a:r>
            <a:r>
              <a:rPr lang="de-DE" sz="2000" b="0" strike="noStrike" spc="-1" dirty="0" err="1">
                <a:latin typeface="Calibri"/>
              </a:rPr>
              <a:t>Upcycling</a:t>
            </a:r>
            <a:r>
              <a:rPr lang="de-DE" sz="2000" b="0" strike="noStrike" spc="-1" dirty="0">
                <a:latin typeface="Calibri"/>
              </a:rPr>
              <a:t>-Projekte mit abgelegten Kleidungsstücken durch. Die Kleidung wird zweitverwertet und somit länger genutzt. Es kann eine eigene Kollektion entstehen.</a:t>
            </a:r>
          </a:p>
          <a:p>
            <a:pPr marL="216000" indent="-215640">
              <a:lnSpc>
                <a:spcPct val="100000"/>
              </a:lnSpc>
              <a:tabLst>
                <a:tab pos="0" algn="l"/>
              </a:tabLst>
            </a:pPr>
            <a:r>
              <a:rPr lang="de-DE" sz="2000" b="0" strike="noStrike" spc="-1" dirty="0">
                <a:latin typeface="Calibri"/>
              </a:rPr>
              <a:t>Hier werden Beispiele für </a:t>
            </a:r>
            <a:r>
              <a:rPr lang="de-DE" sz="2000" b="0" strike="noStrike" spc="-1" dirty="0" err="1">
                <a:latin typeface="Calibri"/>
              </a:rPr>
              <a:t>Scrunchie</a:t>
            </a:r>
            <a:r>
              <a:rPr lang="de-DE" sz="2000" b="0" strike="noStrike" spc="-1" dirty="0">
                <a:latin typeface="Calibri"/>
              </a:rPr>
              <a:t>/ Haargummi, Blusen aus Herrenhemden</a:t>
            </a:r>
            <a:r>
              <a:rPr lang="de-DE" sz="2000" b="0" strike="noStrike" spc="-1" baseline="0" dirty="0">
                <a:latin typeface="Calibri"/>
              </a:rPr>
              <a:t> oder eine</a:t>
            </a:r>
            <a:r>
              <a:rPr lang="de-DE" sz="2000" b="0" strike="noStrike" spc="-1" dirty="0">
                <a:latin typeface="Calibri"/>
              </a:rPr>
              <a:t> Jacke aus  zwei alten Jeans gezeigt.</a:t>
            </a:r>
          </a:p>
          <a:p>
            <a:pPr marL="216000" indent="-215640">
              <a:lnSpc>
                <a:spcPct val="100000"/>
              </a:lnSpc>
              <a:tabLst>
                <a:tab pos="0" algn="l"/>
              </a:tabLst>
            </a:pPr>
            <a:r>
              <a:rPr lang="de-DE" sz="2000" b="0" strike="noStrike" spc="-1" dirty="0">
                <a:latin typeface="Calibri"/>
              </a:rPr>
              <a:t>Die fertigen Produkte können in einer Ausstellung für die </a:t>
            </a:r>
            <a:r>
              <a:rPr lang="de-DE" sz="2000" b="0" strike="noStrike" spc="-1" dirty="0" err="1">
                <a:latin typeface="Calibri"/>
              </a:rPr>
              <a:t>MitschülerInnen</a:t>
            </a:r>
            <a:r>
              <a:rPr lang="de-DE" sz="2000" b="0" strike="noStrike" spc="-1" dirty="0">
                <a:latin typeface="Calibri"/>
              </a:rPr>
              <a:t> präsentiert werden.</a:t>
            </a:r>
          </a:p>
          <a:p>
            <a:pPr marL="36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tab pos="0" algn="l"/>
              </a:tabLst>
              <a:defRPr/>
            </a:pPr>
            <a:r>
              <a:rPr lang="de-DE" sz="2000" b="0" strike="noStrike" spc="-1" dirty="0">
                <a:latin typeface="Calibri"/>
              </a:rPr>
              <a:t>Für dieses Projekt sollten Nähmaschinen und evtl. Unterstützung von Personen mit Näherfahrung vorhanden sein.</a:t>
            </a:r>
          </a:p>
          <a:p>
            <a:pPr marL="216000" indent="-215640">
              <a:lnSpc>
                <a:spcPct val="100000"/>
              </a:lnSpc>
              <a:tabLst>
                <a:tab pos="0" algn="l"/>
              </a:tabLst>
            </a:pPr>
            <a:endParaRPr lang="de-DE" sz="2000" b="0" strike="noStrike" spc="-1" dirty="0">
              <a:latin typeface="Calibri"/>
            </a:endParaRPr>
          </a:p>
          <a:p>
            <a:pPr marL="216000" indent="-215640">
              <a:lnSpc>
                <a:spcPct val="100000"/>
              </a:lnSpc>
              <a:tabLst>
                <a:tab pos="0" algn="l"/>
              </a:tabLst>
            </a:pPr>
            <a:r>
              <a:rPr lang="de-DE" sz="2000" b="0" strike="noStrike" spc="-1" dirty="0">
                <a:latin typeface="Calibri"/>
              </a:rPr>
              <a:t>Links zu Tutorials für </a:t>
            </a:r>
            <a:r>
              <a:rPr lang="de-DE" sz="2000" b="0" strike="noStrike" spc="-1" dirty="0" err="1">
                <a:latin typeface="Calibri"/>
              </a:rPr>
              <a:t>Upcycling</a:t>
            </a:r>
            <a:r>
              <a:rPr lang="de-DE" sz="2000" b="0" strike="noStrike" spc="-1" dirty="0">
                <a:latin typeface="Calibri"/>
              </a:rPr>
              <a:t>-Projekte:</a:t>
            </a:r>
          </a:p>
          <a:p>
            <a:pPr marL="216000" indent="-215640">
              <a:lnSpc>
                <a:spcPct val="100000"/>
              </a:lnSpc>
              <a:tabLst>
                <a:tab pos="0" algn="l"/>
              </a:tabLst>
            </a:pPr>
            <a:r>
              <a:rPr lang="de-DE" sz="2000" b="0" strike="noStrike" spc="-1" dirty="0">
                <a:latin typeface="Calibri"/>
              </a:rPr>
              <a:t> https://</a:t>
            </a:r>
            <a:r>
              <a:rPr lang="de-DE" sz="2000" b="0" strike="noStrike" spc="-1" dirty="0" err="1">
                <a:latin typeface="Calibri"/>
              </a:rPr>
              <a:t>www.uni-ulm.de</a:t>
            </a:r>
            <a:r>
              <a:rPr lang="de-DE" sz="2000" b="0" strike="noStrike" spc="-1" dirty="0">
                <a:latin typeface="Calibri"/>
              </a:rPr>
              <a:t>/</a:t>
            </a:r>
            <a:r>
              <a:rPr lang="de-DE" sz="2000" b="0" strike="noStrike" spc="-1" dirty="0" err="1">
                <a:latin typeface="Calibri"/>
              </a:rPr>
              <a:t>mawi</a:t>
            </a:r>
            <a:r>
              <a:rPr lang="de-DE" sz="2000" b="0" strike="noStrike" spc="-1" dirty="0">
                <a:latin typeface="Calibri"/>
              </a:rPr>
              <a:t>/</a:t>
            </a:r>
            <a:r>
              <a:rPr lang="de-DE" sz="2000" b="0" strike="noStrike" spc="-1" dirty="0" err="1">
                <a:latin typeface="Calibri"/>
              </a:rPr>
              <a:t>bntextillabor</a:t>
            </a:r>
            <a:r>
              <a:rPr lang="de-DE" sz="2000" b="0" strike="noStrike" spc="-1" dirty="0">
                <a:latin typeface="Calibri"/>
              </a:rPr>
              <a:t>/</a:t>
            </a:r>
            <a:r>
              <a:rPr lang="de-DE" sz="2000" b="0" strike="noStrike" spc="-1" dirty="0" err="1">
                <a:latin typeface="Calibri"/>
              </a:rPr>
              <a:t>projekt</a:t>
            </a:r>
            <a:r>
              <a:rPr lang="de-DE" sz="2000" b="0" strike="noStrike" spc="-1" dirty="0">
                <a:latin typeface="Calibri"/>
              </a:rPr>
              <a:t>/schulmaterial/</a:t>
            </a:r>
          </a:p>
          <a:p>
            <a:pPr marL="216000" indent="-215640">
              <a:lnSpc>
                <a:spcPct val="100000"/>
              </a:lnSpc>
              <a:tabLst>
                <a:tab pos="0" algn="l"/>
              </a:tabLst>
            </a:pPr>
            <a:r>
              <a:rPr lang="de-DE" sz="2000" b="0" strike="noStrike" spc="-1" dirty="0">
                <a:latin typeface="Calibri"/>
              </a:rPr>
              <a:t>Links zu Praxis Workshops: </a:t>
            </a:r>
          </a:p>
          <a:p>
            <a:pPr marL="216000" indent="-215640">
              <a:lnSpc>
                <a:spcPct val="100000"/>
              </a:lnSpc>
              <a:tabLst>
                <a:tab pos="0" algn="l"/>
              </a:tabLst>
            </a:pPr>
            <a:r>
              <a:rPr lang="de-DE" sz="2000" b="0" strike="noStrike" spc="-1" dirty="0">
                <a:latin typeface="Calibri"/>
              </a:rPr>
              <a:t>https://</a:t>
            </a:r>
            <a:r>
              <a:rPr lang="de-DE" sz="2000" b="0" strike="noStrike" spc="-1" dirty="0" err="1">
                <a:latin typeface="Calibri"/>
              </a:rPr>
              <a:t>www.uni-ulm.de</a:t>
            </a:r>
            <a:r>
              <a:rPr lang="de-DE" sz="2000" b="0" strike="noStrike" spc="-1" dirty="0">
                <a:latin typeface="Calibri"/>
              </a:rPr>
              <a:t>/</a:t>
            </a:r>
            <a:r>
              <a:rPr lang="de-DE" sz="2000" b="0" strike="noStrike" spc="-1" dirty="0" err="1">
                <a:latin typeface="Calibri"/>
              </a:rPr>
              <a:t>mawi</a:t>
            </a:r>
            <a:r>
              <a:rPr lang="de-DE" sz="2000" b="0" strike="noStrike" spc="-1" dirty="0">
                <a:latin typeface="Calibri"/>
              </a:rPr>
              <a:t>/</a:t>
            </a:r>
            <a:r>
              <a:rPr lang="de-DE" sz="2000" b="0" strike="noStrike" spc="-1" dirty="0" err="1">
                <a:latin typeface="Calibri"/>
              </a:rPr>
              <a:t>bntextillabor</a:t>
            </a:r>
            <a:r>
              <a:rPr lang="de-DE" sz="2000" b="0" strike="noStrike" spc="-1" dirty="0">
                <a:latin typeface="Calibri"/>
              </a:rPr>
              <a:t>/</a:t>
            </a:r>
            <a:r>
              <a:rPr lang="de-DE" sz="2000" b="0" strike="noStrike" spc="-1" dirty="0" err="1">
                <a:latin typeface="Calibri"/>
              </a:rPr>
              <a:t>bildungsangebote</a:t>
            </a:r>
            <a:r>
              <a:rPr lang="de-DE" sz="2000" b="0" strike="noStrike" spc="-1" dirty="0">
                <a:latin typeface="Calibri"/>
              </a:rPr>
              <a:t>/</a:t>
            </a:r>
            <a:r>
              <a:rPr lang="de-DE" sz="2000" b="0" strike="noStrike" spc="-1" dirty="0" err="1">
                <a:latin typeface="Calibri"/>
              </a:rPr>
              <a:t>lehrkraefte</a:t>
            </a:r>
            <a:r>
              <a:rPr lang="de-DE" sz="2000" b="0" strike="noStrike" spc="-1" dirty="0">
                <a:latin typeface="Calibri"/>
              </a:rPr>
              <a:t>/praxis-workshops/</a:t>
            </a:r>
          </a:p>
          <a:p>
            <a:pPr marL="216000" indent="-215640">
              <a:lnSpc>
                <a:spcPct val="100000"/>
              </a:lnSpc>
              <a:tabLst>
                <a:tab pos="0" algn="l"/>
              </a:tabLst>
            </a:pPr>
            <a:endParaRPr lang="de-DE" sz="2000" b="0" strike="noStrike" spc="-1" dirty="0">
              <a:latin typeface="Calibri"/>
            </a:endParaRPr>
          </a:p>
          <a:p>
            <a:pPr marL="216000" indent="-215640">
              <a:lnSpc>
                <a:spcPct val="100000"/>
              </a:lnSpc>
              <a:tabLst>
                <a:tab pos="0" algn="l"/>
              </a:tabLst>
            </a:pPr>
            <a:r>
              <a:rPr lang="de-DE" sz="2000" b="0" strike="noStrike" spc="-1" dirty="0">
                <a:latin typeface="Calibri"/>
              </a:rPr>
              <a:t>Zudem finden sich im Internet jede Menge Ideen und Tutorials, z. B.:</a:t>
            </a:r>
          </a:p>
          <a:p>
            <a:pPr marL="216000" indent="-215640">
              <a:lnSpc>
                <a:spcPct val="100000"/>
              </a:lnSpc>
              <a:tabLst>
                <a:tab pos="0" algn="l"/>
              </a:tabLst>
            </a:pPr>
            <a:r>
              <a:rPr lang="de-DE" sz="2000" b="0" strike="noStrike" spc="-1" dirty="0">
                <a:latin typeface="Calibri"/>
              </a:rPr>
              <a:t>https://</a:t>
            </a:r>
            <a:r>
              <a:rPr lang="de-DE" sz="2000" b="0" strike="noStrike" spc="-1" dirty="0" err="1">
                <a:latin typeface="Calibri"/>
              </a:rPr>
              <a:t>lindaloves.de</a:t>
            </a:r>
            <a:r>
              <a:rPr lang="de-DE" sz="2000" b="0" strike="noStrike" spc="-1" dirty="0">
                <a:latin typeface="Calibri"/>
              </a:rPr>
              <a:t>/diy-pullover-kordel-muster-besticken-anleitung-d-i-y-blog-lindaloves/ (Stand 27.05.2021)</a:t>
            </a:r>
          </a:p>
          <a:p>
            <a:pPr marL="216000" marR="0" lvl="0" indent="-215640" algn="l" defTabSz="914400" rtl="0" eaLnBrk="1" fontAlgn="auto" latinLnBrk="0" hangingPunct="1">
              <a:lnSpc>
                <a:spcPct val="100000"/>
              </a:lnSpc>
              <a:spcBef>
                <a:spcPts val="0"/>
              </a:spcBef>
              <a:spcAft>
                <a:spcPts val="0"/>
              </a:spcAft>
              <a:buClrTx/>
              <a:buSzTx/>
              <a:buFontTx/>
              <a:buNone/>
              <a:tabLst>
                <a:tab pos="0" algn="l"/>
              </a:tabLst>
              <a:defRPr/>
            </a:pPr>
            <a:r>
              <a:rPr lang="de-DE" sz="2000" b="0" strike="noStrike" spc="-1" dirty="0">
                <a:latin typeface="Calibri"/>
              </a:rPr>
              <a:t>https://</a:t>
            </a:r>
            <a:r>
              <a:rPr lang="de-DE" sz="2000" b="0" strike="noStrike" spc="-1" dirty="0" err="1">
                <a:latin typeface="Calibri"/>
              </a:rPr>
              <a:t>lettersandbeads.de</a:t>
            </a:r>
            <a:r>
              <a:rPr lang="de-DE" sz="2000" b="0" strike="noStrike" spc="-1" dirty="0">
                <a:latin typeface="Calibri"/>
              </a:rPr>
              <a:t>/</a:t>
            </a:r>
            <a:r>
              <a:rPr lang="de-DE" sz="2000" b="0" strike="noStrike" spc="-1" dirty="0" err="1">
                <a:latin typeface="Calibri"/>
              </a:rPr>
              <a:t>upcycling</a:t>
            </a:r>
            <a:r>
              <a:rPr lang="de-DE" sz="2000" b="0" strike="noStrike" spc="-1" dirty="0">
                <a:latin typeface="Calibri"/>
              </a:rPr>
              <a:t>-hose-zum-</a:t>
            </a:r>
            <a:r>
              <a:rPr lang="de-DE" sz="2000" b="0" strike="noStrike" spc="-1" dirty="0" err="1">
                <a:latin typeface="Calibri"/>
              </a:rPr>
              <a:t>destroyed</a:t>
            </a:r>
            <a:r>
              <a:rPr lang="de-DE" sz="2000" b="0" strike="noStrike" spc="-1" dirty="0">
                <a:latin typeface="Calibri"/>
              </a:rPr>
              <a:t>-jeansrock/ (Stand 27.05.2021)</a:t>
            </a:r>
          </a:p>
          <a:p>
            <a:pPr marL="216000" marR="0" lvl="0" indent="-215640" algn="l" defTabSz="914400" rtl="0" eaLnBrk="1" fontAlgn="auto" latinLnBrk="0" hangingPunct="1">
              <a:lnSpc>
                <a:spcPct val="100000"/>
              </a:lnSpc>
              <a:spcBef>
                <a:spcPts val="0"/>
              </a:spcBef>
              <a:spcAft>
                <a:spcPts val="0"/>
              </a:spcAft>
              <a:buClrTx/>
              <a:buSzTx/>
              <a:buFontTx/>
              <a:buNone/>
              <a:tabLst>
                <a:tab pos="0" algn="l"/>
              </a:tabLst>
              <a:defRPr/>
            </a:pPr>
            <a:r>
              <a:rPr lang="de-DE" sz="2000" b="0" strike="noStrike" spc="-1" dirty="0">
                <a:latin typeface="Calibri"/>
              </a:rPr>
              <a:t>https://</a:t>
            </a:r>
            <a:r>
              <a:rPr lang="de-DE" sz="2000" b="0" strike="noStrike" spc="-1" dirty="0" err="1">
                <a:latin typeface="Calibri"/>
              </a:rPr>
              <a:t>pumora.de</a:t>
            </a:r>
            <a:r>
              <a:rPr lang="de-DE" sz="2000" b="0" strike="noStrike" spc="-1" dirty="0">
                <a:latin typeface="Calibri"/>
              </a:rPr>
              <a:t>/</a:t>
            </a:r>
            <a:r>
              <a:rPr lang="de-DE" sz="2000" b="0" strike="noStrike" spc="-1" dirty="0" err="1">
                <a:latin typeface="Calibri"/>
              </a:rPr>
              <a:t>tshirt</a:t>
            </a:r>
            <a:r>
              <a:rPr lang="de-DE" sz="2000" b="0" strike="noStrike" spc="-1" dirty="0">
                <a:latin typeface="Calibri"/>
              </a:rPr>
              <a:t>-naht-reparieren-ohne-</a:t>
            </a:r>
            <a:r>
              <a:rPr lang="de-DE" sz="2000" b="0" strike="noStrike" spc="-1" dirty="0" err="1">
                <a:latin typeface="Calibri"/>
              </a:rPr>
              <a:t>naehmaschine</a:t>
            </a:r>
            <a:r>
              <a:rPr lang="de-DE" sz="2000" b="0" strike="noStrike" spc="-1" dirty="0">
                <a:latin typeface="Calibri"/>
              </a:rPr>
              <a:t>/ (Stand 27.05.2021)</a:t>
            </a:r>
          </a:p>
          <a:p>
            <a:pPr marL="216000" indent="-215640">
              <a:lnSpc>
                <a:spcPct val="100000"/>
              </a:lnSpc>
              <a:tabLst>
                <a:tab pos="0" algn="l"/>
              </a:tabLst>
            </a:pPr>
            <a:r>
              <a:rPr lang="de-DE" sz="2000" b="0" strike="noStrike" spc="-1" dirty="0">
                <a:latin typeface="Calibri"/>
              </a:rPr>
              <a:t>Oder auf: https://</a:t>
            </a:r>
            <a:r>
              <a:rPr lang="de-DE" sz="2000" b="0" strike="noStrike" spc="-1" dirty="0" err="1">
                <a:latin typeface="Calibri"/>
              </a:rPr>
              <a:t>www.pinterest.de</a:t>
            </a:r>
            <a:endParaRPr lang="de-DE" sz="2000" b="0" strike="noStrike" spc="-1" dirty="0">
              <a:latin typeface="Calibri"/>
            </a:endParaRPr>
          </a:p>
          <a:p>
            <a:pPr marL="216000" indent="-215640">
              <a:lnSpc>
                <a:spcPct val="100000"/>
              </a:lnSpc>
              <a:tabLst>
                <a:tab pos="0" algn="l"/>
              </a:tabLst>
            </a:pPr>
            <a:endParaRPr lang="de-DE" sz="2000" b="0" strike="noStrike" spc="-1" dirty="0">
              <a:latin typeface="Calibri"/>
            </a:endParaRPr>
          </a:p>
        </p:txBody>
      </p:sp>
      <p:sp>
        <p:nvSpPr>
          <p:cNvPr id="397"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041BC5B8-C2E6-473D-A60E-66FF286F0663}" type="slidenum">
              <a:rPr lang="en-GB" sz="1200" b="0" strike="noStrike" spc="-1">
                <a:solidFill>
                  <a:srgbClr val="000000"/>
                </a:solidFill>
                <a:latin typeface="Calibri"/>
                <a:ea typeface="+mn-ea"/>
              </a:rPr>
              <a:t>12</a:t>
            </a:fld>
            <a:endParaRPr lang="de-DE" sz="1200" b="0" strike="noStrike" spc="-1">
              <a:latin typeface="Calibri"/>
            </a:endParaRPr>
          </a:p>
        </p:txBody>
      </p:sp>
    </p:spTree>
    <p:extLst>
      <p:ext uri="{BB962C8B-B14F-4D97-AF65-F5344CB8AC3E}">
        <p14:creationId xmlns:p14="http://schemas.microsoft.com/office/powerpoint/2010/main" val="7321816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 name="PlaceHolder 1"/>
          <p:cNvSpPr>
            <a:spLocks noGrp="1" noRot="1" noChangeAspect="1"/>
          </p:cNvSpPr>
          <p:nvPr>
            <p:ph type="sldImg"/>
          </p:nvPr>
        </p:nvSpPr>
        <p:spPr>
          <a:xfrm>
            <a:off x="1200150" y="1143000"/>
            <a:ext cx="4457700" cy="3086100"/>
          </a:xfrm>
          <a:prstGeom prst="rect">
            <a:avLst/>
          </a:prstGeom>
        </p:spPr>
      </p:sp>
      <p:sp>
        <p:nvSpPr>
          <p:cNvPr id="399" name="PlaceHolder 2"/>
          <p:cNvSpPr>
            <a:spLocks noGrp="1"/>
          </p:cNvSpPr>
          <p:nvPr>
            <p:ph type="body"/>
          </p:nvPr>
        </p:nvSpPr>
        <p:spPr>
          <a:xfrm>
            <a:off x="685800" y="4400640"/>
            <a:ext cx="5485680" cy="3599640"/>
          </a:xfrm>
          <a:prstGeom prst="rect">
            <a:avLst/>
          </a:prstGeom>
        </p:spPr>
        <p:txBody>
          <a:bodyPr lIns="0" tIns="0" rIns="0" bIns="0">
            <a:noAutofit/>
          </a:bodyPr>
          <a:lstStyle/>
          <a:p>
            <a:pPr marL="360" indent="0">
              <a:lnSpc>
                <a:spcPct val="100000"/>
              </a:lnSpc>
              <a:buFont typeface="Arial" panose="020B0604020202020204" pitchFamily="34" charset="0"/>
              <a:buNone/>
              <a:tabLst>
                <a:tab pos="0" algn="l"/>
              </a:tabLst>
            </a:pPr>
            <a:r>
              <a:rPr lang="de-DE" sz="2000" b="0" strike="noStrike" spc="-1" dirty="0">
                <a:latin typeface="Calibri"/>
              </a:rPr>
              <a:t>Projekt auf </a:t>
            </a:r>
            <a:r>
              <a:rPr lang="de-DE" sz="2000" b="0" strike="noStrike" spc="-1" dirty="0" err="1">
                <a:latin typeface="Calibri"/>
              </a:rPr>
              <a:t>Social</a:t>
            </a:r>
            <a:r>
              <a:rPr lang="de-DE" sz="2000" b="0" strike="noStrike" spc="-1" dirty="0">
                <a:latin typeface="Calibri"/>
              </a:rPr>
              <a:t> Media als Informationsmedium:</a:t>
            </a:r>
          </a:p>
          <a:p>
            <a:pPr marL="360" indent="0">
              <a:lnSpc>
                <a:spcPct val="100000"/>
              </a:lnSpc>
              <a:buFont typeface="Arial" panose="020B0604020202020204" pitchFamily="34" charset="0"/>
              <a:buNone/>
              <a:tabLst>
                <a:tab pos="0" algn="l"/>
              </a:tabLst>
            </a:pPr>
            <a:r>
              <a:rPr lang="de-DE" sz="2000" b="0" strike="noStrike" spc="-1" dirty="0">
                <a:latin typeface="Calibri"/>
              </a:rPr>
              <a:t>Die </a:t>
            </a:r>
            <a:r>
              <a:rPr lang="de-DE" sz="2000" b="0" strike="noStrike" spc="-1" dirty="0" err="1">
                <a:latin typeface="Calibri"/>
              </a:rPr>
              <a:t>SchülerInnen</a:t>
            </a:r>
            <a:r>
              <a:rPr lang="de-DE" sz="2000" b="0" strike="noStrike" spc="-1" dirty="0">
                <a:latin typeface="Calibri"/>
              </a:rPr>
              <a:t> können </a:t>
            </a:r>
          </a:p>
          <a:p>
            <a:pPr marL="343260" indent="-342900">
              <a:lnSpc>
                <a:spcPct val="100000"/>
              </a:lnSpc>
              <a:buFont typeface="Arial" panose="020B0604020202020204" pitchFamily="34" charset="0"/>
              <a:buChar char="•"/>
              <a:tabLst>
                <a:tab pos="0" algn="l"/>
              </a:tabLst>
            </a:pPr>
            <a:r>
              <a:rPr lang="de-DE" sz="2000" b="0" strike="noStrike" spc="-1" dirty="0">
                <a:latin typeface="Calibri"/>
              </a:rPr>
              <a:t>über die Mode-/Fast Fashion Industrie informieren, </a:t>
            </a:r>
          </a:p>
          <a:p>
            <a:pPr marL="343260" indent="-342900">
              <a:lnSpc>
                <a:spcPct val="100000"/>
              </a:lnSpc>
              <a:buFont typeface="Arial" panose="020B0604020202020204" pitchFamily="34" charset="0"/>
              <a:buChar char="•"/>
              <a:tabLst>
                <a:tab pos="0" algn="l"/>
              </a:tabLst>
            </a:pPr>
            <a:r>
              <a:rPr lang="de-DE" sz="2000" b="0" strike="noStrike" spc="-1" dirty="0">
                <a:latin typeface="Calibri"/>
              </a:rPr>
              <a:t>auf die Arbeitsbedingungen in den Produktionsländern aufmerksam machen, </a:t>
            </a:r>
          </a:p>
          <a:p>
            <a:pPr marL="343260" indent="-342900">
              <a:lnSpc>
                <a:spcPct val="100000"/>
              </a:lnSpc>
              <a:buFont typeface="Arial" panose="020B0604020202020204" pitchFamily="34" charset="0"/>
              <a:buChar char="•"/>
              <a:tabLst>
                <a:tab pos="0" algn="l"/>
              </a:tabLst>
            </a:pPr>
            <a:r>
              <a:rPr lang="de-DE" sz="2000" b="0" strike="noStrike" spc="-1" dirty="0">
                <a:latin typeface="Calibri"/>
              </a:rPr>
              <a:t>für einen nachhaltigeren Umgang mit Kleidung werben,</a:t>
            </a:r>
          </a:p>
          <a:p>
            <a:pPr marL="343260" indent="-342900">
              <a:lnSpc>
                <a:spcPct val="100000"/>
              </a:lnSpc>
              <a:buFont typeface="Arial" panose="020B0604020202020204" pitchFamily="34" charset="0"/>
              <a:buChar char="•"/>
              <a:tabLst>
                <a:tab pos="0" algn="l"/>
              </a:tabLst>
            </a:pPr>
            <a:r>
              <a:rPr lang="de-DE" sz="2000" b="0" strike="noStrike" spc="-1" dirty="0">
                <a:latin typeface="Calibri"/>
              </a:rPr>
              <a:t>Tipps für </a:t>
            </a:r>
            <a:r>
              <a:rPr lang="de-DE" sz="2000" b="0" strike="noStrike" spc="-1" dirty="0" err="1">
                <a:latin typeface="Calibri"/>
              </a:rPr>
              <a:t>Upcycling</a:t>
            </a:r>
            <a:r>
              <a:rPr lang="de-DE" sz="2000" b="0" strike="noStrike" spc="-1" dirty="0">
                <a:latin typeface="Calibri"/>
              </a:rPr>
              <a:t> geben, </a:t>
            </a:r>
          </a:p>
          <a:p>
            <a:pPr marL="343260" indent="-342900">
              <a:lnSpc>
                <a:spcPct val="100000"/>
              </a:lnSpc>
              <a:buFont typeface="Arial" panose="020B0604020202020204" pitchFamily="34" charset="0"/>
              <a:buChar char="•"/>
              <a:tabLst>
                <a:tab pos="0" algn="l"/>
              </a:tabLst>
            </a:pPr>
            <a:r>
              <a:rPr lang="de-DE" sz="2000" b="0" strike="noStrike" spc="-1" dirty="0">
                <a:latin typeface="Calibri"/>
              </a:rPr>
              <a:t>Facts rund um die Lieferkette mitsamt ihrem Ressourcenverbrauch aufbereiten, </a:t>
            </a:r>
          </a:p>
          <a:p>
            <a:pPr marL="343260" indent="-342900">
              <a:lnSpc>
                <a:spcPct val="100000"/>
              </a:lnSpc>
              <a:buFont typeface="Arial" panose="020B0604020202020204" pitchFamily="34" charset="0"/>
              <a:buChar char="•"/>
              <a:tabLst>
                <a:tab pos="0" algn="l"/>
              </a:tabLst>
            </a:pPr>
            <a:r>
              <a:rPr lang="de-DE" sz="2000" b="0" strike="noStrike" spc="-1" dirty="0">
                <a:latin typeface="Calibri"/>
              </a:rPr>
              <a:t>kleine Filme oder Tutorials drehen und online stellen.</a:t>
            </a:r>
          </a:p>
          <a:p>
            <a:pPr marL="360" indent="0">
              <a:lnSpc>
                <a:spcPct val="100000"/>
              </a:lnSpc>
              <a:buFont typeface="Arial" panose="020B0604020202020204" pitchFamily="34" charset="0"/>
              <a:buNone/>
              <a:tabLst>
                <a:tab pos="0" algn="l"/>
              </a:tabLst>
            </a:pPr>
            <a:endParaRPr lang="de-DE" sz="2000" b="0" strike="noStrike" spc="-1" dirty="0">
              <a:latin typeface="Calibri"/>
            </a:endParaRPr>
          </a:p>
          <a:p>
            <a:pPr marL="360" indent="0">
              <a:lnSpc>
                <a:spcPct val="100000"/>
              </a:lnSpc>
              <a:buFont typeface="Arial" panose="020B0604020202020204" pitchFamily="34" charset="0"/>
              <a:buNone/>
              <a:tabLst>
                <a:tab pos="0" algn="l"/>
              </a:tabLst>
            </a:pPr>
            <a:r>
              <a:rPr lang="de-DE" sz="2000" b="0" strike="noStrike" spc="-1" dirty="0">
                <a:latin typeface="Calibri"/>
              </a:rPr>
              <a:t>Verwertbare Informationen/Facts dazu finden sich z. B. in unserer Broschüre für Jugendliche unter </a:t>
            </a:r>
          </a:p>
          <a:p>
            <a:pPr marL="360" indent="0">
              <a:lnSpc>
                <a:spcPct val="100000"/>
              </a:lnSpc>
              <a:buFont typeface="Arial" panose="020B0604020202020204" pitchFamily="34" charset="0"/>
              <a:buNone/>
              <a:tabLst>
                <a:tab pos="0" algn="l"/>
              </a:tabLst>
            </a:pPr>
            <a:r>
              <a:rPr lang="de-DE" sz="2000" b="0" strike="noStrike" spc="-1" dirty="0">
                <a:latin typeface="Calibri"/>
              </a:rPr>
              <a:t>https://www.uni-ulm.de/fileadmin/website_uni_ulm/mawi.bntextillabor/BNTextillabor_Broschuere.pdf </a:t>
            </a:r>
          </a:p>
          <a:p>
            <a:pPr marL="360" indent="0">
              <a:lnSpc>
                <a:spcPct val="100000"/>
              </a:lnSpc>
              <a:buFont typeface="Arial" panose="020B0604020202020204" pitchFamily="34" charset="0"/>
              <a:buNone/>
              <a:tabLst>
                <a:tab pos="0" algn="l"/>
              </a:tabLst>
            </a:pPr>
            <a:r>
              <a:rPr lang="de-DE" sz="2000" b="0" strike="noStrike" spc="-1" dirty="0">
                <a:latin typeface="Calibri"/>
              </a:rPr>
              <a:t>und auf https://</a:t>
            </a:r>
            <a:r>
              <a:rPr lang="de-DE" sz="2000" b="0" strike="noStrike" spc="-1" dirty="0" err="1">
                <a:latin typeface="Calibri"/>
              </a:rPr>
              <a:t>www.instagram.com</a:t>
            </a:r>
            <a:r>
              <a:rPr lang="de-DE" sz="2000" b="0" strike="noStrike" spc="-1" dirty="0">
                <a:latin typeface="Calibri"/>
              </a:rPr>
              <a:t>/</a:t>
            </a:r>
            <a:r>
              <a:rPr lang="de-DE" sz="2000" b="0" strike="noStrike" spc="-1" dirty="0" err="1">
                <a:latin typeface="Calibri"/>
              </a:rPr>
              <a:t>bntextillabor</a:t>
            </a:r>
            <a:r>
              <a:rPr lang="de-DE" sz="2000" b="0" strike="noStrike" spc="-1" dirty="0">
                <a:latin typeface="Calibri"/>
              </a:rPr>
              <a:t>/</a:t>
            </a:r>
          </a:p>
          <a:p>
            <a:pPr marL="360" indent="0">
              <a:lnSpc>
                <a:spcPct val="100000"/>
              </a:lnSpc>
              <a:buFont typeface="Arial" panose="020B0604020202020204" pitchFamily="34" charset="0"/>
              <a:buNone/>
              <a:tabLst>
                <a:tab pos="0" algn="l"/>
              </a:tabLst>
            </a:pPr>
            <a:endParaRPr lang="de-DE" sz="2000" b="0" strike="noStrike" spc="-1" dirty="0">
              <a:latin typeface="Calibri"/>
            </a:endParaRPr>
          </a:p>
          <a:p>
            <a:pPr marL="360" indent="0">
              <a:lnSpc>
                <a:spcPct val="100000"/>
              </a:lnSpc>
              <a:buFont typeface="Arial" panose="020B0604020202020204" pitchFamily="34" charset="0"/>
              <a:buNone/>
              <a:tabLst>
                <a:tab pos="0" algn="l"/>
              </a:tabLst>
            </a:pPr>
            <a:r>
              <a:rPr lang="de-DE" sz="2000" b="0" strike="noStrike" spc="-1" dirty="0">
                <a:latin typeface="Calibri"/>
              </a:rPr>
              <a:t>Mit einem </a:t>
            </a:r>
            <a:r>
              <a:rPr lang="de-DE" sz="2000" b="0" strike="noStrike" spc="-1" dirty="0" err="1">
                <a:latin typeface="Calibri"/>
              </a:rPr>
              <a:t>Social</a:t>
            </a:r>
            <a:r>
              <a:rPr lang="de-DE" sz="2000" b="0" strike="noStrike" spc="-1" dirty="0">
                <a:latin typeface="Calibri"/>
              </a:rPr>
              <a:t> Media Auftritt können viele Ziele der bereits vorgestellten Möglichkeiten für Projekte präsentiert oder unterstützt werden.</a:t>
            </a:r>
          </a:p>
        </p:txBody>
      </p:sp>
      <p:sp>
        <p:nvSpPr>
          <p:cNvPr id="400"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B00182D9-6DED-42C6-8CFB-E7C390745E27}" type="slidenum">
              <a:rPr lang="en-GB" sz="1200" b="0" strike="noStrike" spc="-1">
                <a:solidFill>
                  <a:srgbClr val="000000"/>
                </a:solidFill>
                <a:latin typeface="Calibri"/>
                <a:ea typeface="+mn-ea"/>
              </a:rPr>
              <a:t>13</a:t>
            </a:fld>
            <a:endParaRPr lang="de-DE" sz="1200" b="0" strike="noStrike" spc="-1">
              <a:latin typeface="Calibri"/>
            </a:endParaRPr>
          </a:p>
        </p:txBody>
      </p:sp>
    </p:spTree>
    <p:extLst>
      <p:ext uri="{BB962C8B-B14F-4D97-AF65-F5344CB8AC3E}">
        <p14:creationId xmlns:p14="http://schemas.microsoft.com/office/powerpoint/2010/main" val="34188197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 name="PlaceHolder 1"/>
          <p:cNvSpPr>
            <a:spLocks noGrp="1" noRot="1" noChangeAspect="1"/>
          </p:cNvSpPr>
          <p:nvPr>
            <p:ph type="sldImg"/>
          </p:nvPr>
        </p:nvSpPr>
        <p:spPr>
          <a:xfrm>
            <a:off x="1200150" y="1143000"/>
            <a:ext cx="4457700" cy="3086100"/>
          </a:xfrm>
          <a:prstGeom prst="rect">
            <a:avLst/>
          </a:prstGeom>
        </p:spPr>
      </p:sp>
      <p:sp>
        <p:nvSpPr>
          <p:cNvPr id="402" name="PlaceHolder 2"/>
          <p:cNvSpPr>
            <a:spLocks noGrp="1"/>
          </p:cNvSpPr>
          <p:nvPr>
            <p:ph type="body"/>
          </p:nvPr>
        </p:nvSpPr>
        <p:spPr>
          <a:xfrm>
            <a:off x="685800" y="4400640"/>
            <a:ext cx="5485680" cy="3599640"/>
          </a:xfrm>
          <a:prstGeom prst="rect">
            <a:avLst/>
          </a:prstGeom>
        </p:spPr>
        <p:txBody>
          <a:bodyPr lIns="0" tIns="0" rIns="0" bIns="0">
            <a:noAutofit/>
          </a:bodyPr>
          <a:lstStyle/>
          <a:p>
            <a:pPr marL="216000" indent="-215640">
              <a:lnSpc>
                <a:spcPct val="100000"/>
              </a:lnSpc>
              <a:tabLst>
                <a:tab pos="0" algn="l"/>
              </a:tabLst>
            </a:pPr>
            <a:r>
              <a:rPr lang="de-DE" sz="1200" b="0" strike="noStrike" spc="-1" dirty="0">
                <a:solidFill>
                  <a:srgbClr val="000000"/>
                </a:solidFill>
                <a:latin typeface="+mn-lt"/>
                <a:ea typeface="+mn-ea"/>
              </a:rPr>
              <a:t>Hier beginnt der Co-Design Workshop:</a:t>
            </a:r>
            <a:endParaRPr lang="de-DE" sz="1200" b="0" strike="noStrike" spc="-1" dirty="0">
              <a:latin typeface="Calibri"/>
            </a:endParaRPr>
          </a:p>
          <a:p>
            <a:pPr marL="216000" indent="-215640">
              <a:lnSpc>
                <a:spcPct val="100000"/>
              </a:lnSpc>
              <a:tabLst>
                <a:tab pos="0" algn="l"/>
              </a:tabLst>
            </a:pPr>
            <a:endParaRPr lang="de-DE" sz="1200" b="0" strike="noStrike" spc="-1" dirty="0">
              <a:latin typeface="Calibri"/>
            </a:endParaRPr>
          </a:p>
          <a:p>
            <a:pPr marL="216000" indent="-215640">
              <a:lnSpc>
                <a:spcPct val="100000"/>
              </a:lnSpc>
              <a:tabLst>
                <a:tab pos="0" algn="l"/>
              </a:tabLst>
            </a:pPr>
            <a:r>
              <a:rPr lang="de-DE" sz="1200" b="0" strike="noStrike" spc="-1" dirty="0">
                <a:solidFill>
                  <a:srgbClr val="000000"/>
                </a:solidFill>
                <a:latin typeface="+mn-lt"/>
                <a:ea typeface="+mn-ea"/>
              </a:rPr>
              <a:t>Einteilung der Klasse in Gruppen mit 4 Personen; entsprechende Anordnung von Tischen und Stühlen.</a:t>
            </a:r>
            <a:endParaRPr lang="de-DE" sz="1200" b="0" strike="noStrike" spc="-1" dirty="0">
              <a:latin typeface="Calibri"/>
            </a:endParaRPr>
          </a:p>
          <a:p>
            <a:pPr marL="216000" indent="-215640">
              <a:lnSpc>
                <a:spcPct val="100000"/>
              </a:lnSpc>
              <a:tabLst>
                <a:tab pos="0" algn="l"/>
              </a:tabLst>
            </a:pPr>
            <a:r>
              <a:rPr lang="de-DE" sz="1200" b="0" u="none" strike="noStrike" spc="-1" dirty="0">
                <a:solidFill>
                  <a:srgbClr val="000000"/>
                </a:solidFill>
                <a:uFillTx/>
                <a:latin typeface="+mn-lt"/>
                <a:ea typeface="+mn-ea"/>
              </a:rPr>
              <a:t>Hier finden Sie eine Anleitungen (und Material) </a:t>
            </a:r>
            <a:r>
              <a:rPr lang="de-DE" sz="1200" b="0" strike="noStrike" spc="-1" dirty="0">
                <a:solidFill>
                  <a:srgbClr val="000000"/>
                </a:solidFill>
                <a:latin typeface="+mn-lt"/>
                <a:ea typeface="+mn-ea"/>
              </a:rPr>
              <a:t>für die folgende </a:t>
            </a:r>
            <a:r>
              <a:rPr lang="de-DE" sz="1200" b="0" i="1" strike="noStrike" spc="-1" dirty="0">
                <a:solidFill>
                  <a:srgbClr val="000000"/>
                </a:solidFill>
                <a:latin typeface="+mn-lt"/>
                <a:ea typeface="+mn-ea"/>
              </a:rPr>
              <a:t>Word Circle-</a:t>
            </a:r>
            <a:r>
              <a:rPr lang="de-DE" sz="1200" b="0" strike="noStrike" spc="-1" dirty="0">
                <a:solidFill>
                  <a:srgbClr val="000000"/>
                </a:solidFill>
                <a:latin typeface="+mn-lt"/>
                <a:ea typeface="+mn-ea"/>
              </a:rPr>
              <a:t>Aufgabe:</a:t>
            </a:r>
          </a:p>
          <a:p>
            <a:pPr marL="216000" indent="-215640">
              <a:lnSpc>
                <a:spcPct val="100000"/>
              </a:lnSpc>
              <a:tabLst>
                <a:tab pos="0" algn="l"/>
              </a:tabLst>
            </a:pPr>
            <a:r>
              <a:rPr lang="de-DE" sz="1200" b="0" strike="noStrike" spc="-1" dirty="0">
                <a:latin typeface="Calibri"/>
              </a:rPr>
              <a:t>https://</a:t>
            </a:r>
            <a:r>
              <a:rPr lang="de-DE" sz="1200" b="0" strike="noStrike" spc="-1" dirty="0" err="1">
                <a:latin typeface="Calibri"/>
              </a:rPr>
              <a:t>www.uni-ulm.de</a:t>
            </a:r>
            <a:r>
              <a:rPr lang="de-DE" sz="1200" b="0" strike="noStrike" spc="-1" dirty="0">
                <a:latin typeface="Calibri"/>
              </a:rPr>
              <a:t>/</a:t>
            </a:r>
            <a:r>
              <a:rPr lang="de-DE" sz="1200" b="0" strike="noStrike" spc="-1" dirty="0" err="1">
                <a:latin typeface="Calibri"/>
              </a:rPr>
              <a:t>mawi</a:t>
            </a:r>
            <a:r>
              <a:rPr lang="de-DE" sz="1200" b="0" strike="noStrike" spc="-1" dirty="0">
                <a:latin typeface="Calibri"/>
              </a:rPr>
              <a:t>/</a:t>
            </a:r>
            <a:r>
              <a:rPr lang="de-DE" sz="1200" b="0" strike="noStrike" spc="-1" dirty="0" err="1">
                <a:latin typeface="Calibri"/>
              </a:rPr>
              <a:t>bntextillabor</a:t>
            </a:r>
            <a:r>
              <a:rPr lang="de-DE" sz="1200" b="0" strike="noStrike" spc="-1" dirty="0">
                <a:latin typeface="Calibri"/>
              </a:rPr>
              <a:t>/</a:t>
            </a:r>
            <a:r>
              <a:rPr lang="de-DE" sz="1200" b="0" strike="noStrike" spc="-1" dirty="0" err="1">
                <a:latin typeface="Calibri"/>
              </a:rPr>
              <a:t>bildungsangebote</a:t>
            </a:r>
            <a:r>
              <a:rPr lang="de-DE" sz="1200" b="0" strike="noStrike" spc="-1" dirty="0">
                <a:latin typeface="Calibri"/>
              </a:rPr>
              <a:t>/</a:t>
            </a:r>
            <a:r>
              <a:rPr lang="de-DE" sz="1200" b="0" strike="noStrike" spc="-1" dirty="0" err="1">
                <a:latin typeface="Calibri"/>
              </a:rPr>
              <a:t>lehrkraefte</a:t>
            </a:r>
            <a:r>
              <a:rPr lang="de-DE" sz="1200" b="0" strike="noStrike" spc="-1" dirty="0">
                <a:latin typeface="Calibri"/>
              </a:rPr>
              <a:t>/projektideen-entwickeln/</a:t>
            </a:r>
          </a:p>
          <a:p>
            <a:pPr marL="216000" indent="-215640">
              <a:lnSpc>
                <a:spcPct val="100000"/>
              </a:lnSpc>
              <a:tabLst>
                <a:tab pos="0" algn="l"/>
              </a:tabLst>
            </a:pPr>
            <a:endParaRPr lang="de-DE" sz="1200" b="0" strike="noStrike" spc="-1" dirty="0">
              <a:latin typeface="Calibri"/>
            </a:endParaRPr>
          </a:p>
          <a:p>
            <a:pPr marL="216000" indent="-215640">
              <a:lnSpc>
                <a:spcPct val="100000"/>
              </a:lnSpc>
              <a:tabLst>
                <a:tab pos="0" algn="l"/>
              </a:tabLst>
            </a:pPr>
            <a:r>
              <a:rPr lang="de-DE" sz="1200" b="0" strike="noStrike" spc="-1" dirty="0">
                <a:solidFill>
                  <a:srgbClr val="000000"/>
                </a:solidFill>
                <a:latin typeface="+mn-lt"/>
                <a:ea typeface="+mn-ea"/>
              </a:rPr>
              <a:t>Jede Gruppe bearbeitet die zentrale Frage : Was bedeutet nachhaltige Mode für euch? </a:t>
            </a:r>
            <a:endParaRPr lang="de-DE" sz="1200" b="0" strike="noStrike" spc="-1" dirty="0">
              <a:latin typeface="Calibri"/>
            </a:endParaRPr>
          </a:p>
          <a:p>
            <a:pPr marL="216000" indent="-215640">
              <a:lnSpc>
                <a:spcPct val="100000"/>
              </a:lnSpc>
              <a:tabLst>
                <a:tab pos="0" algn="l"/>
              </a:tabLst>
            </a:pPr>
            <a:r>
              <a:rPr lang="de-DE" sz="1200" b="0" i="1" strike="noStrike" spc="-1" dirty="0">
                <a:solidFill>
                  <a:srgbClr val="000000"/>
                </a:solidFill>
                <a:latin typeface="+mn-lt"/>
                <a:ea typeface="+mn-ea"/>
              </a:rPr>
              <a:t>Word Circle-</a:t>
            </a:r>
            <a:r>
              <a:rPr lang="de-DE" sz="1200" b="0" strike="noStrike" spc="-1" dirty="0">
                <a:solidFill>
                  <a:srgbClr val="000000"/>
                </a:solidFill>
                <a:latin typeface="+mn-lt"/>
                <a:ea typeface="+mn-ea"/>
              </a:rPr>
              <a:t>Begriffe definieren und Verständnis überprüfen </a:t>
            </a:r>
            <a:endParaRPr lang="de-DE" sz="1200" b="0" strike="noStrike" spc="-1" dirty="0">
              <a:latin typeface="Calibri"/>
            </a:endParaRPr>
          </a:p>
          <a:p>
            <a:pPr marL="216000" indent="-215640">
              <a:lnSpc>
                <a:spcPct val="100000"/>
              </a:lnSpc>
              <a:tabLst>
                <a:tab pos="0" algn="l"/>
              </a:tabLst>
            </a:pPr>
            <a:endParaRPr lang="de-DE" sz="1200" b="0" strike="noStrike" spc="-1" dirty="0">
              <a:latin typeface="Calibri"/>
            </a:endParaRPr>
          </a:p>
          <a:p>
            <a:pPr marL="360" indent="0">
              <a:lnSpc>
                <a:spcPct val="100000"/>
              </a:lnSpc>
              <a:buFont typeface="Arial" panose="020B0604020202020204" pitchFamily="34" charset="0"/>
              <a:buNone/>
              <a:tabLst>
                <a:tab pos="0" algn="l"/>
              </a:tabLst>
            </a:pPr>
            <a:r>
              <a:rPr lang="de-DE" sz="1200" b="0" strike="noStrike" spc="-1" dirty="0">
                <a:solidFill>
                  <a:srgbClr val="000000"/>
                </a:solidFill>
                <a:latin typeface="+mn-lt"/>
                <a:ea typeface="+mn-ea"/>
              </a:rPr>
              <a:t>Die Methode </a:t>
            </a:r>
            <a:r>
              <a:rPr lang="de-DE" sz="1200" b="0" i="1" strike="noStrike" spc="-1" dirty="0">
                <a:solidFill>
                  <a:srgbClr val="000000"/>
                </a:solidFill>
                <a:latin typeface="+mn-lt"/>
                <a:ea typeface="+mn-ea"/>
              </a:rPr>
              <a:t>Word Circle </a:t>
            </a:r>
            <a:r>
              <a:rPr lang="de-DE" sz="1200" b="0" strike="noStrike" spc="-1" dirty="0">
                <a:solidFill>
                  <a:srgbClr val="000000"/>
                </a:solidFill>
                <a:latin typeface="+mn-lt"/>
                <a:ea typeface="+mn-ea"/>
              </a:rPr>
              <a:t>ist ein Werkzeug, mit dem eine gemeinsame sprachliche Grundlage zum Thema geschaffen wird. Es wird deutlich, was die </a:t>
            </a:r>
            <a:r>
              <a:rPr lang="de-DE" sz="1200" b="0" strike="noStrike" spc="-1" dirty="0" err="1">
                <a:solidFill>
                  <a:srgbClr val="000000"/>
                </a:solidFill>
                <a:latin typeface="+mn-lt"/>
                <a:ea typeface="+mn-ea"/>
              </a:rPr>
              <a:t>SchülerInnen</a:t>
            </a:r>
            <a:r>
              <a:rPr lang="de-DE" sz="1200" b="0" strike="noStrike" spc="-1" dirty="0">
                <a:solidFill>
                  <a:srgbClr val="000000"/>
                </a:solidFill>
                <a:latin typeface="+mn-lt"/>
                <a:ea typeface="+mn-ea"/>
              </a:rPr>
              <a:t> mit bestimmten Ausdrücken meinen. Der /die </a:t>
            </a:r>
            <a:r>
              <a:rPr lang="de-DE" sz="1200" b="0" strike="noStrike" spc="-1" dirty="0" err="1">
                <a:solidFill>
                  <a:srgbClr val="000000"/>
                </a:solidFill>
                <a:latin typeface="+mn-lt"/>
                <a:ea typeface="+mn-ea"/>
              </a:rPr>
              <a:t>ModeratorIn</a:t>
            </a:r>
            <a:r>
              <a:rPr lang="de-DE" sz="1200" b="0" strike="noStrike" spc="-1" dirty="0">
                <a:solidFill>
                  <a:srgbClr val="000000"/>
                </a:solidFill>
                <a:latin typeface="+mn-lt"/>
                <a:ea typeface="+mn-ea"/>
              </a:rPr>
              <a:t> versteht, wie die </a:t>
            </a:r>
            <a:r>
              <a:rPr lang="de-DE" sz="1200" b="0" strike="noStrike" spc="-1" dirty="0" err="1">
                <a:solidFill>
                  <a:srgbClr val="000000"/>
                </a:solidFill>
                <a:latin typeface="+mn-lt"/>
                <a:ea typeface="+mn-ea"/>
              </a:rPr>
              <a:t>TeilnehmerInnen</a:t>
            </a:r>
            <a:r>
              <a:rPr lang="de-DE" sz="1200" b="0" strike="noStrike" spc="-1" dirty="0">
                <a:solidFill>
                  <a:srgbClr val="000000"/>
                </a:solidFill>
                <a:latin typeface="+mn-lt"/>
                <a:ea typeface="+mn-ea"/>
              </a:rPr>
              <a:t> sich an dem Projekt orientieren.  </a:t>
            </a:r>
            <a:endParaRPr lang="de-DE" sz="1200" b="0" strike="noStrike" spc="-1" dirty="0">
              <a:latin typeface="Calibri"/>
            </a:endParaRPr>
          </a:p>
          <a:p>
            <a:pPr marL="216000" indent="-215640">
              <a:lnSpc>
                <a:spcPct val="100000"/>
              </a:lnSpc>
              <a:tabLst>
                <a:tab pos="0" algn="l"/>
              </a:tabLst>
            </a:pPr>
            <a:endParaRPr lang="de-DE" sz="1200" b="0" strike="noStrike" spc="-1" dirty="0">
              <a:latin typeface="Calibri"/>
            </a:endParaRPr>
          </a:p>
        </p:txBody>
      </p:sp>
      <p:sp>
        <p:nvSpPr>
          <p:cNvPr id="403"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5DB20B49-F327-4559-A375-F610ADB54B01}" type="slidenum">
              <a:rPr lang="en-GB" sz="1200" b="0" strike="noStrike" spc="-1">
                <a:solidFill>
                  <a:srgbClr val="000000"/>
                </a:solidFill>
                <a:latin typeface="Calibri"/>
                <a:ea typeface="+mn-ea"/>
              </a:rPr>
              <a:t>14</a:t>
            </a:fld>
            <a:endParaRPr lang="de-DE" sz="1200" b="0" strike="noStrike" spc="-1">
              <a:latin typeface="Calibri"/>
            </a:endParaRPr>
          </a:p>
        </p:txBody>
      </p:sp>
    </p:spTree>
    <p:extLst>
      <p:ext uri="{BB962C8B-B14F-4D97-AF65-F5344CB8AC3E}">
        <p14:creationId xmlns:p14="http://schemas.microsoft.com/office/powerpoint/2010/main" val="3899837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 name="PlaceHolder 1"/>
          <p:cNvSpPr>
            <a:spLocks noGrp="1" noRot="1" noChangeAspect="1"/>
          </p:cNvSpPr>
          <p:nvPr>
            <p:ph type="sldImg"/>
          </p:nvPr>
        </p:nvSpPr>
        <p:spPr>
          <a:xfrm>
            <a:off x="1200150" y="1143000"/>
            <a:ext cx="4457700" cy="3086100"/>
          </a:xfrm>
          <a:prstGeom prst="rect">
            <a:avLst/>
          </a:prstGeom>
        </p:spPr>
      </p:sp>
      <p:sp>
        <p:nvSpPr>
          <p:cNvPr id="405" name="PlaceHolder 2"/>
          <p:cNvSpPr>
            <a:spLocks noGrp="1"/>
          </p:cNvSpPr>
          <p:nvPr>
            <p:ph type="body"/>
          </p:nvPr>
        </p:nvSpPr>
        <p:spPr>
          <a:xfrm>
            <a:off x="685800" y="4400640"/>
            <a:ext cx="5485680" cy="3599640"/>
          </a:xfrm>
          <a:prstGeom prst="rect">
            <a:avLst/>
          </a:prstGeom>
        </p:spPr>
        <p:txBody>
          <a:bodyPr lIns="0" tIns="0" rIns="0" bIns="0">
            <a:noAutofit/>
          </a:bodyPr>
          <a:lstStyle/>
          <a:p>
            <a:pPr marL="0" indent="0">
              <a:lnSpc>
                <a:spcPct val="100000"/>
              </a:lnSpc>
              <a:buFont typeface="Arial" panose="020B0604020202020204" pitchFamily="34" charset="0"/>
              <a:buNone/>
              <a:tabLst>
                <a:tab pos="0" algn="l"/>
              </a:tabLst>
            </a:pPr>
            <a:r>
              <a:rPr lang="de-DE" sz="1200" b="0" strike="noStrike" spc="-1" dirty="0">
                <a:solidFill>
                  <a:srgbClr val="000000"/>
                </a:solidFill>
                <a:latin typeface="+mn-lt"/>
                <a:ea typeface="+mn-ea"/>
              </a:rPr>
              <a:t>Die Aufgabe dient dem gemeinsamen Begriffsverständnis. Mit der Darstellung der zentralen Frage in einem Begriffsnetz tragen die </a:t>
            </a:r>
            <a:r>
              <a:rPr lang="de-DE" sz="1200" b="0" strike="noStrike" spc="-1" dirty="0" err="1">
                <a:solidFill>
                  <a:srgbClr val="000000"/>
                </a:solidFill>
                <a:latin typeface="+mn-lt"/>
                <a:ea typeface="+mn-ea"/>
              </a:rPr>
              <a:t>SchülerInnen</a:t>
            </a:r>
            <a:r>
              <a:rPr lang="de-DE" sz="1200" b="0" strike="noStrike" spc="-1" dirty="0">
                <a:solidFill>
                  <a:srgbClr val="000000"/>
                </a:solidFill>
                <a:latin typeface="+mn-lt"/>
                <a:ea typeface="+mn-ea"/>
              </a:rPr>
              <a:t> assoziativ und im Austausch miteinander mögliche Antworten oder auch Antwort-Stereotypen zusammen. Eine Diskussionsgrundlage für weitere Aufgaben im Rahmen der Projekt-/Realexperiment-Entwicklung entsteht.  </a:t>
            </a:r>
            <a:endParaRPr lang="de-DE" sz="1200" b="0" strike="noStrike" spc="-1" dirty="0">
              <a:latin typeface="Calibri"/>
            </a:endParaRPr>
          </a:p>
          <a:p>
            <a:pPr marL="216000" indent="-216000">
              <a:lnSpc>
                <a:spcPct val="100000"/>
              </a:lnSpc>
              <a:tabLst>
                <a:tab pos="0" algn="l"/>
              </a:tabLst>
            </a:pPr>
            <a:endParaRPr lang="de-DE" sz="1200" b="0" strike="noStrike" spc="-1" dirty="0">
              <a:latin typeface="Calibri"/>
            </a:endParaRPr>
          </a:p>
          <a:p>
            <a:pPr marL="0" indent="0">
              <a:lnSpc>
                <a:spcPct val="100000"/>
              </a:lnSpc>
              <a:buFont typeface="Arial" panose="020B0604020202020204" pitchFamily="34" charset="0"/>
              <a:buNone/>
              <a:tabLst>
                <a:tab pos="0" algn="l"/>
              </a:tabLst>
            </a:pPr>
            <a:r>
              <a:rPr lang="de-DE" sz="1200" b="0" strike="noStrike" spc="-1" dirty="0">
                <a:solidFill>
                  <a:srgbClr val="000000"/>
                </a:solidFill>
                <a:latin typeface="+mn-lt"/>
                <a:ea typeface="+mn-ea"/>
              </a:rPr>
              <a:t>Jede Gruppe bekommt ein vorbereitetes Plakat mit dem Word Circle und der zentralen Frage. Drei vorgegebene Antwortbegriffe</a:t>
            </a:r>
            <a:r>
              <a:rPr lang="de-DE" sz="1200" b="0" strike="noStrike" spc="-1" baseline="0" dirty="0">
                <a:solidFill>
                  <a:srgbClr val="000000"/>
                </a:solidFill>
                <a:latin typeface="+mn-lt"/>
                <a:ea typeface="+mn-ea"/>
              </a:rPr>
              <a:t> dienen</a:t>
            </a:r>
            <a:r>
              <a:rPr lang="de-DE" sz="1200" b="0" strike="noStrike" spc="-1" dirty="0">
                <a:solidFill>
                  <a:srgbClr val="000000"/>
                </a:solidFill>
                <a:latin typeface="+mn-lt"/>
                <a:ea typeface="+mn-ea"/>
              </a:rPr>
              <a:t> als „Einstiegs-oder Assoziationshilfe“.</a:t>
            </a:r>
            <a:r>
              <a:rPr lang="de-DE" sz="1200" b="0" strike="noStrike" spc="-1" baseline="0" dirty="0">
                <a:solidFill>
                  <a:srgbClr val="000000"/>
                </a:solidFill>
                <a:latin typeface="+mn-lt"/>
                <a:ea typeface="+mn-ea"/>
              </a:rPr>
              <a:t> Pro </a:t>
            </a:r>
            <a:r>
              <a:rPr lang="de-DE" sz="1200" b="0" strike="noStrike" spc="-1" dirty="0">
                <a:solidFill>
                  <a:srgbClr val="000000"/>
                </a:solidFill>
                <a:latin typeface="+mn-lt"/>
                <a:ea typeface="+mn-ea"/>
              </a:rPr>
              <a:t>Gruppenmitglied werden mind. zwei weitere Moderationskarten für eigene Antworten</a:t>
            </a:r>
            <a:r>
              <a:rPr lang="de-DE" sz="1200" b="0" strike="noStrike" spc="-1" baseline="0" dirty="0">
                <a:solidFill>
                  <a:srgbClr val="000000"/>
                </a:solidFill>
                <a:latin typeface="+mn-lt"/>
                <a:ea typeface="+mn-ea"/>
              </a:rPr>
              <a:t> breitgestellt</a:t>
            </a:r>
            <a:r>
              <a:rPr lang="de-DE" sz="1200" b="0" strike="noStrike" spc="-1" dirty="0">
                <a:solidFill>
                  <a:srgbClr val="000000"/>
                </a:solidFill>
                <a:latin typeface="+mn-lt"/>
                <a:ea typeface="+mn-ea"/>
              </a:rPr>
              <a:t>.</a:t>
            </a:r>
            <a:r>
              <a:rPr lang="de-DE" sz="2000" b="0" strike="noStrike" spc="-1" dirty="0">
                <a:solidFill>
                  <a:srgbClr val="000000"/>
                </a:solidFill>
                <a:latin typeface="+mn-lt"/>
                <a:ea typeface="+mn-ea"/>
              </a:rPr>
              <a:t> </a:t>
            </a:r>
            <a:endParaRPr lang="de-DE" sz="2000" b="0" strike="noStrike" spc="-1" dirty="0">
              <a:latin typeface="Calibri"/>
            </a:endParaRPr>
          </a:p>
          <a:p>
            <a:pPr marL="216000" indent="-216000">
              <a:lnSpc>
                <a:spcPct val="100000"/>
              </a:lnSpc>
              <a:tabLst>
                <a:tab pos="0" algn="l"/>
              </a:tabLst>
            </a:pPr>
            <a:endParaRPr lang="de-DE" sz="2000" b="0" strike="noStrike" spc="-1" dirty="0">
              <a:latin typeface="Calibri"/>
            </a:endParaRPr>
          </a:p>
        </p:txBody>
      </p:sp>
      <p:sp>
        <p:nvSpPr>
          <p:cNvPr id="40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72BD100D-5B74-4BB4-A57E-B5CCEF11AECB}" type="slidenum">
              <a:rPr lang="en-GB" sz="1200" b="0" strike="noStrike" spc="-1">
                <a:solidFill>
                  <a:srgbClr val="000000"/>
                </a:solidFill>
                <a:latin typeface="Calibri"/>
                <a:ea typeface="+mn-ea"/>
              </a:rPr>
              <a:t>15</a:t>
            </a:fld>
            <a:endParaRPr lang="de-DE" sz="1200" b="0" strike="noStrike" spc="-1">
              <a:latin typeface="Calibri"/>
            </a:endParaRPr>
          </a:p>
        </p:txBody>
      </p:sp>
    </p:spTree>
    <p:extLst>
      <p:ext uri="{BB962C8B-B14F-4D97-AF65-F5344CB8AC3E}">
        <p14:creationId xmlns:p14="http://schemas.microsoft.com/office/powerpoint/2010/main" val="3921043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 name="PlaceHolder 1"/>
          <p:cNvSpPr>
            <a:spLocks noGrp="1" noRot="1" noChangeAspect="1"/>
          </p:cNvSpPr>
          <p:nvPr>
            <p:ph type="sldImg"/>
          </p:nvPr>
        </p:nvSpPr>
        <p:spPr>
          <a:xfrm>
            <a:off x="1200150" y="1143000"/>
            <a:ext cx="4457700" cy="3086100"/>
          </a:xfrm>
          <a:prstGeom prst="rect">
            <a:avLst/>
          </a:prstGeom>
        </p:spPr>
      </p:sp>
      <p:sp>
        <p:nvSpPr>
          <p:cNvPr id="408" name="PlaceHolder 2"/>
          <p:cNvSpPr>
            <a:spLocks noGrp="1"/>
          </p:cNvSpPr>
          <p:nvPr>
            <p:ph type="body"/>
          </p:nvPr>
        </p:nvSpPr>
        <p:spPr>
          <a:xfrm>
            <a:off x="685800" y="4400640"/>
            <a:ext cx="5485680" cy="3599640"/>
          </a:xfrm>
          <a:prstGeom prst="rect">
            <a:avLst/>
          </a:prstGeom>
        </p:spPr>
        <p:txBody>
          <a:bodyPr lIns="0" tIns="0" rIns="0" bIns="0">
            <a:noAutofit/>
          </a:bodyPr>
          <a:lstStyle/>
          <a:p>
            <a:pPr marL="360" indent="0">
              <a:lnSpc>
                <a:spcPct val="100000"/>
              </a:lnSpc>
              <a:buFont typeface="Arial" panose="020B0604020202020204" pitchFamily="34" charset="0"/>
              <a:buNone/>
              <a:tabLst>
                <a:tab pos="0" algn="l"/>
              </a:tabLst>
            </a:pPr>
            <a:r>
              <a:rPr lang="de-DE" sz="1200" b="0" strike="noStrike" spc="-1" dirty="0">
                <a:solidFill>
                  <a:srgbClr val="000000"/>
                </a:solidFill>
                <a:latin typeface="+mn-lt"/>
                <a:ea typeface="+mn-ea"/>
              </a:rPr>
              <a:t>Jetzt werden weitere Begriffe auf dem Kreis notiert, die den </a:t>
            </a:r>
            <a:r>
              <a:rPr lang="de-DE" sz="1200" b="0" strike="noStrike" spc="-1" dirty="0" err="1">
                <a:solidFill>
                  <a:srgbClr val="000000"/>
                </a:solidFill>
                <a:latin typeface="+mn-lt"/>
                <a:ea typeface="+mn-ea"/>
              </a:rPr>
              <a:t>SchülerInnen</a:t>
            </a:r>
            <a:r>
              <a:rPr lang="de-DE" sz="1200" b="0" strike="noStrike" spc="-1" dirty="0">
                <a:solidFill>
                  <a:srgbClr val="000000"/>
                </a:solidFill>
                <a:latin typeface="+mn-lt"/>
                <a:ea typeface="+mn-ea"/>
              </a:rPr>
              <a:t> zum Thema einfallen.</a:t>
            </a:r>
          </a:p>
          <a:p>
            <a:pPr marL="360" indent="0">
              <a:lnSpc>
                <a:spcPct val="100000"/>
              </a:lnSpc>
              <a:buFont typeface="Arial" panose="020B0604020202020204" pitchFamily="34" charset="0"/>
              <a:buNone/>
              <a:tabLst>
                <a:tab pos="0" algn="l"/>
              </a:tabLst>
            </a:pPr>
            <a:r>
              <a:rPr lang="de-DE" sz="1200" b="0" strike="noStrike" spc="-1" dirty="0">
                <a:solidFill>
                  <a:srgbClr val="000000"/>
                </a:solidFill>
                <a:latin typeface="+mn-lt"/>
                <a:ea typeface="+mn-ea"/>
              </a:rPr>
              <a:t>Mindestens zwei Begriffe pro Person sollten von den </a:t>
            </a:r>
            <a:r>
              <a:rPr lang="de-DE" sz="1200" b="0" strike="noStrike" spc="-1" dirty="0" err="1">
                <a:solidFill>
                  <a:srgbClr val="000000"/>
                </a:solidFill>
                <a:latin typeface="+mn-lt"/>
                <a:ea typeface="+mn-ea"/>
              </a:rPr>
              <a:t>SchülerInnen</a:t>
            </a:r>
            <a:r>
              <a:rPr lang="de-DE" sz="1200" b="0" strike="noStrike" spc="-1" dirty="0">
                <a:solidFill>
                  <a:srgbClr val="000000"/>
                </a:solidFill>
                <a:latin typeface="+mn-lt"/>
                <a:ea typeface="+mn-ea"/>
              </a:rPr>
              <a:t> notiert werden. Im Beispiel sind diese Begriffe gelb hinterlegt.</a:t>
            </a:r>
            <a:endParaRPr lang="de-DE" sz="2000" b="0" strike="noStrike" spc="-1" dirty="0">
              <a:latin typeface="Calibri"/>
            </a:endParaRPr>
          </a:p>
          <a:p>
            <a:pPr marL="216000" indent="-215640">
              <a:lnSpc>
                <a:spcPct val="100000"/>
              </a:lnSpc>
              <a:tabLst>
                <a:tab pos="0" algn="l"/>
              </a:tabLst>
            </a:pPr>
            <a:endParaRPr lang="de-DE" sz="2000" b="0" strike="noStrike" spc="-1" dirty="0">
              <a:latin typeface="Calibri"/>
            </a:endParaRPr>
          </a:p>
        </p:txBody>
      </p:sp>
      <p:sp>
        <p:nvSpPr>
          <p:cNvPr id="40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A87E67D8-0C96-4F4D-819B-9639CDAE90FA}" type="slidenum">
              <a:rPr lang="en-GB" sz="1200" b="0" strike="noStrike" spc="-1">
                <a:solidFill>
                  <a:srgbClr val="000000"/>
                </a:solidFill>
                <a:latin typeface="Calibri"/>
                <a:ea typeface="+mn-ea"/>
              </a:rPr>
              <a:t>16</a:t>
            </a:fld>
            <a:endParaRPr lang="de-DE" sz="1200" b="0" strike="noStrike" spc="-1">
              <a:latin typeface="Calibri"/>
            </a:endParaRPr>
          </a:p>
        </p:txBody>
      </p:sp>
    </p:spTree>
    <p:extLst>
      <p:ext uri="{BB962C8B-B14F-4D97-AF65-F5344CB8AC3E}">
        <p14:creationId xmlns:p14="http://schemas.microsoft.com/office/powerpoint/2010/main" val="12731687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 name="PlaceHolder 1"/>
          <p:cNvSpPr>
            <a:spLocks noGrp="1" noRot="1" noChangeAspect="1"/>
          </p:cNvSpPr>
          <p:nvPr>
            <p:ph type="sldImg"/>
          </p:nvPr>
        </p:nvSpPr>
        <p:spPr>
          <a:xfrm>
            <a:off x="1200150" y="1143000"/>
            <a:ext cx="4457700" cy="3086100"/>
          </a:xfrm>
          <a:prstGeom prst="rect">
            <a:avLst/>
          </a:prstGeom>
        </p:spPr>
      </p:sp>
      <p:sp>
        <p:nvSpPr>
          <p:cNvPr id="411" name="PlaceHolder 2"/>
          <p:cNvSpPr>
            <a:spLocks noGrp="1"/>
          </p:cNvSpPr>
          <p:nvPr>
            <p:ph type="body"/>
          </p:nvPr>
        </p:nvSpPr>
        <p:spPr>
          <a:xfrm>
            <a:off x="685800" y="4400640"/>
            <a:ext cx="5485680" cy="3599640"/>
          </a:xfrm>
          <a:prstGeom prst="rect">
            <a:avLst/>
          </a:prstGeom>
        </p:spPr>
        <p:txBody>
          <a:bodyPr lIns="0" tIns="0" rIns="0" bIns="0">
            <a:noAutofit/>
          </a:bodyPr>
          <a:lstStyle/>
          <a:p>
            <a:pPr marL="36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tab pos="0" algn="l"/>
              </a:tabLst>
              <a:defRPr/>
            </a:pPr>
            <a:r>
              <a:rPr lang="de-DE" sz="3600" b="0" strike="noStrike" spc="-1" dirty="0">
                <a:latin typeface="Calibri"/>
              </a:rPr>
              <a:t>Jede Person in der Gruppe darf zwei Verbindungslinien zwischen zwei Begriffen ziehen, welche ihrer Meinung nach zusammen gehören. </a:t>
            </a:r>
          </a:p>
          <a:p>
            <a:pPr marL="216000" indent="-215640">
              <a:lnSpc>
                <a:spcPct val="100000"/>
              </a:lnSpc>
              <a:tabLst>
                <a:tab pos="0" algn="l"/>
              </a:tabLst>
            </a:pPr>
            <a:endParaRPr lang="de-DE" sz="3600" b="0" strike="noStrike" spc="-1" dirty="0">
              <a:latin typeface="Calibri"/>
            </a:endParaRPr>
          </a:p>
        </p:txBody>
      </p:sp>
      <p:sp>
        <p:nvSpPr>
          <p:cNvPr id="41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43C0B65B-80C4-4B2E-AE25-39993A7D3A9A}" type="slidenum">
              <a:rPr lang="en-GB" sz="1200" b="0" strike="noStrike" spc="-1">
                <a:solidFill>
                  <a:srgbClr val="000000"/>
                </a:solidFill>
                <a:latin typeface="Calibri"/>
                <a:ea typeface="+mn-ea"/>
              </a:rPr>
              <a:t>17</a:t>
            </a:fld>
            <a:endParaRPr lang="de-DE" sz="1200" b="0" strike="noStrike" spc="-1">
              <a:latin typeface="Calibri"/>
            </a:endParaRPr>
          </a:p>
        </p:txBody>
      </p:sp>
    </p:spTree>
    <p:extLst>
      <p:ext uri="{BB962C8B-B14F-4D97-AF65-F5344CB8AC3E}">
        <p14:creationId xmlns:p14="http://schemas.microsoft.com/office/powerpoint/2010/main" val="34926656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 name="PlaceHolder 1"/>
          <p:cNvSpPr>
            <a:spLocks noGrp="1" noRot="1" noChangeAspect="1"/>
          </p:cNvSpPr>
          <p:nvPr>
            <p:ph type="sldImg"/>
          </p:nvPr>
        </p:nvSpPr>
        <p:spPr>
          <a:xfrm>
            <a:off x="1200150" y="1143000"/>
            <a:ext cx="4457700" cy="3086100"/>
          </a:xfrm>
          <a:prstGeom prst="rect">
            <a:avLst/>
          </a:prstGeom>
        </p:spPr>
      </p:sp>
      <p:sp>
        <p:nvSpPr>
          <p:cNvPr id="411" name="PlaceHolder 2"/>
          <p:cNvSpPr>
            <a:spLocks noGrp="1"/>
          </p:cNvSpPr>
          <p:nvPr>
            <p:ph type="body"/>
          </p:nvPr>
        </p:nvSpPr>
        <p:spPr>
          <a:xfrm>
            <a:off x="685800" y="4400640"/>
            <a:ext cx="5485680" cy="3599640"/>
          </a:xfrm>
          <a:prstGeom prst="rect">
            <a:avLst/>
          </a:prstGeom>
        </p:spPr>
        <p:txBody>
          <a:bodyPr lIns="0" tIns="0" rIns="0" bIns="0">
            <a:noAutofit/>
          </a:bodyPr>
          <a:lstStyle/>
          <a:p>
            <a:pPr marL="360" indent="0">
              <a:lnSpc>
                <a:spcPct val="100000"/>
              </a:lnSpc>
              <a:buFont typeface="Arial" panose="020B0604020202020204" pitchFamily="34" charset="0"/>
              <a:buNone/>
              <a:tabLst>
                <a:tab pos="0" algn="l"/>
              </a:tabLst>
            </a:pPr>
            <a:r>
              <a:rPr lang="de-DE" sz="3600" b="0" strike="noStrike" spc="-1" dirty="0">
                <a:latin typeface="Calibri"/>
              </a:rPr>
              <a:t>Die Begriffe mit den meisten Linien werden unterstrichen; im Beispiel grün. </a:t>
            </a:r>
          </a:p>
          <a:p>
            <a:pPr marL="360" indent="0">
              <a:lnSpc>
                <a:spcPct val="100000"/>
              </a:lnSpc>
              <a:buFont typeface="Arial" panose="020B0604020202020204" pitchFamily="34" charset="0"/>
              <a:buNone/>
              <a:tabLst>
                <a:tab pos="0" algn="l"/>
              </a:tabLst>
            </a:pPr>
            <a:r>
              <a:rPr lang="de-DE" sz="2000" b="0" strike="noStrike" spc="-1" dirty="0">
                <a:solidFill>
                  <a:srgbClr val="000000"/>
                </a:solidFill>
                <a:latin typeface="+mn-lt"/>
                <a:ea typeface="+mn-ea"/>
              </a:rPr>
              <a:t> </a:t>
            </a:r>
            <a:endParaRPr lang="de-DE" sz="2000" b="0" strike="noStrike" spc="-1" dirty="0">
              <a:latin typeface="Calibri"/>
            </a:endParaRPr>
          </a:p>
          <a:p>
            <a:pPr marL="360" indent="0">
              <a:lnSpc>
                <a:spcPct val="100000"/>
              </a:lnSpc>
              <a:buFont typeface="Arial" panose="020B0604020202020204" pitchFamily="34" charset="0"/>
              <a:buNone/>
              <a:tabLst>
                <a:tab pos="0" algn="l"/>
              </a:tabLst>
            </a:pPr>
            <a:r>
              <a:rPr lang="de-DE" sz="2000" b="0" strike="noStrike" spc="-1" dirty="0">
                <a:solidFill>
                  <a:srgbClr val="000000"/>
                </a:solidFill>
                <a:latin typeface="+mn-lt"/>
                <a:ea typeface="+mn-ea"/>
              </a:rPr>
              <a:t>Ergebnis: Die am häufigsten verwendeten Begriffe, also die mit der meisten Verbindungslinien, spiegeln die Position der </a:t>
            </a:r>
            <a:r>
              <a:rPr lang="de-DE" sz="2000" b="0" strike="noStrike" spc="-1" dirty="0" err="1">
                <a:solidFill>
                  <a:srgbClr val="000000"/>
                </a:solidFill>
                <a:latin typeface="+mn-lt"/>
                <a:ea typeface="+mn-ea"/>
              </a:rPr>
              <a:t>SchülerInnen</a:t>
            </a:r>
            <a:r>
              <a:rPr lang="de-DE" sz="2000" b="0" strike="noStrike" spc="-1" dirty="0">
                <a:solidFill>
                  <a:srgbClr val="000000"/>
                </a:solidFill>
                <a:latin typeface="+mn-lt"/>
                <a:ea typeface="+mn-ea"/>
              </a:rPr>
              <a:t> zur zentralen Frage wider.</a:t>
            </a:r>
            <a:endParaRPr lang="de-DE" sz="2000" b="0" strike="noStrike" spc="-1" dirty="0">
              <a:latin typeface="Calibri"/>
            </a:endParaRPr>
          </a:p>
          <a:p>
            <a:pPr marL="360" indent="0">
              <a:lnSpc>
                <a:spcPct val="100000"/>
              </a:lnSpc>
              <a:buFont typeface="Arial" panose="020B0604020202020204" pitchFamily="34" charset="0"/>
              <a:buNone/>
              <a:tabLst>
                <a:tab pos="0" algn="l"/>
              </a:tabLst>
            </a:pPr>
            <a:r>
              <a:rPr lang="de-DE" sz="2000" b="0" strike="noStrike" spc="-1" dirty="0">
                <a:solidFill>
                  <a:srgbClr val="000000"/>
                </a:solidFill>
                <a:latin typeface="+mn-lt"/>
                <a:ea typeface="+mn-ea"/>
              </a:rPr>
              <a:t>Gleichzeitig wird deutlich, mit welchen Begriffen, also welchem Wording /Wortschatz/Vokabular das Thema erfasst wird.</a:t>
            </a:r>
            <a:endParaRPr lang="de-DE" sz="2000" b="0" strike="noStrike" spc="-1" dirty="0">
              <a:latin typeface="Calibri"/>
            </a:endParaRPr>
          </a:p>
          <a:p>
            <a:pPr marL="360" indent="0">
              <a:lnSpc>
                <a:spcPct val="100000"/>
              </a:lnSpc>
              <a:buFont typeface="Arial" panose="020B0604020202020204" pitchFamily="34" charset="0"/>
              <a:buNone/>
              <a:tabLst>
                <a:tab pos="0" algn="l"/>
              </a:tabLst>
            </a:pPr>
            <a:endParaRPr lang="de-DE" sz="2000" b="0" strike="noStrike" spc="-1" dirty="0">
              <a:latin typeface="Calibri"/>
            </a:endParaRPr>
          </a:p>
        </p:txBody>
      </p:sp>
      <p:sp>
        <p:nvSpPr>
          <p:cNvPr id="41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43C0B65B-80C4-4B2E-AE25-39993A7D3A9A}" type="slidenum">
              <a:rPr lang="en-GB" sz="1200" b="0" strike="noStrike" spc="-1">
                <a:solidFill>
                  <a:srgbClr val="000000"/>
                </a:solidFill>
                <a:latin typeface="Calibri"/>
                <a:ea typeface="+mn-ea"/>
              </a:rPr>
              <a:t>18</a:t>
            </a:fld>
            <a:endParaRPr lang="de-DE" sz="1200" b="0" strike="noStrike" spc="-1">
              <a:latin typeface="Calibri"/>
            </a:endParaRPr>
          </a:p>
        </p:txBody>
      </p:sp>
    </p:spTree>
    <p:extLst>
      <p:ext uri="{BB962C8B-B14F-4D97-AF65-F5344CB8AC3E}">
        <p14:creationId xmlns:p14="http://schemas.microsoft.com/office/powerpoint/2010/main" val="5632543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 name="PlaceHolder 1"/>
          <p:cNvSpPr>
            <a:spLocks noGrp="1" noRot="1" noChangeAspect="1"/>
          </p:cNvSpPr>
          <p:nvPr>
            <p:ph type="sldImg"/>
          </p:nvPr>
        </p:nvSpPr>
        <p:spPr>
          <a:xfrm>
            <a:off x="1200150" y="1143000"/>
            <a:ext cx="4457700" cy="3086100"/>
          </a:xfrm>
          <a:prstGeom prst="rect">
            <a:avLst/>
          </a:prstGeom>
        </p:spPr>
      </p:sp>
      <p:sp>
        <p:nvSpPr>
          <p:cNvPr id="417" name="PlaceHolder 2"/>
          <p:cNvSpPr>
            <a:spLocks noGrp="1"/>
          </p:cNvSpPr>
          <p:nvPr>
            <p:ph type="body"/>
          </p:nvPr>
        </p:nvSpPr>
        <p:spPr>
          <a:xfrm>
            <a:off x="685800" y="4400640"/>
            <a:ext cx="5485680" cy="3599640"/>
          </a:xfrm>
          <a:prstGeom prst="rect">
            <a:avLst/>
          </a:prstGeom>
        </p:spPr>
        <p:txBody>
          <a:bodyPr lIns="0" tIns="0" rIns="0" bIns="0">
            <a:noAutofit/>
          </a:bodyPr>
          <a:lstStyle/>
          <a:p>
            <a:pPr marL="360" indent="0">
              <a:lnSpc>
                <a:spcPct val="100000"/>
              </a:lnSpc>
              <a:buFont typeface="Arial" panose="020B0604020202020204" pitchFamily="34" charset="0"/>
              <a:buNone/>
              <a:tabLst>
                <a:tab pos="0" algn="l"/>
              </a:tabLst>
            </a:pPr>
            <a:r>
              <a:rPr lang="de-DE" sz="2000" b="0" strike="noStrike" spc="-1" dirty="0">
                <a:latin typeface="Calibri"/>
              </a:rPr>
              <a:t>Dieser Frage nähern sich die </a:t>
            </a:r>
            <a:r>
              <a:rPr lang="de-DE" sz="2000" b="0" strike="noStrike" spc="-1" dirty="0" err="1">
                <a:latin typeface="Calibri"/>
              </a:rPr>
              <a:t>SchülerInnen</a:t>
            </a:r>
            <a:r>
              <a:rPr lang="de-DE" sz="2000" b="0" strike="noStrike" spc="-1" dirty="0">
                <a:latin typeface="Calibri"/>
              </a:rPr>
              <a:t> ebenfalls spielerisch-kreativ über </a:t>
            </a:r>
            <a:r>
              <a:rPr lang="de-DE" sz="2000" b="0" strike="noStrike" spc="-1" dirty="0" err="1">
                <a:latin typeface="Calibri"/>
              </a:rPr>
              <a:t>Mind</a:t>
            </a:r>
            <a:r>
              <a:rPr lang="de-DE" sz="2000" b="0" strike="noStrike" spc="-1" dirty="0">
                <a:latin typeface="Calibri"/>
              </a:rPr>
              <a:t> Mapping an.</a:t>
            </a:r>
          </a:p>
          <a:p>
            <a:pPr marL="360" indent="0">
              <a:lnSpc>
                <a:spcPct val="100000"/>
              </a:lnSpc>
              <a:buFont typeface="Arial" panose="020B0604020202020204" pitchFamily="34" charset="0"/>
              <a:buNone/>
              <a:tabLst>
                <a:tab pos="0" algn="l"/>
              </a:tabLst>
            </a:pPr>
            <a:r>
              <a:rPr lang="de-DE" sz="2000" b="0" strike="noStrike" spc="-1" dirty="0">
                <a:latin typeface="Calibri"/>
              </a:rPr>
              <a:t>So werden alle Gedanken / Ansätze zu dieser komplexen Fragestellung berücksichtig. Zusammenhänge können deutlich werden. Da die Gedanken/Ideen/ Ansätze nicht ausformuliert werden müssen, ist das Vorgehen und die Herangehensweise sehr ergebnisoffen.</a:t>
            </a:r>
          </a:p>
        </p:txBody>
      </p:sp>
      <p:sp>
        <p:nvSpPr>
          <p:cNvPr id="418"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70D0E834-6E3D-43A0-8534-8A9C5525C0F5}" type="slidenum">
              <a:rPr lang="en-GB" sz="1200" b="0" strike="noStrike" spc="-1">
                <a:solidFill>
                  <a:srgbClr val="000000"/>
                </a:solidFill>
                <a:latin typeface="Calibri"/>
                <a:ea typeface="+mn-ea"/>
              </a:rPr>
              <a:t>19</a:t>
            </a:fld>
            <a:endParaRPr lang="de-DE" sz="1200" b="0" strike="noStrike" spc="-1">
              <a:latin typeface="Calibri"/>
            </a:endParaRPr>
          </a:p>
        </p:txBody>
      </p:sp>
    </p:spTree>
    <p:extLst>
      <p:ext uri="{BB962C8B-B14F-4D97-AF65-F5344CB8AC3E}">
        <p14:creationId xmlns:p14="http://schemas.microsoft.com/office/powerpoint/2010/main" val="2273735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 name="PlaceHolder 1"/>
          <p:cNvSpPr>
            <a:spLocks noGrp="1" noRot="1" noChangeAspect="1"/>
          </p:cNvSpPr>
          <p:nvPr>
            <p:ph type="sldImg"/>
          </p:nvPr>
        </p:nvSpPr>
        <p:spPr>
          <a:xfrm>
            <a:off x="1200150" y="1143000"/>
            <a:ext cx="4457700" cy="3086100"/>
          </a:xfrm>
          <a:prstGeom prst="rect">
            <a:avLst/>
          </a:prstGeom>
        </p:spPr>
      </p:sp>
      <p:sp>
        <p:nvSpPr>
          <p:cNvPr id="363" name="PlaceHolder 2"/>
          <p:cNvSpPr>
            <a:spLocks noGrp="1"/>
          </p:cNvSpPr>
          <p:nvPr>
            <p:ph type="body"/>
          </p:nvPr>
        </p:nvSpPr>
        <p:spPr>
          <a:xfrm>
            <a:off x="685800" y="4400640"/>
            <a:ext cx="5485320" cy="3599280"/>
          </a:xfrm>
          <a:prstGeom prst="rect">
            <a:avLst/>
          </a:prstGeom>
        </p:spPr>
        <p:txBody>
          <a:bodyPr lIns="0" tIns="0" rIns="0" bIns="0">
            <a:noAutofit/>
          </a:bodyPr>
          <a:lstStyle/>
          <a:p>
            <a:pPr marL="216000" indent="-215640">
              <a:lnSpc>
                <a:spcPct val="100000"/>
              </a:lnSpc>
              <a:tabLst>
                <a:tab pos="0" algn="l"/>
              </a:tabLst>
            </a:pPr>
            <a:r>
              <a:rPr lang="de-DE" sz="1200" b="0" strike="noStrike" spc="-1" dirty="0">
                <a:latin typeface="Calibri"/>
              </a:rPr>
              <a:t>Einleitungsfolie 2 von 2:</a:t>
            </a:r>
          </a:p>
          <a:p>
            <a:pPr marL="216000" indent="-215640">
              <a:lnSpc>
                <a:spcPct val="100000"/>
              </a:lnSpc>
              <a:tabLst>
                <a:tab pos="0" algn="l"/>
              </a:tabLst>
            </a:pPr>
            <a:endParaRPr lang="de-DE" sz="1200" b="0" strike="noStrike" spc="-1" dirty="0">
              <a:latin typeface="Calibri"/>
            </a:endParaRPr>
          </a:p>
          <a:p>
            <a:pPr>
              <a:lnSpc>
                <a:spcPct val="100000"/>
              </a:lnSpc>
              <a:tabLst>
                <a:tab pos="0" algn="l"/>
              </a:tabLst>
            </a:pPr>
            <a:r>
              <a:rPr lang="de-DE" sz="1200" b="0" strike="noStrike" spc="-1" dirty="0">
                <a:latin typeface="Calibri"/>
              </a:rPr>
              <a:t>Die vollständige Übersicht zu dieser Unterrichtseinheit mit thematischer Untergliederung, den adressierten Kompetenzen, Gruppenaufgaben und benötigten Materialien finden Sie auf unserer Website im Bereich:</a:t>
            </a:r>
          </a:p>
          <a:p>
            <a:pPr marL="216000" indent="-215640">
              <a:lnSpc>
                <a:spcPct val="100000"/>
              </a:lnSpc>
              <a:tabLst>
                <a:tab pos="0" algn="l"/>
              </a:tabLst>
            </a:pPr>
            <a:r>
              <a:rPr lang="de-DE" sz="1200" b="0" strike="noStrike" spc="-1" dirty="0">
                <a:latin typeface="Calibri"/>
              </a:rPr>
              <a:t>https://</a:t>
            </a:r>
            <a:r>
              <a:rPr lang="de-DE" sz="1200" b="0" strike="noStrike" spc="-1" dirty="0" err="1">
                <a:latin typeface="Calibri"/>
              </a:rPr>
              <a:t>www.uni-ulm.de</a:t>
            </a:r>
            <a:r>
              <a:rPr lang="de-DE" sz="1200" b="0" strike="noStrike" spc="-1" dirty="0">
                <a:latin typeface="Calibri"/>
              </a:rPr>
              <a:t>/</a:t>
            </a:r>
            <a:r>
              <a:rPr lang="de-DE" sz="1200" b="0" strike="noStrike" spc="-1" dirty="0" err="1">
                <a:latin typeface="Calibri"/>
              </a:rPr>
              <a:t>mawi</a:t>
            </a:r>
            <a:r>
              <a:rPr lang="de-DE" sz="1200" b="0" strike="noStrike" spc="-1" dirty="0">
                <a:latin typeface="Calibri"/>
              </a:rPr>
              <a:t>/</a:t>
            </a:r>
            <a:r>
              <a:rPr lang="de-DE" sz="1200" b="0" strike="noStrike" spc="-1" dirty="0" err="1">
                <a:latin typeface="Calibri"/>
              </a:rPr>
              <a:t>bntextillabor</a:t>
            </a:r>
            <a:r>
              <a:rPr lang="de-DE" sz="1200" b="0" strike="noStrike" spc="-1" dirty="0">
                <a:latin typeface="Calibri"/>
              </a:rPr>
              <a:t>/</a:t>
            </a:r>
            <a:r>
              <a:rPr lang="de-DE" sz="1200" b="0" strike="noStrike" spc="-1" dirty="0" err="1">
                <a:latin typeface="Calibri"/>
              </a:rPr>
              <a:t>bildungsangebote</a:t>
            </a:r>
            <a:r>
              <a:rPr lang="de-DE" sz="1200" b="0" strike="noStrike" spc="-1" dirty="0">
                <a:latin typeface="Calibri"/>
              </a:rPr>
              <a:t>/</a:t>
            </a:r>
            <a:r>
              <a:rPr lang="de-DE" sz="1200" b="0" strike="noStrike" spc="-1" dirty="0" err="1">
                <a:latin typeface="Calibri"/>
              </a:rPr>
              <a:t>lehrkraefte</a:t>
            </a:r>
            <a:r>
              <a:rPr lang="de-DE" sz="1200" b="0" strike="noStrike" spc="-1" dirty="0">
                <a:latin typeface="Calibri"/>
              </a:rPr>
              <a:t>/projektideen-entwickeln/</a:t>
            </a:r>
          </a:p>
          <a:p>
            <a:pPr marL="216000" indent="-215640">
              <a:lnSpc>
                <a:spcPct val="100000"/>
              </a:lnSpc>
              <a:tabLst>
                <a:tab pos="0" algn="l"/>
              </a:tabLst>
            </a:pPr>
            <a:r>
              <a:rPr lang="de-DE" sz="1200" b="0" strike="noStrike" spc="-1" dirty="0">
                <a:latin typeface="Calibri"/>
              </a:rPr>
              <a:t>Weitere Informationen zum Thema Co-Design finden Sie hier:</a:t>
            </a:r>
          </a:p>
          <a:p>
            <a:pPr marL="216000" indent="-215640">
              <a:lnSpc>
                <a:spcPct val="100000"/>
              </a:lnSpc>
              <a:tabLst>
                <a:tab pos="0" algn="l"/>
              </a:tabLst>
            </a:pPr>
            <a:r>
              <a:rPr lang="de-DE" sz="1200" b="0" strike="noStrike" spc="-1" dirty="0">
                <a:latin typeface="Calibri"/>
              </a:rPr>
              <a:t>https://</a:t>
            </a:r>
            <a:r>
              <a:rPr lang="de-DE" sz="1200" b="0" strike="noStrike" spc="-1" dirty="0" err="1">
                <a:latin typeface="Calibri"/>
              </a:rPr>
              <a:t>www.uni-ulm.de</a:t>
            </a:r>
            <a:r>
              <a:rPr lang="de-DE" sz="1200" b="0" strike="noStrike" spc="-1" dirty="0">
                <a:latin typeface="Calibri"/>
              </a:rPr>
              <a:t>/</a:t>
            </a:r>
            <a:r>
              <a:rPr lang="de-DE" sz="1200" b="0" strike="noStrike" spc="-1" dirty="0" err="1">
                <a:latin typeface="Calibri"/>
              </a:rPr>
              <a:t>mawi</a:t>
            </a:r>
            <a:r>
              <a:rPr lang="de-DE" sz="1200" b="0" strike="noStrike" spc="-1" dirty="0">
                <a:latin typeface="Calibri"/>
              </a:rPr>
              <a:t>/</a:t>
            </a:r>
            <a:r>
              <a:rPr lang="de-DE" sz="1200" b="0" strike="noStrike" spc="-1" dirty="0" err="1">
                <a:latin typeface="Calibri"/>
              </a:rPr>
              <a:t>bntextillabor</a:t>
            </a:r>
            <a:r>
              <a:rPr lang="de-DE" sz="1200" b="0" strike="noStrike" spc="-1" dirty="0">
                <a:latin typeface="Calibri"/>
              </a:rPr>
              <a:t>/</a:t>
            </a:r>
            <a:r>
              <a:rPr lang="de-DE" sz="1200" b="0" strike="noStrike" spc="-1" dirty="0" err="1">
                <a:latin typeface="Calibri"/>
              </a:rPr>
              <a:t>bildungsangebote</a:t>
            </a:r>
            <a:r>
              <a:rPr lang="de-DE" sz="1200" b="0" strike="noStrike" spc="-1" dirty="0">
                <a:latin typeface="Calibri"/>
              </a:rPr>
              <a:t>/</a:t>
            </a:r>
            <a:r>
              <a:rPr lang="de-DE" sz="1200" b="0" strike="noStrike" spc="-1" dirty="0" err="1">
                <a:latin typeface="Calibri"/>
              </a:rPr>
              <a:t>lehrkraefte</a:t>
            </a:r>
            <a:r>
              <a:rPr lang="de-DE" sz="1200" b="0" strike="noStrike" spc="-1" dirty="0">
                <a:latin typeface="Calibri"/>
              </a:rPr>
              <a:t>/</a:t>
            </a:r>
            <a:r>
              <a:rPr lang="de-DE" sz="1200" b="0" strike="noStrike" spc="-1" dirty="0" err="1">
                <a:latin typeface="Calibri"/>
              </a:rPr>
              <a:t>guidebook</a:t>
            </a:r>
            <a:r>
              <a:rPr lang="de-DE" sz="1200" b="0" strike="noStrike" spc="-1" dirty="0">
                <a:latin typeface="Calibri"/>
              </a:rPr>
              <a:t>/</a:t>
            </a:r>
          </a:p>
          <a:p>
            <a:pPr marL="216000" indent="-215640">
              <a:lnSpc>
                <a:spcPct val="100000"/>
              </a:lnSpc>
              <a:tabLst>
                <a:tab pos="0" algn="l"/>
              </a:tabLst>
            </a:pPr>
            <a:endParaRPr lang="de-DE" sz="1200" b="0" strike="noStrike" spc="-1" dirty="0">
              <a:latin typeface="Calibri"/>
            </a:endParaRPr>
          </a:p>
          <a:p>
            <a:pPr marL="216000" indent="-215640">
              <a:lnSpc>
                <a:spcPct val="100000"/>
              </a:lnSpc>
              <a:tabLst>
                <a:tab pos="0" algn="l"/>
              </a:tabLst>
            </a:pPr>
            <a:endParaRPr lang="de-DE" sz="1200" b="0" strike="noStrike" spc="-1" dirty="0">
              <a:latin typeface="Calibri"/>
            </a:endParaRPr>
          </a:p>
          <a:p>
            <a:pPr marL="216000" indent="-215640">
              <a:lnSpc>
                <a:spcPct val="100000"/>
              </a:lnSpc>
              <a:tabLst>
                <a:tab pos="0" algn="l"/>
              </a:tabLst>
            </a:pPr>
            <a:endParaRPr lang="de-DE" sz="1200" b="0" strike="noStrike" spc="-1" dirty="0">
              <a:latin typeface="Calibri"/>
            </a:endParaRPr>
          </a:p>
          <a:p>
            <a:pPr marL="216000" indent="-215640">
              <a:lnSpc>
                <a:spcPct val="100000"/>
              </a:lnSpc>
              <a:tabLst>
                <a:tab pos="0" algn="l"/>
              </a:tabLst>
            </a:pPr>
            <a:endParaRPr lang="de-DE" sz="1200" b="0" strike="noStrike" spc="-1" dirty="0">
              <a:latin typeface="Calibri"/>
            </a:endParaRPr>
          </a:p>
        </p:txBody>
      </p:sp>
      <p:sp>
        <p:nvSpPr>
          <p:cNvPr id="364" name="CustomShape 3"/>
          <p:cNvSpPr/>
          <p:nvPr/>
        </p:nvSpPr>
        <p:spPr>
          <a:xfrm>
            <a:off x="3884760" y="8685360"/>
            <a:ext cx="2970720" cy="457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6DE58466-4863-41B4-8398-49521A4A3D56}" type="slidenum">
              <a:rPr lang="en-GB" sz="1200" b="0" strike="noStrike" spc="-1">
                <a:solidFill>
                  <a:srgbClr val="000000"/>
                </a:solidFill>
                <a:latin typeface="Calibri"/>
                <a:ea typeface="+mn-ea"/>
              </a:rPr>
              <a:t>2</a:t>
            </a:fld>
            <a:endParaRPr lang="de-DE" sz="1200" b="0" strike="noStrike" spc="-1">
              <a:latin typeface="Calibri"/>
            </a:endParaRPr>
          </a:p>
        </p:txBody>
      </p:sp>
    </p:spTree>
    <p:extLst>
      <p:ext uri="{BB962C8B-B14F-4D97-AF65-F5344CB8AC3E}">
        <p14:creationId xmlns:p14="http://schemas.microsoft.com/office/powerpoint/2010/main" val="12822308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 name="PlaceHolder 1"/>
          <p:cNvSpPr>
            <a:spLocks noGrp="1" noRot="1" noChangeAspect="1"/>
          </p:cNvSpPr>
          <p:nvPr>
            <p:ph type="sldImg"/>
          </p:nvPr>
        </p:nvSpPr>
        <p:spPr>
          <a:xfrm>
            <a:off x="1200150" y="1143000"/>
            <a:ext cx="4457700" cy="3086100"/>
          </a:xfrm>
          <a:prstGeom prst="rect">
            <a:avLst/>
          </a:prstGeom>
        </p:spPr>
      </p:sp>
      <p:sp>
        <p:nvSpPr>
          <p:cNvPr id="420" name="PlaceHolder 2"/>
          <p:cNvSpPr>
            <a:spLocks noGrp="1"/>
          </p:cNvSpPr>
          <p:nvPr>
            <p:ph type="body"/>
          </p:nvPr>
        </p:nvSpPr>
        <p:spPr>
          <a:xfrm>
            <a:off x="685800" y="4400640"/>
            <a:ext cx="5485680" cy="3599640"/>
          </a:xfrm>
          <a:prstGeom prst="rect">
            <a:avLst/>
          </a:prstGeom>
        </p:spPr>
        <p:txBody>
          <a:bodyPr lIns="0" tIns="0" rIns="0" bIns="0">
            <a:noAutofit/>
          </a:bodyPr>
          <a:lstStyle/>
          <a:p>
            <a:pPr marL="360" indent="0">
              <a:lnSpc>
                <a:spcPct val="100000"/>
              </a:lnSpc>
              <a:buFont typeface="Arial" panose="020B0604020202020204" pitchFamily="34" charset="0"/>
              <a:buNone/>
              <a:tabLst>
                <a:tab pos="0" algn="l"/>
              </a:tabLst>
            </a:pPr>
            <a:r>
              <a:rPr lang="de-DE" sz="1200" b="1" strike="noStrike" spc="-1" dirty="0">
                <a:solidFill>
                  <a:srgbClr val="000000"/>
                </a:solidFill>
                <a:latin typeface="+mn-lt"/>
                <a:ea typeface="+mn-ea"/>
              </a:rPr>
              <a:t>Was sind die Herausforderungen jedes Einzelnen im Alltag, die einen nachhaltigen Modekonsum erschweren? </a:t>
            </a:r>
            <a:endParaRPr lang="de-DE" sz="1200" b="0" strike="noStrike" spc="-1" dirty="0">
              <a:latin typeface="Calibri"/>
            </a:endParaRPr>
          </a:p>
          <a:p>
            <a:pPr marL="360" indent="0">
              <a:lnSpc>
                <a:spcPct val="100000"/>
              </a:lnSpc>
              <a:buFont typeface="Arial" panose="020B0604020202020204" pitchFamily="34" charset="0"/>
              <a:buNone/>
              <a:tabLst>
                <a:tab pos="0" algn="l"/>
              </a:tabLst>
            </a:pPr>
            <a:r>
              <a:rPr lang="de-DE" sz="1200" b="0" u="sng" strike="noStrike" spc="-1" dirty="0">
                <a:solidFill>
                  <a:srgbClr val="000000"/>
                </a:solidFill>
                <a:uFillTx/>
                <a:latin typeface="+mn-lt"/>
                <a:ea typeface="+mn-ea"/>
              </a:rPr>
              <a:t>Tool:</a:t>
            </a:r>
            <a:r>
              <a:rPr lang="de-DE" sz="1200" b="0" strike="noStrike" spc="-1" dirty="0">
                <a:solidFill>
                  <a:srgbClr val="000000"/>
                </a:solidFill>
                <a:latin typeface="+mn-lt"/>
                <a:ea typeface="+mn-ea"/>
              </a:rPr>
              <a:t> Kontext oder </a:t>
            </a:r>
            <a:r>
              <a:rPr lang="de-DE" sz="1200" b="0" strike="noStrike" spc="-1" dirty="0" err="1">
                <a:solidFill>
                  <a:srgbClr val="000000"/>
                </a:solidFill>
                <a:latin typeface="+mn-lt"/>
                <a:ea typeface="+mn-ea"/>
              </a:rPr>
              <a:t>Mind</a:t>
            </a:r>
            <a:r>
              <a:rPr lang="de-DE" sz="1200" b="0" strike="noStrike" spc="-1" dirty="0">
                <a:solidFill>
                  <a:srgbClr val="000000"/>
                </a:solidFill>
                <a:latin typeface="+mn-lt"/>
                <a:ea typeface="+mn-ea"/>
              </a:rPr>
              <a:t> Mapping (benötigt werden Flipchart, Marker, Post-</a:t>
            </a:r>
            <a:r>
              <a:rPr lang="de-DE" sz="1200" b="0" strike="noStrike" spc="-1" dirty="0" err="1">
                <a:solidFill>
                  <a:srgbClr val="000000"/>
                </a:solidFill>
                <a:latin typeface="+mn-lt"/>
                <a:ea typeface="+mn-ea"/>
              </a:rPr>
              <a:t>it</a:t>
            </a:r>
            <a:r>
              <a:rPr lang="de-DE" sz="1200" b="0" strike="noStrike" spc="-1" dirty="0">
                <a:solidFill>
                  <a:srgbClr val="000000"/>
                </a:solidFill>
                <a:latin typeface="+mn-lt"/>
                <a:ea typeface="+mn-ea"/>
              </a:rPr>
              <a:t> Notes) </a:t>
            </a:r>
            <a:endParaRPr lang="de-DE" sz="1200" b="0" strike="noStrike" spc="-1" dirty="0">
              <a:latin typeface="Calibri"/>
            </a:endParaRPr>
          </a:p>
          <a:p>
            <a:pPr marL="360" indent="0">
              <a:lnSpc>
                <a:spcPct val="100000"/>
              </a:lnSpc>
              <a:buFont typeface="Arial" panose="020B0604020202020204" pitchFamily="34" charset="0"/>
              <a:buNone/>
              <a:tabLst>
                <a:tab pos="0" algn="l"/>
              </a:tabLst>
            </a:pPr>
            <a:r>
              <a:rPr lang="de-DE" sz="1200" b="0" strike="noStrike" spc="-1" dirty="0">
                <a:solidFill>
                  <a:srgbClr val="000000"/>
                </a:solidFill>
                <a:latin typeface="+mn-lt"/>
                <a:ea typeface="+mn-ea"/>
              </a:rPr>
              <a:t>Das Poster wird für die Gruppen vorbereitet.</a:t>
            </a:r>
          </a:p>
          <a:p>
            <a:pPr marL="360" indent="0">
              <a:lnSpc>
                <a:spcPct val="100000"/>
              </a:lnSpc>
              <a:buFont typeface="Arial" panose="020B0604020202020204" pitchFamily="34" charset="0"/>
              <a:buNone/>
              <a:tabLst>
                <a:tab pos="0" algn="l"/>
              </a:tabLst>
            </a:pPr>
            <a:r>
              <a:rPr lang="de-DE" sz="1200" b="0" strike="noStrike" spc="-1" dirty="0">
                <a:solidFill>
                  <a:srgbClr val="000000"/>
                </a:solidFill>
                <a:latin typeface="+mn-lt"/>
                <a:ea typeface="+mn-ea"/>
              </a:rPr>
              <a:t>Die äußeren Bedingungen sind</a:t>
            </a:r>
            <a:r>
              <a:rPr lang="de-DE" sz="1200" b="0" strike="noStrike" spc="-1" baseline="0" dirty="0">
                <a:solidFill>
                  <a:srgbClr val="000000"/>
                </a:solidFill>
                <a:latin typeface="+mn-lt"/>
                <a:ea typeface="+mn-ea"/>
              </a:rPr>
              <a:t> </a:t>
            </a:r>
            <a:r>
              <a:rPr lang="de-DE" sz="1200" b="0" strike="noStrike" spc="-1" dirty="0">
                <a:solidFill>
                  <a:srgbClr val="000000"/>
                </a:solidFill>
                <a:latin typeface="+mn-lt"/>
                <a:ea typeface="+mn-ea"/>
              </a:rPr>
              <a:t>bzw. der Aktionsrahmen ist durch</a:t>
            </a:r>
            <a:r>
              <a:rPr lang="de-DE" sz="1200" b="0" strike="noStrike" spc="-1" baseline="0" dirty="0">
                <a:solidFill>
                  <a:srgbClr val="000000"/>
                </a:solidFill>
                <a:latin typeface="+mn-lt"/>
                <a:ea typeface="+mn-ea"/>
              </a:rPr>
              <a:t> die</a:t>
            </a:r>
            <a:r>
              <a:rPr lang="de-DE" sz="1200" b="0" strike="noStrike" spc="-1" dirty="0">
                <a:solidFill>
                  <a:srgbClr val="000000"/>
                </a:solidFill>
                <a:latin typeface="+mn-lt"/>
                <a:ea typeface="+mn-ea"/>
              </a:rPr>
              <a:t> Stichworte Kontext/Umfeld – Wohnort – Status </a:t>
            </a:r>
            <a:r>
              <a:rPr lang="de-DE" sz="1200" b="0" strike="noStrike" spc="-1" dirty="0" err="1">
                <a:solidFill>
                  <a:srgbClr val="000000"/>
                </a:solidFill>
                <a:latin typeface="+mn-lt"/>
                <a:ea typeface="+mn-ea"/>
              </a:rPr>
              <a:t>SchülerInnen</a:t>
            </a:r>
            <a:r>
              <a:rPr lang="de-DE" sz="1200" b="0" strike="noStrike" spc="-1" baseline="0" dirty="0">
                <a:solidFill>
                  <a:srgbClr val="000000"/>
                </a:solidFill>
                <a:latin typeface="+mn-lt"/>
                <a:ea typeface="+mn-ea"/>
              </a:rPr>
              <a:t> </a:t>
            </a:r>
            <a:r>
              <a:rPr lang="de-DE" sz="1200" b="0" strike="noStrike" spc="-1" dirty="0">
                <a:solidFill>
                  <a:srgbClr val="000000"/>
                </a:solidFill>
                <a:latin typeface="+mn-lt"/>
                <a:ea typeface="+mn-ea"/>
              </a:rPr>
              <a:t>eingegrenzt.</a:t>
            </a:r>
          </a:p>
          <a:p>
            <a:pPr marL="360" indent="0">
              <a:lnSpc>
                <a:spcPct val="100000"/>
              </a:lnSpc>
              <a:buFont typeface="Arial" panose="020B0604020202020204" pitchFamily="34" charset="0"/>
              <a:buNone/>
              <a:tabLst>
                <a:tab pos="0" algn="l"/>
              </a:tabLst>
            </a:pPr>
            <a:endParaRPr lang="de-DE" sz="1200" b="0" strike="noStrike" spc="-1" dirty="0">
              <a:latin typeface="Calibri"/>
            </a:endParaRPr>
          </a:p>
          <a:p>
            <a:pPr marL="216000" marR="0" lvl="0" indent="-215640" algn="l" defTabSz="914400" rtl="0" eaLnBrk="1" fontAlgn="auto" latinLnBrk="0" hangingPunct="1">
              <a:lnSpc>
                <a:spcPct val="100000"/>
              </a:lnSpc>
              <a:spcBef>
                <a:spcPts val="0"/>
              </a:spcBef>
              <a:spcAft>
                <a:spcPts val="0"/>
              </a:spcAft>
              <a:buClrTx/>
              <a:buSzTx/>
              <a:buFontTx/>
              <a:buNone/>
              <a:tabLst>
                <a:tab pos="0" algn="l"/>
              </a:tabLst>
              <a:defRPr/>
            </a:pPr>
            <a:r>
              <a:rPr lang="de-DE" sz="1200" b="0" u="none" strike="noStrike" spc="-1" dirty="0">
                <a:solidFill>
                  <a:srgbClr val="000000"/>
                </a:solidFill>
                <a:uFillTx/>
                <a:latin typeface="+mn-lt"/>
                <a:ea typeface="+mn-ea"/>
              </a:rPr>
              <a:t>Hier finden Sie eine Anleitung (und Material) </a:t>
            </a:r>
            <a:r>
              <a:rPr lang="de-DE" sz="1200" b="0" strike="noStrike" spc="-1" dirty="0">
                <a:solidFill>
                  <a:srgbClr val="000000"/>
                </a:solidFill>
                <a:latin typeface="+mn-lt"/>
                <a:ea typeface="+mn-ea"/>
              </a:rPr>
              <a:t>für die </a:t>
            </a:r>
            <a:r>
              <a:rPr lang="de-DE" sz="1200" b="0" strike="noStrike" spc="-1" dirty="0" err="1">
                <a:solidFill>
                  <a:srgbClr val="000000"/>
                </a:solidFill>
                <a:latin typeface="+mn-lt"/>
                <a:ea typeface="+mn-ea"/>
              </a:rPr>
              <a:t>Mind</a:t>
            </a:r>
            <a:r>
              <a:rPr lang="de-DE" sz="1200" b="0" strike="noStrike" spc="-1" dirty="0">
                <a:solidFill>
                  <a:srgbClr val="000000"/>
                </a:solidFill>
                <a:latin typeface="+mn-lt"/>
                <a:ea typeface="+mn-ea"/>
              </a:rPr>
              <a:t>/Kontext Mapping Aufgabe:</a:t>
            </a:r>
            <a:endParaRPr lang="de-DE" sz="1200" b="0" strike="noStrike" spc="-1" dirty="0">
              <a:latin typeface="Calibri"/>
            </a:endParaRPr>
          </a:p>
          <a:p>
            <a:pPr marL="216000" indent="-215640">
              <a:lnSpc>
                <a:spcPct val="100000"/>
              </a:lnSpc>
              <a:tabLst>
                <a:tab pos="0" algn="l"/>
              </a:tabLst>
            </a:pPr>
            <a:r>
              <a:rPr lang="de-DE" sz="1200" b="0" strike="noStrike" spc="-1" dirty="0">
                <a:latin typeface="Calibri"/>
              </a:rPr>
              <a:t>https://</a:t>
            </a:r>
            <a:r>
              <a:rPr lang="de-DE" sz="1200" b="0" strike="noStrike" spc="-1" dirty="0" err="1">
                <a:latin typeface="Calibri"/>
              </a:rPr>
              <a:t>www.uni-ulm.de</a:t>
            </a:r>
            <a:r>
              <a:rPr lang="de-DE" sz="1200" b="0" strike="noStrike" spc="-1" dirty="0">
                <a:latin typeface="Calibri"/>
              </a:rPr>
              <a:t>/</a:t>
            </a:r>
            <a:r>
              <a:rPr lang="de-DE" sz="1200" b="0" strike="noStrike" spc="-1" dirty="0" err="1">
                <a:latin typeface="Calibri"/>
              </a:rPr>
              <a:t>mawi</a:t>
            </a:r>
            <a:r>
              <a:rPr lang="de-DE" sz="1200" b="0" strike="noStrike" spc="-1" dirty="0">
                <a:latin typeface="Calibri"/>
              </a:rPr>
              <a:t>/</a:t>
            </a:r>
            <a:r>
              <a:rPr lang="de-DE" sz="1200" b="0" strike="noStrike" spc="-1" dirty="0" err="1">
                <a:latin typeface="Calibri"/>
              </a:rPr>
              <a:t>bntextillabor</a:t>
            </a:r>
            <a:r>
              <a:rPr lang="de-DE" sz="1200" b="0" strike="noStrike" spc="-1" dirty="0">
                <a:latin typeface="Calibri"/>
              </a:rPr>
              <a:t>/</a:t>
            </a:r>
            <a:r>
              <a:rPr lang="de-DE" sz="1200" b="0" strike="noStrike" spc="-1" dirty="0" err="1">
                <a:latin typeface="Calibri"/>
              </a:rPr>
              <a:t>bildungsangebote</a:t>
            </a:r>
            <a:r>
              <a:rPr lang="de-DE" sz="1200" b="0" strike="noStrike" spc="-1" dirty="0">
                <a:latin typeface="Calibri"/>
              </a:rPr>
              <a:t>/</a:t>
            </a:r>
            <a:r>
              <a:rPr lang="de-DE" sz="1200" b="0" strike="noStrike" spc="-1" dirty="0" err="1">
                <a:latin typeface="Calibri"/>
              </a:rPr>
              <a:t>lehrkraefte</a:t>
            </a:r>
            <a:r>
              <a:rPr lang="de-DE" sz="1200" b="0" strike="noStrike" spc="-1" dirty="0">
                <a:latin typeface="Calibri"/>
              </a:rPr>
              <a:t>/projektideen-entwickeln/</a:t>
            </a:r>
          </a:p>
        </p:txBody>
      </p:sp>
      <p:sp>
        <p:nvSpPr>
          <p:cNvPr id="42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00D0BD0D-D603-4521-B069-5A7F01D9FA73}" type="slidenum">
              <a:rPr lang="en-GB" sz="1200" b="0" strike="noStrike" spc="-1">
                <a:solidFill>
                  <a:srgbClr val="000000"/>
                </a:solidFill>
                <a:latin typeface="Calibri"/>
                <a:ea typeface="+mn-ea"/>
              </a:rPr>
              <a:t>20</a:t>
            </a:fld>
            <a:endParaRPr lang="de-DE" sz="1200" b="0" strike="noStrike" spc="-1">
              <a:latin typeface="Calibri"/>
            </a:endParaRPr>
          </a:p>
        </p:txBody>
      </p:sp>
    </p:spTree>
    <p:extLst>
      <p:ext uri="{BB962C8B-B14F-4D97-AF65-F5344CB8AC3E}">
        <p14:creationId xmlns:p14="http://schemas.microsoft.com/office/powerpoint/2010/main" val="37134859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 name="PlaceHolder 1"/>
          <p:cNvSpPr>
            <a:spLocks noGrp="1" noRot="1" noChangeAspect="1"/>
          </p:cNvSpPr>
          <p:nvPr>
            <p:ph type="sldImg"/>
          </p:nvPr>
        </p:nvSpPr>
        <p:spPr>
          <a:xfrm>
            <a:off x="1200150" y="1143000"/>
            <a:ext cx="4457700" cy="3086100"/>
          </a:xfrm>
          <a:prstGeom prst="rect">
            <a:avLst/>
          </a:prstGeom>
        </p:spPr>
      </p:sp>
      <p:sp>
        <p:nvSpPr>
          <p:cNvPr id="423" name="PlaceHolder 2"/>
          <p:cNvSpPr>
            <a:spLocks noGrp="1"/>
          </p:cNvSpPr>
          <p:nvPr>
            <p:ph type="body"/>
          </p:nvPr>
        </p:nvSpPr>
        <p:spPr>
          <a:xfrm>
            <a:off x="685800" y="4400640"/>
            <a:ext cx="5485680" cy="3599640"/>
          </a:xfrm>
          <a:prstGeom prst="rect">
            <a:avLst/>
          </a:prstGeom>
        </p:spPr>
        <p:txBody>
          <a:bodyPr lIns="0" tIns="0" rIns="0" bIns="0">
            <a:noAutofit/>
          </a:bodyPr>
          <a:lstStyle/>
          <a:p>
            <a:pPr marL="360" indent="0">
              <a:lnSpc>
                <a:spcPct val="100000"/>
              </a:lnSpc>
              <a:buFont typeface="Arial" panose="020B0604020202020204" pitchFamily="34" charset="0"/>
              <a:buNone/>
              <a:tabLst>
                <a:tab pos="0" algn="l"/>
              </a:tabLst>
            </a:pPr>
            <a:r>
              <a:rPr lang="de-DE" sz="1200" b="0" strike="noStrike" spc="-1" dirty="0">
                <a:solidFill>
                  <a:srgbClr val="000000"/>
                </a:solidFill>
                <a:latin typeface="+mn-lt"/>
                <a:ea typeface="+mn-ea"/>
              </a:rPr>
              <a:t>Die Lehrkraft bereitet die Kontextkarten (Moderationskarten) etwas vor, was sind die </a:t>
            </a:r>
            <a:r>
              <a:rPr lang="de-DE" sz="1200" b="1" strike="noStrike" spc="-1" dirty="0">
                <a:solidFill>
                  <a:srgbClr val="000000"/>
                </a:solidFill>
                <a:latin typeface="+mn-lt"/>
                <a:ea typeface="+mn-ea"/>
              </a:rPr>
              <a:t>Rahmenbedingungen bildet der Kontext  </a:t>
            </a:r>
            <a:r>
              <a:rPr lang="de-DE" sz="1200" b="0" strike="noStrike" spc="-1" dirty="0">
                <a:solidFill>
                  <a:srgbClr val="000000"/>
                </a:solidFill>
                <a:latin typeface="+mn-lt"/>
                <a:ea typeface="+mn-ea"/>
              </a:rPr>
              <a:t>(z.B. persönliche  Möglichkeiten der </a:t>
            </a:r>
            <a:r>
              <a:rPr lang="de-DE" sz="1200" b="0" strike="noStrike" spc="-1" dirty="0" err="1">
                <a:solidFill>
                  <a:srgbClr val="000000"/>
                </a:solidFill>
                <a:latin typeface="+mn-lt"/>
                <a:ea typeface="+mn-ea"/>
              </a:rPr>
              <a:t>SuS</a:t>
            </a:r>
            <a:r>
              <a:rPr lang="de-DE" sz="1200" b="0" strike="noStrike" spc="-1" dirty="0">
                <a:solidFill>
                  <a:srgbClr val="000000"/>
                </a:solidFill>
                <a:latin typeface="+mn-lt"/>
                <a:ea typeface="+mn-ea"/>
              </a:rPr>
              <a:t>: Taschengeld, Einkaufsmöglichkeiten, schnell wechselnde Modetrends… ) </a:t>
            </a:r>
            <a:endParaRPr lang="de-DE" sz="1200" b="0" strike="noStrike" spc="-1" dirty="0">
              <a:latin typeface="Calibri"/>
            </a:endParaRPr>
          </a:p>
          <a:p>
            <a:pPr marL="360" indent="0">
              <a:lnSpc>
                <a:spcPct val="100000"/>
              </a:lnSpc>
              <a:buFont typeface="Arial" panose="020B0604020202020204" pitchFamily="34" charset="0"/>
              <a:buNone/>
              <a:tabLst>
                <a:tab pos="0" algn="l"/>
              </a:tabLst>
            </a:pPr>
            <a:r>
              <a:rPr lang="de-DE" sz="1200" b="0" strike="noStrike" spc="-1" dirty="0">
                <a:solidFill>
                  <a:srgbClr val="000000"/>
                </a:solidFill>
                <a:latin typeface="+mn-lt"/>
                <a:ea typeface="+mn-ea"/>
              </a:rPr>
              <a:t>Innerhalb dieses Kontexts können die </a:t>
            </a:r>
            <a:r>
              <a:rPr lang="de-DE" sz="1200" b="0" strike="noStrike" spc="-1" dirty="0" err="1">
                <a:solidFill>
                  <a:srgbClr val="000000"/>
                </a:solidFill>
                <a:latin typeface="+mn-lt"/>
                <a:ea typeface="+mn-ea"/>
              </a:rPr>
              <a:t>SuS</a:t>
            </a:r>
            <a:r>
              <a:rPr lang="de-DE" sz="1200" b="0" strike="noStrike" spc="-1" dirty="0">
                <a:solidFill>
                  <a:srgbClr val="000000"/>
                </a:solidFill>
                <a:latin typeface="+mn-lt"/>
                <a:ea typeface="+mn-ea"/>
              </a:rPr>
              <a:t> dann mit Moderationskarten (welche ebenfalls vorbereitet werden ???) und Post-ist welche die  </a:t>
            </a:r>
            <a:r>
              <a:rPr lang="de-DE" sz="1200" b="0" strike="noStrike" spc="-1" dirty="0" err="1">
                <a:solidFill>
                  <a:srgbClr val="000000"/>
                </a:solidFill>
                <a:latin typeface="+mn-lt"/>
                <a:ea typeface="+mn-ea"/>
              </a:rPr>
              <a:t>SuS</a:t>
            </a:r>
            <a:r>
              <a:rPr lang="de-DE" sz="1200" b="0" strike="noStrike" spc="-1" dirty="0">
                <a:solidFill>
                  <a:srgbClr val="000000"/>
                </a:solidFill>
                <a:latin typeface="+mn-lt"/>
                <a:ea typeface="+mn-ea"/>
              </a:rPr>
              <a:t> selbst notieren, Probleme gesammelt und arrangiert werden,</a:t>
            </a:r>
            <a:endParaRPr lang="de-DE" sz="1200" b="0" strike="noStrike" spc="-1" dirty="0">
              <a:latin typeface="Calibri"/>
            </a:endParaRPr>
          </a:p>
          <a:p>
            <a:pPr marL="216000" indent="-215640">
              <a:lnSpc>
                <a:spcPct val="100000"/>
              </a:lnSpc>
              <a:tabLst>
                <a:tab pos="0" algn="l"/>
              </a:tabLst>
            </a:pPr>
            <a:endParaRPr lang="de-DE" sz="1200" b="0" strike="noStrike" spc="-1" dirty="0">
              <a:latin typeface="Calibri"/>
            </a:endParaRPr>
          </a:p>
          <a:p>
            <a:pPr marL="216000" indent="-215640">
              <a:lnSpc>
                <a:spcPct val="100000"/>
              </a:lnSpc>
              <a:tabLst>
                <a:tab pos="0" algn="l"/>
              </a:tabLst>
            </a:pPr>
            <a:r>
              <a:rPr lang="de-DE" sz="1200" b="1" strike="noStrike" spc="-1" dirty="0">
                <a:solidFill>
                  <a:srgbClr val="000000"/>
                </a:solidFill>
                <a:latin typeface="+mn-lt"/>
                <a:ea typeface="+mn-ea"/>
              </a:rPr>
              <a:t>Probleme und Metaprobleme werden sortiert und definiert. </a:t>
            </a:r>
            <a:endParaRPr lang="de-DE" sz="1200" b="0" strike="noStrike" spc="-1" dirty="0">
              <a:latin typeface="Calibri"/>
            </a:endParaRPr>
          </a:p>
          <a:p>
            <a:pPr marL="216000" indent="-215640">
              <a:lnSpc>
                <a:spcPct val="100000"/>
              </a:lnSpc>
              <a:tabLst>
                <a:tab pos="0" algn="l"/>
              </a:tabLst>
            </a:pPr>
            <a:endParaRPr lang="de-DE" sz="1200" b="0" strike="noStrike" spc="-1" dirty="0">
              <a:latin typeface="Calibri"/>
            </a:endParaRPr>
          </a:p>
          <a:p>
            <a:pPr marL="216000" indent="-215640">
              <a:lnSpc>
                <a:spcPct val="100000"/>
              </a:lnSpc>
              <a:tabLst>
                <a:tab pos="0" algn="l"/>
              </a:tabLst>
            </a:pPr>
            <a:endParaRPr lang="de-DE" sz="1200" b="0" strike="noStrike" spc="-1" dirty="0">
              <a:latin typeface="Calibri"/>
            </a:endParaRPr>
          </a:p>
        </p:txBody>
      </p:sp>
      <p:sp>
        <p:nvSpPr>
          <p:cNvPr id="42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FB84541C-CC1B-48FA-8027-59C002773C7D}" type="slidenum">
              <a:rPr lang="en-GB" sz="1200" b="0" strike="noStrike" spc="-1">
                <a:solidFill>
                  <a:srgbClr val="000000"/>
                </a:solidFill>
                <a:latin typeface="Calibri"/>
                <a:ea typeface="+mn-ea"/>
              </a:rPr>
              <a:t>21</a:t>
            </a:fld>
            <a:endParaRPr lang="de-DE" sz="1200" b="0" strike="noStrike" spc="-1">
              <a:latin typeface="Calibri"/>
            </a:endParaRPr>
          </a:p>
        </p:txBody>
      </p:sp>
    </p:spTree>
    <p:extLst>
      <p:ext uri="{BB962C8B-B14F-4D97-AF65-F5344CB8AC3E}">
        <p14:creationId xmlns:p14="http://schemas.microsoft.com/office/powerpoint/2010/main" val="28583597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 name="PlaceHolder 1"/>
          <p:cNvSpPr>
            <a:spLocks noGrp="1" noRot="1" noChangeAspect="1"/>
          </p:cNvSpPr>
          <p:nvPr>
            <p:ph type="sldImg"/>
          </p:nvPr>
        </p:nvSpPr>
        <p:spPr>
          <a:xfrm>
            <a:off x="1200150" y="1143000"/>
            <a:ext cx="4457700" cy="3086100"/>
          </a:xfrm>
          <a:prstGeom prst="rect">
            <a:avLst/>
          </a:prstGeom>
        </p:spPr>
      </p:sp>
      <p:sp>
        <p:nvSpPr>
          <p:cNvPr id="426" name="PlaceHolder 2"/>
          <p:cNvSpPr>
            <a:spLocks noGrp="1"/>
          </p:cNvSpPr>
          <p:nvPr>
            <p:ph type="body"/>
          </p:nvPr>
        </p:nvSpPr>
        <p:spPr>
          <a:xfrm>
            <a:off x="685800" y="4400640"/>
            <a:ext cx="5485680" cy="3599640"/>
          </a:xfrm>
          <a:prstGeom prst="rect">
            <a:avLst/>
          </a:prstGeom>
        </p:spPr>
        <p:txBody>
          <a:bodyPr lIns="0" tIns="0" rIns="0" bIns="0">
            <a:noAutofit/>
          </a:bodyPr>
          <a:lstStyle/>
          <a:p>
            <a:endParaRPr lang="de-DE" sz="2000" b="0" strike="noStrike" spc="-1" dirty="0">
              <a:latin typeface="Calibri"/>
            </a:endParaRPr>
          </a:p>
        </p:txBody>
      </p:sp>
      <p:sp>
        <p:nvSpPr>
          <p:cNvPr id="427"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3FDEBD17-EC16-44F2-8619-D2F9CA6B2940}" type="slidenum">
              <a:rPr lang="en-GB" sz="1200" b="0" strike="noStrike" spc="-1">
                <a:solidFill>
                  <a:srgbClr val="000000"/>
                </a:solidFill>
                <a:latin typeface="Calibri"/>
                <a:ea typeface="+mn-ea"/>
              </a:rPr>
              <a:t>22</a:t>
            </a:fld>
            <a:endParaRPr lang="de-DE" sz="1200" b="0" strike="noStrike" spc="-1">
              <a:latin typeface="Calibri"/>
            </a:endParaRPr>
          </a:p>
        </p:txBody>
      </p:sp>
    </p:spTree>
    <p:extLst>
      <p:ext uri="{BB962C8B-B14F-4D97-AF65-F5344CB8AC3E}">
        <p14:creationId xmlns:p14="http://schemas.microsoft.com/office/powerpoint/2010/main" val="1959865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 name="PlaceHolder 1"/>
          <p:cNvSpPr>
            <a:spLocks noGrp="1" noRot="1" noChangeAspect="1"/>
          </p:cNvSpPr>
          <p:nvPr>
            <p:ph type="sldImg"/>
          </p:nvPr>
        </p:nvSpPr>
        <p:spPr>
          <a:xfrm>
            <a:off x="1200150" y="1143000"/>
            <a:ext cx="4457700" cy="3086100"/>
          </a:xfrm>
          <a:prstGeom prst="rect">
            <a:avLst/>
          </a:prstGeom>
        </p:spPr>
      </p:sp>
      <p:sp>
        <p:nvSpPr>
          <p:cNvPr id="429" name="PlaceHolder 2"/>
          <p:cNvSpPr>
            <a:spLocks noGrp="1"/>
          </p:cNvSpPr>
          <p:nvPr>
            <p:ph type="body"/>
          </p:nvPr>
        </p:nvSpPr>
        <p:spPr>
          <a:xfrm>
            <a:off x="685800" y="4400640"/>
            <a:ext cx="5485680" cy="3599640"/>
          </a:xfrm>
          <a:prstGeom prst="rect">
            <a:avLst/>
          </a:prstGeom>
        </p:spPr>
        <p:txBody>
          <a:bodyPr lIns="0" tIns="0" rIns="0" bIns="0">
            <a:noAutofit/>
          </a:bodyPr>
          <a:lstStyle/>
          <a:p>
            <a:pPr marL="360" indent="0">
              <a:lnSpc>
                <a:spcPct val="100000"/>
              </a:lnSpc>
              <a:buFont typeface="Arial" panose="020B0604020202020204" pitchFamily="34" charset="0"/>
              <a:buNone/>
              <a:tabLst>
                <a:tab pos="0" algn="l"/>
              </a:tabLst>
            </a:pPr>
            <a:r>
              <a:rPr lang="de-DE" sz="2000" b="0" strike="noStrike" spc="-1" dirty="0">
                <a:latin typeface="Calibri"/>
              </a:rPr>
              <a:t>In einem 2. Schritt werden nun die Themengruppen sortiert (auf der Poster-Rückseite) und evtl. mit Linien verbunden. Es werden die für die </a:t>
            </a:r>
            <a:r>
              <a:rPr lang="de-DE" sz="2000" b="0" strike="noStrike" spc="-1" dirty="0" err="1">
                <a:latin typeface="Calibri"/>
              </a:rPr>
              <a:t>SchülerInnen</a:t>
            </a:r>
            <a:r>
              <a:rPr lang="de-DE" sz="2000" b="0" strike="noStrike" spc="-1" dirty="0">
                <a:latin typeface="Calibri"/>
              </a:rPr>
              <a:t> wichtigen Problemfelder identifiziert, um später gezielt Lösungen zu erarbeiten. </a:t>
            </a:r>
          </a:p>
        </p:txBody>
      </p:sp>
      <p:sp>
        <p:nvSpPr>
          <p:cNvPr id="430"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5A59B163-0116-48B7-AA8C-3B12BD7CE4F0}" type="slidenum">
              <a:rPr lang="en-GB" sz="1200" b="0" strike="noStrike" spc="-1">
                <a:solidFill>
                  <a:srgbClr val="000000"/>
                </a:solidFill>
                <a:latin typeface="Calibri"/>
                <a:ea typeface="+mn-ea"/>
              </a:rPr>
              <a:t>23</a:t>
            </a:fld>
            <a:endParaRPr lang="de-DE" sz="1200" b="0" strike="noStrike" spc="-1">
              <a:latin typeface="Calibri"/>
            </a:endParaRPr>
          </a:p>
        </p:txBody>
      </p:sp>
    </p:spTree>
    <p:extLst>
      <p:ext uri="{BB962C8B-B14F-4D97-AF65-F5344CB8AC3E}">
        <p14:creationId xmlns:p14="http://schemas.microsoft.com/office/powerpoint/2010/main" val="39675092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 name="PlaceHolder 1"/>
          <p:cNvSpPr>
            <a:spLocks noGrp="1" noRot="1" noChangeAspect="1"/>
          </p:cNvSpPr>
          <p:nvPr>
            <p:ph type="sldImg"/>
          </p:nvPr>
        </p:nvSpPr>
        <p:spPr>
          <a:xfrm>
            <a:off x="1200150" y="1143000"/>
            <a:ext cx="4457700" cy="3086100"/>
          </a:xfrm>
          <a:prstGeom prst="rect">
            <a:avLst/>
          </a:prstGeom>
        </p:spPr>
      </p:sp>
      <p:sp>
        <p:nvSpPr>
          <p:cNvPr id="432" name="PlaceHolder 2"/>
          <p:cNvSpPr>
            <a:spLocks noGrp="1"/>
          </p:cNvSpPr>
          <p:nvPr>
            <p:ph type="body"/>
          </p:nvPr>
        </p:nvSpPr>
        <p:spPr>
          <a:xfrm>
            <a:off x="685800" y="4400640"/>
            <a:ext cx="5485680" cy="3599640"/>
          </a:xfrm>
          <a:prstGeom prst="rect">
            <a:avLst/>
          </a:prstGeom>
        </p:spPr>
        <p:txBody>
          <a:bodyPr lIns="0" tIns="0" rIns="0" bIns="0">
            <a:noAutofit/>
          </a:bodyPr>
          <a:lstStyle/>
          <a:p>
            <a:pPr marL="360" indent="0">
              <a:lnSpc>
                <a:spcPct val="100000"/>
              </a:lnSpc>
              <a:buFont typeface="Arial" panose="020B0604020202020204" pitchFamily="34" charset="0"/>
              <a:buNone/>
              <a:tabLst>
                <a:tab pos="0" algn="l"/>
              </a:tabLst>
            </a:pPr>
            <a:r>
              <a:rPr lang="de-DE" sz="2000" b="0" strike="noStrike" spc="-1" dirty="0">
                <a:latin typeface="Calibri"/>
              </a:rPr>
              <a:t>Hier eine alternative Anordnung,</a:t>
            </a:r>
            <a:r>
              <a:rPr lang="de-DE" sz="2000" b="0" strike="noStrike" spc="-1" baseline="0" dirty="0">
                <a:latin typeface="Calibri"/>
              </a:rPr>
              <a:t> da es </a:t>
            </a:r>
            <a:r>
              <a:rPr lang="de-DE" sz="2000" b="0" strike="noStrike" spc="-1" dirty="0">
                <a:latin typeface="Calibri"/>
              </a:rPr>
              <a:t>viele Gruppierungsmöglichkeiten</a:t>
            </a:r>
            <a:r>
              <a:rPr lang="de-DE" sz="2000" b="0" strike="noStrike" spc="-1" baseline="0" dirty="0">
                <a:latin typeface="Calibri"/>
              </a:rPr>
              <a:t> </a:t>
            </a:r>
            <a:r>
              <a:rPr lang="de-DE" sz="2000" b="0" strike="noStrike" spc="-1" dirty="0">
                <a:latin typeface="Calibri"/>
              </a:rPr>
              <a:t>gibt.</a:t>
            </a:r>
          </a:p>
        </p:txBody>
      </p:sp>
      <p:sp>
        <p:nvSpPr>
          <p:cNvPr id="433"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D2946DCF-BA62-487D-95ED-E6229E2759AC}" type="slidenum">
              <a:rPr lang="en-GB" sz="1200" b="0" strike="noStrike" spc="-1">
                <a:solidFill>
                  <a:srgbClr val="000000"/>
                </a:solidFill>
                <a:latin typeface="Calibri"/>
                <a:ea typeface="+mn-ea"/>
              </a:rPr>
              <a:t>24</a:t>
            </a:fld>
            <a:endParaRPr lang="de-DE" sz="1200" b="0" strike="noStrike" spc="-1">
              <a:latin typeface="Calibri"/>
            </a:endParaRPr>
          </a:p>
        </p:txBody>
      </p:sp>
    </p:spTree>
    <p:extLst>
      <p:ext uri="{BB962C8B-B14F-4D97-AF65-F5344CB8AC3E}">
        <p14:creationId xmlns:p14="http://schemas.microsoft.com/office/powerpoint/2010/main" val="15376682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 name="PlaceHolder 1"/>
          <p:cNvSpPr>
            <a:spLocks noGrp="1" noRot="1" noChangeAspect="1"/>
          </p:cNvSpPr>
          <p:nvPr>
            <p:ph type="sldImg"/>
          </p:nvPr>
        </p:nvSpPr>
        <p:spPr>
          <a:xfrm>
            <a:off x="1200150" y="1143000"/>
            <a:ext cx="4457700" cy="3086100"/>
          </a:xfrm>
          <a:prstGeom prst="rect">
            <a:avLst/>
          </a:prstGeom>
        </p:spPr>
      </p:sp>
      <p:sp>
        <p:nvSpPr>
          <p:cNvPr id="435" name="PlaceHolder 2"/>
          <p:cNvSpPr>
            <a:spLocks noGrp="1"/>
          </p:cNvSpPr>
          <p:nvPr>
            <p:ph type="body"/>
          </p:nvPr>
        </p:nvSpPr>
        <p:spPr>
          <a:xfrm>
            <a:off x="685800" y="4400640"/>
            <a:ext cx="5485680" cy="3599640"/>
          </a:xfrm>
          <a:prstGeom prst="rect">
            <a:avLst/>
          </a:prstGeom>
        </p:spPr>
        <p:txBody>
          <a:bodyPr lIns="0" tIns="0" rIns="0" bIns="0">
            <a:noAutofit/>
          </a:bodyPr>
          <a:lstStyle/>
          <a:p>
            <a:pPr marL="216000" indent="-215640">
              <a:lnSpc>
                <a:spcPct val="100000"/>
              </a:lnSpc>
              <a:tabLst>
                <a:tab pos="0" algn="l"/>
              </a:tabLst>
            </a:pPr>
            <a:r>
              <a:rPr lang="de-DE" sz="2000" b="0" strike="noStrike" spc="-1" dirty="0">
                <a:latin typeface="Calibri"/>
              </a:rPr>
              <a:t>Jetzt ist es wichtig, Ideen zu generieren, ohne die </a:t>
            </a:r>
            <a:r>
              <a:rPr lang="de-DE" sz="2000" b="0" strike="noStrike" spc="-1" dirty="0" err="1">
                <a:latin typeface="Calibri"/>
              </a:rPr>
              <a:t>TeilnehmerInnen</a:t>
            </a:r>
            <a:r>
              <a:rPr lang="de-DE" sz="2000" b="0" strike="noStrike" spc="-1" dirty="0">
                <a:latin typeface="Calibri"/>
              </a:rPr>
              <a:t> in ihrer Vorstellungskraft einzuschränken. Alle Ideen sind an dieser Stelle willkommen. Gute Ideen bleiben haften. Ideen, die nicht geeignet sind, werden nach und nach verschwinden. Die </a:t>
            </a:r>
            <a:r>
              <a:rPr lang="de-DE" sz="2000" b="0" strike="noStrike" spc="-1" dirty="0" err="1">
                <a:latin typeface="Calibri"/>
              </a:rPr>
              <a:t>TeilnehmerInnen</a:t>
            </a:r>
            <a:r>
              <a:rPr lang="de-DE" sz="2000" b="0" strike="noStrike" spc="-1" dirty="0">
                <a:latin typeface="Calibri"/>
              </a:rPr>
              <a:t> sollten ermutigt werden, erfahrungsbasierte Antworten zu erstellen. Sie können ermutigt werden zu skizzieren, mit Post-</a:t>
            </a:r>
            <a:r>
              <a:rPr lang="de-DE" sz="2000" b="0" strike="noStrike" spc="-1" dirty="0" err="1">
                <a:latin typeface="Calibri"/>
              </a:rPr>
              <a:t>its</a:t>
            </a:r>
            <a:r>
              <a:rPr lang="de-DE" sz="2000" b="0" strike="noStrike" spc="-1" dirty="0">
                <a:latin typeface="Calibri"/>
              </a:rPr>
              <a:t> zu malen, oder andere Requisiten zu verwenden, um Geschichten oder Szenarien zu entwickeln oder Rollen zu übernehmen, um die Situation zu spielen.</a:t>
            </a:r>
          </a:p>
          <a:p>
            <a:pPr marL="216000" indent="-215640">
              <a:lnSpc>
                <a:spcPct val="100000"/>
              </a:lnSpc>
              <a:tabLst>
                <a:tab pos="0" algn="l"/>
              </a:tabLst>
            </a:pPr>
            <a:r>
              <a:rPr lang="de-DE" sz="2000" b="0" strike="noStrike" spc="-1" dirty="0">
                <a:latin typeface="Calibri"/>
              </a:rPr>
              <a:t>Eine Schlüsselrolle für die / den </a:t>
            </a:r>
            <a:r>
              <a:rPr lang="de-DE" sz="2000" b="0" strike="noStrike" spc="-1" dirty="0" err="1">
                <a:latin typeface="Calibri"/>
              </a:rPr>
              <a:t>ModeratorIn</a:t>
            </a:r>
            <a:r>
              <a:rPr lang="de-DE" sz="2000" b="0" strike="noStrike" spc="-1" dirty="0">
                <a:latin typeface="Calibri"/>
              </a:rPr>
              <a:t> besteht hier darin, den </a:t>
            </a:r>
            <a:r>
              <a:rPr lang="de-DE" sz="2000" b="0" strike="noStrike" spc="-1" dirty="0" err="1">
                <a:latin typeface="Calibri"/>
              </a:rPr>
              <a:t>TeilnehmerInnen</a:t>
            </a:r>
            <a:r>
              <a:rPr lang="de-DE" sz="2000" b="0" strike="noStrike" spc="-1" dirty="0">
                <a:latin typeface="Calibri"/>
              </a:rPr>
              <a:t> zu helfen, die besten Konzepte auszuwählen, die mitgenommen werden können, um sie mit realen Menschen in einem realen Kontext zu testen.</a:t>
            </a:r>
          </a:p>
          <a:p>
            <a:pPr marL="216000" indent="-215640">
              <a:lnSpc>
                <a:spcPct val="100000"/>
              </a:lnSpc>
              <a:tabLst>
                <a:tab pos="0" algn="l"/>
              </a:tabLst>
            </a:pPr>
            <a:endParaRPr lang="de-DE" sz="2000" b="0" strike="noStrike" spc="-1" dirty="0">
              <a:latin typeface="Calibri"/>
            </a:endParaRPr>
          </a:p>
        </p:txBody>
      </p:sp>
      <p:sp>
        <p:nvSpPr>
          <p:cNvPr id="43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E1F9F9C4-02EC-4826-A61D-EC948614977E}" type="slidenum">
              <a:rPr lang="en-GB" sz="1200" b="0" strike="noStrike" spc="-1">
                <a:solidFill>
                  <a:srgbClr val="000000"/>
                </a:solidFill>
                <a:latin typeface="Calibri"/>
                <a:ea typeface="+mn-ea"/>
              </a:rPr>
              <a:t>25</a:t>
            </a:fld>
            <a:endParaRPr lang="de-DE" sz="1200" b="0" strike="noStrike" spc="-1">
              <a:latin typeface="Calibri"/>
            </a:endParaRPr>
          </a:p>
        </p:txBody>
      </p:sp>
    </p:spTree>
    <p:extLst>
      <p:ext uri="{BB962C8B-B14F-4D97-AF65-F5344CB8AC3E}">
        <p14:creationId xmlns:p14="http://schemas.microsoft.com/office/powerpoint/2010/main" val="416771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 name="PlaceHolder 1"/>
          <p:cNvSpPr>
            <a:spLocks noGrp="1" noRot="1" noChangeAspect="1"/>
          </p:cNvSpPr>
          <p:nvPr>
            <p:ph type="sldImg"/>
          </p:nvPr>
        </p:nvSpPr>
        <p:spPr>
          <a:xfrm>
            <a:off x="1200150" y="1143000"/>
            <a:ext cx="4457700" cy="3086100"/>
          </a:xfrm>
          <a:prstGeom prst="rect">
            <a:avLst/>
          </a:prstGeom>
        </p:spPr>
      </p:sp>
      <p:sp>
        <p:nvSpPr>
          <p:cNvPr id="438" name="PlaceHolder 2"/>
          <p:cNvSpPr>
            <a:spLocks noGrp="1"/>
          </p:cNvSpPr>
          <p:nvPr>
            <p:ph type="body"/>
          </p:nvPr>
        </p:nvSpPr>
        <p:spPr>
          <a:xfrm>
            <a:off x="685800" y="4400640"/>
            <a:ext cx="5485680" cy="3599640"/>
          </a:xfrm>
          <a:prstGeom prst="rect">
            <a:avLst/>
          </a:prstGeom>
        </p:spPr>
        <p:txBody>
          <a:bodyPr lIns="0" tIns="0" rIns="0" bIns="0">
            <a:noAutofit/>
          </a:bodyPr>
          <a:lstStyle/>
          <a:p>
            <a:pPr marL="216000" indent="-215640">
              <a:lnSpc>
                <a:spcPct val="100000"/>
              </a:lnSpc>
              <a:tabLst>
                <a:tab pos="0" algn="l"/>
              </a:tabLst>
            </a:pPr>
            <a:r>
              <a:rPr lang="de-DE" sz="1200" b="0" strike="noStrike" spc="-1" dirty="0">
                <a:solidFill>
                  <a:srgbClr val="000000"/>
                </a:solidFill>
                <a:latin typeface="+mn-lt"/>
                <a:ea typeface="+mn-ea"/>
              </a:rPr>
              <a:t>Wie können die Herausforderungen/ Themengruppen adressiert werden? </a:t>
            </a:r>
            <a:endParaRPr lang="de-DE" sz="1200" b="0" strike="noStrike" spc="-1" dirty="0">
              <a:latin typeface="Calibri"/>
            </a:endParaRPr>
          </a:p>
          <a:p>
            <a:pPr marL="360" indent="0">
              <a:lnSpc>
                <a:spcPct val="100000"/>
              </a:lnSpc>
              <a:buFont typeface="Arial" panose="020B0604020202020204" pitchFamily="34" charset="0"/>
              <a:buNone/>
              <a:tabLst>
                <a:tab pos="0" algn="l"/>
              </a:tabLst>
            </a:pPr>
            <a:r>
              <a:rPr lang="de-DE" sz="1200" b="0" strike="noStrike" spc="-1" dirty="0">
                <a:solidFill>
                  <a:srgbClr val="000000"/>
                </a:solidFill>
                <a:latin typeface="+mn-lt"/>
                <a:ea typeface="+mn-ea"/>
              </a:rPr>
              <a:t>Welches Projekt könnte man innerhalb der Klasse für die Gruppe oder die  </a:t>
            </a:r>
            <a:r>
              <a:rPr lang="de-DE" sz="1200" b="0" strike="noStrike" spc="-1" dirty="0" err="1">
                <a:solidFill>
                  <a:srgbClr val="000000"/>
                </a:solidFill>
                <a:latin typeface="+mn-lt"/>
                <a:ea typeface="+mn-ea"/>
              </a:rPr>
              <a:t>MitschülerInnen</a:t>
            </a:r>
            <a:r>
              <a:rPr lang="de-DE" sz="1200" b="0" strike="noStrike" spc="-1" dirty="0">
                <a:solidFill>
                  <a:srgbClr val="000000"/>
                </a:solidFill>
                <a:latin typeface="+mn-lt"/>
                <a:ea typeface="+mn-ea"/>
              </a:rPr>
              <a:t> entwickeln, das eines oder mehrere der Problemfelder / Themen der vorherigen Aufgabe anspricht? </a:t>
            </a:r>
            <a:endParaRPr lang="de-DE" sz="1200" b="0" strike="noStrike" spc="-1" dirty="0">
              <a:latin typeface="Calibri"/>
            </a:endParaRPr>
          </a:p>
          <a:p>
            <a:pPr marL="360" indent="0">
              <a:lnSpc>
                <a:spcPct val="100000"/>
              </a:lnSpc>
              <a:buFont typeface="Arial" panose="020B0604020202020204" pitchFamily="34" charset="0"/>
              <a:buNone/>
              <a:tabLst>
                <a:tab pos="0" algn="l"/>
              </a:tabLst>
            </a:pPr>
            <a:r>
              <a:rPr lang="de-DE" sz="1200" b="0" strike="noStrike" spc="-1" dirty="0">
                <a:solidFill>
                  <a:srgbClr val="000000"/>
                </a:solidFill>
                <a:latin typeface="+mn-lt"/>
                <a:ea typeface="+mn-ea"/>
              </a:rPr>
              <a:t>(Beispiel aus einer der Gruppen oder eines der vorgestellten Projekte aufgreifen) </a:t>
            </a:r>
          </a:p>
          <a:p>
            <a:pPr marL="360" indent="0">
              <a:lnSpc>
                <a:spcPct val="100000"/>
              </a:lnSpc>
              <a:buFont typeface="Arial" panose="020B0604020202020204" pitchFamily="34" charset="0"/>
              <a:buNone/>
              <a:tabLst>
                <a:tab pos="0" algn="l"/>
              </a:tabLst>
            </a:pPr>
            <a:endParaRPr lang="de-DE" sz="1200" b="0" strike="noStrike" spc="-1" dirty="0">
              <a:solidFill>
                <a:srgbClr val="000000"/>
              </a:solidFill>
              <a:latin typeface="+mn-lt"/>
              <a:ea typeface="+mn-ea"/>
            </a:endParaRPr>
          </a:p>
          <a:p>
            <a:pPr marL="360" indent="0">
              <a:lnSpc>
                <a:spcPct val="100000"/>
              </a:lnSpc>
              <a:buFont typeface="Arial" panose="020B0604020202020204" pitchFamily="34" charset="0"/>
              <a:buNone/>
              <a:tabLst>
                <a:tab pos="0" algn="l"/>
              </a:tabLst>
            </a:pPr>
            <a:r>
              <a:rPr lang="de-DE" sz="1200" b="0" i="1" strike="noStrike" spc="-1" dirty="0">
                <a:solidFill>
                  <a:srgbClr val="000000"/>
                </a:solidFill>
                <a:latin typeface="+mn-lt"/>
                <a:ea typeface="+mn-ea"/>
              </a:rPr>
              <a:t>Es gibt viele Möglichkeiten: Ein Produkt, eine Dienstleistung, ein Event oder ein Erlebnis? </a:t>
            </a:r>
            <a:endParaRPr lang="de-DE" sz="1200" b="0" strike="noStrike" spc="-1" dirty="0">
              <a:latin typeface="Calibri"/>
            </a:endParaRPr>
          </a:p>
          <a:p>
            <a:pPr marL="360" indent="0">
              <a:lnSpc>
                <a:spcPct val="100000"/>
              </a:lnSpc>
              <a:buFont typeface="Arial" panose="020B0604020202020204" pitchFamily="34" charset="0"/>
              <a:buNone/>
              <a:tabLst>
                <a:tab pos="0" algn="l"/>
              </a:tabLst>
            </a:pPr>
            <a:r>
              <a:rPr lang="de-DE" sz="1200" b="0" i="1" strike="noStrike" spc="-1" dirty="0">
                <a:solidFill>
                  <a:srgbClr val="000000"/>
                </a:solidFill>
                <a:latin typeface="+mn-lt"/>
                <a:ea typeface="+mn-ea"/>
              </a:rPr>
              <a:t>Wer sollen die "</a:t>
            </a:r>
            <a:r>
              <a:rPr lang="de-DE" sz="1200" b="0" i="1" strike="noStrike" spc="-1" dirty="0" err="1">
                <a:solidFill>
                  <a:srgbClr val="000000"/>
                </a:solidFill>
                <a:latin typeface="+mn-lt"/>
                <a:ea typeface="+mn-ea"/>
              </a:rPr>
              <a:t>BenutzerInnen</a:t>
            </a:r>
            <a:r>
              <a:rPr lang="de-DE" sz="1200" b="0" i="1" strike="noStrike" spc="-1" dirty="0">
                <a:solidFill>
                  <a:srgbClr val="000000"/>
                </a:solidFill>
                <a:latin typeface="+mn-lt"/>
                <a:ea typeface="+mn-ea"/>
              </a:rPr>
              <a:t>“ , die Zielgruppe sein?</a:t>
            </a:r>
            <a:endParaRPr lang="de-DE" sz="1200" b="0" strike="noStrike" spc="-1" dirty="0">
              <a:latin typeface="Calibri"/>
            </a:endParaRPr>
          </a:p>
          <a:p>
            <a:pPr marL="216000" indent="-215640">
              <a:lnSpc>
                <a:spcPct val="100000"/>
              </a:lnSpc>
              <a:tabLst>
                <a:tab pos="0" algn="l"/>
              </a:tabLst>
            </a:pPr>
            <a:endParaRPr lang="de-DE" sz="1200" b="0" strike="noStrike" spc="-1" dirty="0">
              <a:latin typeface="Calibri"/>
            </a:endParaRPr>
          </a:p>
          <a:p>
            <a:pPr marL="360" indent="0">
              <a:lnSpc>
                <a:spcPct val="100000"/>
              </a:lnSpc>
              <a:buFont typeface="Arial" panose="020B0604020202020204" pitchFamily="34" charset="0"/>
              <a:buNone/>
              <a:tabLst>
                <a:tab pos="0" algn="l"/>
              </a:tabLst>
            </a:pPr>
            <a:r>
              <a:rPr lang="de-DE" sz="1200" b="0" i="1" strike="noStrike" spc="-1" dirty="0">
                <a:solidFill>
                  <a:srgbClr val="000000"/>
                </a:solidFill>
                <a:latin typeface="+mn-lt"/>
                <a:ea typeface="+mn-ea"/>
              </a:rPr>
              <a:t>Zusätzlich könnten Moderationskarten mit den verschiedenen (Lösungs-)Ansätzen in die Gruppen gereicht werden: </a:t>
            </a:r>
            <a:endParaRPr lang="de-DE" sz="1200" b="0" strike="noStrike" spc="-1" dirty="0">
              <a:latin typeface="Calibri"/>
            </a:endParaRPr>
          </a:p>
          <a:p>
            <a:pPr marL="360" indent="0">
              <a:lnSpc>
                <a:spcPct val="100000"/>
              </a:lnSpc>
              <a:buFont typeface="Arial" panose="020B0604020202020204" pitchFamily="34" charset="0"/>
              <a:buNone/>
              <a:tabLst>
                <a:tab pos="0" algn="l"/>
              </a:tabLst>
            </a:pPr>
            <a:r>
              <a:rPr lang="de-DE" sz="1200" b="0" i="1" strike="noStrike" spc="-1" dirty="0">
                <a:solidFill>
                  <a:srgbClr val="000000"/>
                </a:solidFill>
                <a:latin typeface="+mn-lt"/>
                <a:ea typeface="+mn-ea"/>
              </a:rPr>
              <a:t>(Tauschen, Leihen, Reparieren, </a:t>
            </a:r>
            <a:r>
              <a:rPr lang="de-DE" sz="1200" b="0" i="1" strike="noStrike" spc="-1" dirty="0" err="1">
                <a:solidFill>
                  <a:srgbClr val="000000"/>
                </a:solidFill>
                <a:latin typeface="+mn-lt"/>
                <a:ea typeface="+mn-ea"/>
              </a:rPr>
              <a:t>Upcycling</a:t>
            </a:r>
            <a:r>
              <a:rPr lang="de-DE" sz="1200" b="0" i="1" strike="noStrike" spc="-1" dirty="0">
                <a:solidFill>
                  <a:srgbClr val="000000"/>
                </a:solidFill>
                <a:latin typeface="+mn-lt"/>
                <a:ea typeface="+mn-ea"/>
              </a:rPr>
              <a:t>, Umgestalten, selber nähen, länger tragen, weniger konsumieren …) um die </a:t>
            </a:r>
            <a:r>
              <a:rPr lang="de-DE" sz="1200" b="0" i="1" strike="noStrike" spc="-1" dirty="0" err="1">
                <a:solidFill>
                  <a:srgbClr val="000000"/>
                </a:solidFill>
                <a:latin typeface="+mn-lt"/>
                <a:ea typeface="+mn-ea"/>
              </a:rPr>
              <a:t>SchülerInnen</a:t>
            </a:r>
            <a:r>
              <a:rPr lang="de-DE" sz="1200" b="0" i="1" strike="noStrike" spc="-1" dirty="0">
                <a:solidFill>
                  <a:srgbClr val="000000"/>
                </a:solidFill>
                <a:latin typeface="+mn-lt"/>
                <a:ea typeface="+mn-ea"/>
              </a:rPr>
              <a:t> zu kreativen Lösungen anzuregen.</a:t>
            </a:r>
            <a:endParaRPr lang="de-DE" sz="1200" b="0" strike="noStrike" spc="-1" dirty="0">
              <a:latin typeface="Calibri"/>
            </a:endParaRPr>
          </a:p>
          <a:p>
            <a:pPr marL="216000" indent="-215640">
              <a:lnSpc>
                <a:spcPct val="100000"/>
              </a:lnSpc>
              <a:tabLst>
                <a:tab pos="0" algn="l"/>
              </a:tabLst>
            </a:pPr>
            <a:r>
              <a:rPr lang="de-DE" sz="1200" b="0" strike="noStrike" spc="-1" dirty="0">
                <a:solidFill>
                  <a:srgbClr val="000000"/>
                </a:solidFill>
                <a:latin typeface="+mn-lt"/>
                <a:ea typeface="+mn-ea"/>
              </a:rPr>
              <a:t> </a:t>
            </a:r>
            <a:endParaRPr lang="de-DE" sz="1200" b="0" strike="noStrike" spc="-1" dirty="0">
              <a:latin typeface="Calibri"/>
            </a:endParaRPr>
          </a:p>
          <a:p>
            <a:pPr marL="360" indent="0">
              <a:lnSpc>
                <a:spcPct val="100000"/>
              </a:lnSpc>
              <a:buFont typeface="Arial" panose="020B0604020202020204" pitchFamily="34" charset="0"/>
              <a:buNone/>
              <a:tabLst>
                <a:tab pos="0" algn="l"/>
              </a:tabLst>
            </a:pPr>
            <a:r>
              <a:rPr lang="de-DE" sz="1200" b="0" strike="noStrike" spc="-1" dirty="0">
                <a:solidFill>
                  <a:srgbClr val="000000"/>
                </a:solidFill>
                <a:latin typeface="+mn-lt"/>
                <a:ea typeface="+mn-ea"/>
              </a:rPr>
              <a:t>Mit den bereitgestellten Materialien</a:t>
            </a:r>
            <a:r>
              <a:rPr lang="de-DE" sz="1200" b="0" strike="noStrike" spc="-1" baseline="0" dirty="0">
                <a:solidFill>
                  <a:srgbClr val="000000"/>
                </a:solidFill>
                <a:latin typeface="+mn-lt"/>
                <a:ea typeface="+mn-ea"/>
              </a:rPr>
              <a:t> wie</a:t>
            </a:r>
            <a:r>
              <a:rPr lang="de-DE" sz="1200" b="0" strike="noStrike" spc="-1" dirty="0">
                <a:solidFill>
                  <a:srgbClr val="000000"/>
                </a:solidFill>
                <a:latin typeface="+mn-lt"/>
                <a:ea typeface="+mn-ea"/>
              </a:rPr>
              <a:t> Zeitschriften</a:t>
            </a:r>
            <a:r>
              <a:rPr lang="de-DE" sz="1200" b="0" strike="noStrike" spc="-1" baseline="0" dirty="0">
                <a:solidFill>
                  <a:srgbClr val="000000"/>
                </a:solidFill>
                <a:latin typeface="+mn-lt"/>
                <a:ea typeface="+mn-ea"/>
              </a:rPr>
              <a:t> oder</a:t>
            </a:r>
            <a:r>
              <a:rPr lang="de-DE" sz="1200" b="0" strike="noStrike" spc="-1" dirty="0">
                <a:solidFill>
                  <a:srgbClr val="000000"/>
                </a:solidFill>
                <a:latin typeface="+mn-lt"/>
                <a:ea typeface="+mn-ea"/>
              </a:rPr>
              <a:t> farbigem Papier kann dann ein Poster gestaltet werden, dass ein neues, alternatives Konzept für Kleidung vorstellt. Dieses wird im Anschluss präsentiert. </a:t>
            </a:r>
            <a:endParaRPr lang="de-DE" sz="1200" b="0" strike="noStrike" spc="-1" dirty="0">
              <a:latin typeface="Calibri"/>
            </a:endParaRPr>
          </a:p>
          <a:p>
            <a:pPr marL="360" indent="0">
              <a:lnSpc>
                <a:spcPct val="100000"/>
              </a:lnSpc>
              <a:buFont typeface="Arial" panose="020B0604020202020204" pitchFamily="34" charset="0"/>
              <a:buNone/>
              <a:tabLst>
                <a:tab pos="0" algn="l"/>
              </a:tabLst>
            </a:pPr>
            <a:endParaRPr lang="de-DE" sz="1200" b="0" strike="noStrike" spc="-1" dirty="0">
              <a:latin typeface="Calibri"/>
            </a:endParaRPr>
          </a:p>
        </p:txBody>
      </p:sp>
      <p:sp>
        <p:nvSpPr>
          <p:cNvPr id="43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809B7F52-8014-4C36-B60D-3CF5451E292C}" type="slidenum">
              <a:rPr lang="en-GB" sz="1200" b="0" strike="noStrike" spc="-1">
                <a:solidFill>
                  <a:srgbClr val="000000"/>
                </a:solidFill>
                <a:latin typeface="Calibri"/>
                <a:ea typeface="+mn-ea"/>
              </a:rPr>
              <a:t>26</a:t>
            </a:fld>
            <a:endParaRPr lang="de-DE" sz="1200" b="0" strike="noStrike" spc="-1">
              <a:latin typeface="Calibri"/>
            </a:endParaRPr>
          </a:p>
        </p:txBody>
      </p:sp>
    </p:spTree>
    <p:extLst>
      <p:ext uri="{BB962C8B-B14F-4D97-AF65-F5344CB8AC3E}">
        <p14:creationId xmlns:p14="http://schemas.microsoft.com/office/powerpoint/2010/main" val="26992506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PlaceHolder 1"/>
          <p:cNvSpPr>
            <a:spLocks noGrp="1" noRot="1" noChangeAspect="1"/>
          </p:cNvSpPr>
          <p:nvPr>
            <p:ph type="sldImg"/>
          </p:nvPr>
        </p:nvSpPr>
        <p:spPr>
          <a:xfrm>
            <a:off x="1200150" y="1143000"/>
            <a:ext cx="4457700" cy="3086100"/>
          </a:xfrm>
          <a:prstGeom prst="rect">
            <a:avLst/>
          </a:prstGeom>
        </p:spPr>
      </p:sp>
      <p:sp>
        <p:nvSpPr>
          <p:cNvPr id="441" name="PlaceHolder 2"/>
          <p:cNvSpPr>
            <a:spLocks noGrp="1"/>
          </p:cNvSpPr>
          <p:nvPr>
            <p:ph type="body"/>
          </p:nvPr>
        </p:nvSpPr>
        <p:spPr>
          <a:xfrm>
            <a:off x="685800" y="4400640"/>
            <a:ext cx="5485680" cy="3599640"/>
          </a:xfrm>
          <a:prstGeom prst="rect">
            <a:avLst/>
          </a:prstGeom>
        </p:spPr>
        <p:txBody>
          <a:bodyPr lIns="0" tIns="0" rIns="0" bIns="0">
            <a:noAutofit/>
          </a:bodyPr>
          <a:lstStyle/>
          <a:p>
            <a:pPr marL="360" indent="0">
              <a:lnSpc>
                <a:spcPct val="100000"/>
              </a:lnSpc>
              <a:buFont typeface="Arial" panose="020B0604020202020204" pitchFamily="34" charset="0"/>
              <a:buNone/>
              <a:tabLst>
                <a:tab pos="0" algn="l"/>
              </a:tabLst>
            </a:pPr>
            <a:r>
              <a:rPr lang="de-DE" sz="1200" b="0" strike="noStrike" spc="-1" dirty="0">
                <a:solidFill>
                  <a:srgbClr val="000000"/>
                </a:solidFill>
                <a:latin typeface="+mn-lt"/>
                <a:ea typeface="+mn-ea"/>
              </a:rPr>
              <a:t>Auf der Folie finden Sie von </a:t>
            </a:r>
            <a:r>
              <a:rPr lang="de-DE" sz="1200" b="0" strike="noStrike" spc="-1" dirty="0" err="1">
                <a:solidFill>
                  <a:srgbClr val="000000"/>
                </a:solidFill>
                <a:latin typeface="+mn-lt"/>
                <a:ea typeface="+mn-ea"/>
              </a:rPr>
              <a:t>SchülerInnen</a:t>
            </a:r>
            <a:r>
              <a:rPr lang="de-DE" sz="1200" b="0" strike="noStrike" spc="-1" dirty="0">
                <a:solidFill>
                  <a:srgbClr val="000000"/>
                </a:solidFill>
                <a:latin typeface="+mn-lt"/>
                <a:ea typeface="+mn-ea"/>
              </a:rPr>
              <a:t> erstellte Beispiele aus der Forschungsphase des Projekts.</a:t>
            </a:r>
          </a:p>
          <a:p>
            <a:pPr marL="360" indent="0">
              <a:lnSpc>
                <a:spcPct val="100000"/>
              </a:lnSpc>
              <a:buFont typeface="Arial" panose="020B0604020202020204" pitchFamily="34" charset="0"/>
              <a:buNone/>
              <a:tabLst>
                <a:tab pos="0" algn="l"/>
              </a:tabLst>
            </a:pPr>
            <a:endParaRPr lang="de-DE" sz="1200" b="0" strike="noStrike" spc="-1" dirty="0">
              <a:solidFill>
                <a:srgbClr val="000000"/>
              </a:solidFill>
              <a:latin typeface="+mn-lt"/>
              <a:ea typeface="+mn-ea"/>
            </a:endParaRPr>
          </a:p>
          <a:p>
            <a:pPr marL="360" indent="0">
              <a:lnSpc>
                <a:spcPct val="100000"/>
              </a:lnSpc>
              <a:buFont typeface="Arial" panose="020B0604020202020204" pitchFamily="34" charset="0"/>
              <a:buNone/>
              <a:tabLst>
                <a:tab pos="0" algn="l"/>
              </a:tabLst>
            </a:pPr>
            <a:r>
              <a:rPr lang="de-DE" sz="1200" b="0" strike="noStrike" spc="-1" dirty="0">
                <a:solidFill>
                  <a:srgbClr val="000000"/>
                </a:solidFill>
                <a:latin typeface="+mn-lt"/>
                <a:ea typeface="+mn-ea"/>
              </a:rPr>
              <a:t>Basierend auf der vorherigen Übung sollen Ideen für die Projekte erarbeitet werden. </a:t>
            </a:r>
            <a:endParaRPr lang="de-DE" sz="1200" b="0" strike="noStrike" spc="-1" dirty="0">
              <a:latin typeface="Calibri"/>
            </a:endParaRPr>
          </a:p>
          <a:p>
            <a:pPr marL="360" indent="0">
              <a:lnSpc>
                <a:spcPct val="100000"/>
              </a:lnSpc>
              <a:buFont typeface="Arial" panose="020B0604020202020204" pitchFamily="34" charset="0"/>
              <a:buNone/>
              <a:tabLst>
                <a:tab pos="0" algn="l"/>
              </a:tabLst>
            </a:pPr>
            <a:r>
              <a:rPr lang="de-DE" sz="1200" b="0" strike="noStrike" spc="-1" dirty="0">
                <a:solidFill>
                  <a:srgbClr val="000000"/>
                </a:solidFill>
                <a:latin typeface="+mn-lt"/>
                <a:ea typeface="+mn-ea"/>
              </a:rPr>
              <a:t>Zunächst soll eine Art </a:t>
            </a:r>
            <a:r>
              <a:rPr lang="de-DE" sz="1200" b="0" strike="noStrike" spc="-1" dirty="0" err="1">
                <a:solidFill>
                  <a:srgbClr val="000000"/>
                </a:solidFill>
                <a:latin typeface="+mn-lt"/>
                <a:ea typeface="+mn-ea"/>
              </a:rPr>
              <a:t>Moodboard</a:t>
            </a:r>
            <a:r>
              <a:rPr lang="de-DE" sz="1200" b="0" strike="noStrike" spc="-1" dirty="0">
                <a:solidFill>
                  <a:srgbClr val="000000"/>
                </a:solidFill>
                <a:latin typeface="+mn-lt"/>
                <a:ea typeface="+mn-ea"/>
              </a:rPr>
              <a:t> / Bilderwelt / Poster erstellt werden, auf dem idealerweise Lösungsmöglichkeiten für die zuvor identifizierten Probleme beim Konsum nachhaltiger Mode visualisiert werden. </a:t>
            </a:r>
            <a:endParaRPr lang="de-DE" sz="1200" b="0" strike="noStrike" spc="-1" dirty="0">
              <a:latin typeface="Calibri"/>
            </a:endParaRPr>
          </a:p>
          <a:p>
            <a:pPr marL="360" indent="0">
              <a:lnSpc>
                <a:spcPct val="100000"/>
              </a:lnSpc>
              <a:buFont typeface="Arial" panose="020B0604020202020204" pitchFamily="34" charset="0"/>
              <a:buNone/>
              <a:tabLst>
                <a:tab pos="0" algn="l"/>
              </a:tabLst>
            </a:pPr>
            <a:r>
              <a:rPr lang="de-DE" sz="1200" b="0" strike="noStrike" spc="-1" dirty="0">
                <a:solidFill>
                  <a:srgbClr val="000000"/>
                </a:solidFill>
                <a:latin typeface="+mn-lt"/>
                <a:ea typeface="+mn-ea"/>
              </a:rPr>
              <a:t>Es könnte anregend für die </a:t>
            </a:r>
            <a:r>
              <a:rPr lang="de-DE" sz="1200" b="0" strike="noStrike" spc="-1" dirty="0" err="1">
                <a:solidFill>
                  <a:srgbClr val="000000"/>
                </a:solidFill>
                <a:latin typeface="+mn-lt"/>
                <a:ea typeface="+mn-ea"/>
              </a:rPr>
              <a:t>SchülerInnen</a:t>
            </a:r>
            <a:r>
              <a:rPr lang="de-DE" sz="1200" b="0" strike="noStrike" spc="-1" dirty="0">
                <a:solidFill>
                  <a:srgbClr val="000000"/>
                </a:solidFill>
                <a:latin typeface="+mn-lt"/>
                <a:ea typeface="+mn-ea"/>
              </a:rPr>
              <a:t> sein, für das Projekt einen passenden Namen und ein Logo oder ein Farb- und Gestaltungskonzept zu finden.</a:t>
            </a:r>
            <a:endParaRPr lang="de-DE" sz="1200" b="0" strike="noStrike" spc="-1" dirty="0">
              <a:latin typeface="Calibri"/>
            </a:endParaRPr>
          </a:p>
          <a:p>
            <a:pPr marL="360" indent="0">
              <a:lnSpc>
                <a:spcPct val="100000"/>
              </a:lnSpc>
              <a:buFont typeface="Arial" panose="020B0604020202020204" pitchFamily="34" charset="0"/>
              <a:buNone/>
              <a:tabLst>
                <a:tab pos="0" algn="l"/>
              </a:tabLst>
            </a:pPr>
            <a:r>
              <a:rPr lang="de-DE" sz="1200" b="0" strike="noStrike" spc="-1" dirty="0">
                <a:solidFill>
                  <a:srgbClr val="000000"/>
                </a:solidFill>
                <a:latin typeface="+mn-lt"/>
                <a:ea typeface="+mn-ea"/>
              </a:rPr>
              <a:t> </a:t>
            </a:r>
            <a:endParaRPr lang="de-DE" sz="1200" b="0" strike="noStrike" spc="-1" dirty="0">
              <a:latin typeface="Calibri"/>
            </a:endParaRPr>
          </a:p>
          <a:p>
            <a:pPr marL="360" indent="0">
              <a:lnSpc>
                <a:spcPct val="100000"/>
              </a:lnSpc>
              <a:buFont typeface="Arial" panose="020B0604020202020204" pitchFamily="34" charset="0"/>
              <a:buNone/>
              <a:tabLst>
                <a:tab pos="0" algn="l"/>
              </a:tabLst>
            </a:pPr>
            <a:r>
              <a:rPr lang="de-DE" sz="1200" b="0" strike="noStrike" spc="-1" dirty="0">
                <a:solidFill>
                  <a:srgbClr val="000000"/>
                </a:solidFill>
                <a:latin typeface="+mn-lt"/>
                <a:ea typeface="+mn-ea"/>
              </a:rPr>
              <a:t>Tools: </a:t>
            </a:r>
            <a:r>
              <a:rPr lang="de-DE" sz="1200" b="0" strike="noStrike" spc="-1" dirty="0" err="1">
                <a:solidFill>
                  <a:srgbClr val="000000"/>
                </a:solidFill>
                <a:latin typeface="+mn-lt"/>
                <a:ea typeface="+mn-ea"/>
              </a:rPr>
              <a:t>Moodboard</a:t>
            </a:r>
            <a:r>
              <a:rPr lang="de-DE" sz="1200" b="0" strike="noStrike" spc="-1" dirty="0">
                <a:solidFill>
                  <a:srgbClr val="000000"/>
                </a:solidFill>
                <a:latin typeface="+mn-lt"/>
                <a:ea typeface="+mn-ea"/>
              </a:rPr>
              <a:t> / Visuelle Mindmap</a:t>
            </a:r>
            <a:endParaRPr lang="de-DE" sz="1200" b="0" strike="noStrike" spc="-1" dirty="0">
              <a:latin typeface="Calibri"/>
            </a:endParaRPr>
          </a:p>
          <a:p>
            <a:pPr marL="360" indent="0">
              <a:lnSpc>
                <a:spcPct val="100000"/>
              </a:lnSpc>
              <a:buFont typeface="Arial" panose="020B0604020202020204" pitchFamily="34" charset="0"/>
              <a:buNone/>
              <a:tabLst>
                <a:tab pos="0" algn="l"/>
              </a:tabLst>
            </a:pPr>
            <a:r>
              <a:rPr lang="de-DE" sz="1200" b="0" strike="noStrike" spc="-1" dirty="0">
                <a:solidFill>
                  <a:srgbClr val="000000"/>
                </a:solidFill>
                <a:latin typeface="+mn-lt"/>
                <a:ea typeface="+mn-ea"/>
              </a:rPr>
              <a:t>Material: (</a:t>
            </a:r>
            <a:r>
              <a:rPr lang="de-DE" sz="1200" b="0" strike="noStrike" spc="-1" dirty="0" err="1">
                <a:solidFill>
                  <a:srgbClr val="000000"/>
                </a:solidFill>
                <a:latin typeface="+mn-lt"/>
                <a:ea typeface="+mn-ea"/>
              </a:rPr>
              <a:t>FlipChartpapier</a:t>
            </a:r>
            <a:r>
              <a:rPr lang="de-DE" sz="1200" b="0" strike="noStrike" spc="-1" dirty="0">
                <a:solidFill>
                  <a:srgbClr val="000000"/>
                </a:solidFill>
                <a:latin typeface="+mn-lt"/>
                <a:ea typeface="+mn-ea"/>
              </a:rPr>
              <a:t>, (Mode-, Zeitgeist-Zeitschriften, farbiges Papier, Schere, Marker, Klebestift ...)</a:t>
            </a:r>
            <a:endParaRPr lang="de-DE" sz="1200" b="0" strike="noStrike" spc="-1" dirty="0">
              <a:latin typeface="Calibri"/>
            </a:endParaRPr>
          </a:p>
          <a:p>
            <a:pPr marL="216000" indent="-215640">
              <a:lnSpc>
                <a:spcPct val="100000"/>
              </a:lnSpc>
              <a:tabLst>
                <a:tab pos="0" algn="l"/>
              </a:tabLst>
            </a:pPr>
            <a:endParaRPr lang="de-DE" sz="1200" b="0" strike="noStrike" spc="-1" dirty="0">
              <a:latin typeface="Calibri"/>
            </a:endParaRPr>
          </a:p>
        </p:txBody>
      </p:sp>
      <p:sp>
        <p:nvSpPr>
          <p:cNvPr id="44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9479277D-8118-4519-844D-C0E17038CC8C}" type="slidenum">
              <a:rPr lang="en-GB" sz="1200" b="0" strike="noStrike" spc="-1">
                <a:solidFill>
                  <a:srgbClr val="000000"/>
                </a:solidFill>
                <a:latin typeface="Calibri"/>
                <a:ea typeface="+mn-ea"/>
              </a:rPr>
              <a:t>27</a:t>
            </a:fld>
            <a:endParaRPr lang="de-DE" sz="1200" b="0" strike="noStrike" spc="-1">
              <a:latin typeface="Calibri"/>
            </a:endParaRPr>
          </a:p>
        </p:txBody>
      </p:sp>
    </p:spTree>
    <p:extLst>
      <p:ext uri="{BB962C8B-B14F-4D97-AF65-F5344CB8AC3E}">
        <p14:creationId xmlns:p14="http://schemas.microsoft.com/office/powerpoint/2010/main" val="12203854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 name="PlaceHolder 1"/>
          <p:cNvSpPr>
            <a:spLocks noGrp="1" noRot="1" noChangeAspect="1"/>
          </p:cNvSpPr>
          <p:nvPr>
            <p:ph type="sldImg"/>
          </p:nvPr>
        </p:nvSpPr>
        <p:spPr>
          <a:xfrm>
            <a:off x="1200150" y="1143000"/>
            <a:ext cx="4457700" cy="3086100"/>
          </a:xfrm>
          <a:prstGeom prst="rect">
            <a:avLst/>
          </a:prstGeom>
        </p:spPr>
      </p:sp>
      <p:sp>
        <p:nvSpPr>
          <p:cNvPr id="444" name="PlaceHolder 2"/>
          <p:cNvSpPr>
            <a:spLocks noGrp="1"/>
          </p:cNvSpPr>
          <p:nvPr>
            <p:ph type="body"/>
          </p:nvPr>
        </p:nvSpPr>
        <p:spPr>
          <a:xfrm>
            <a:off x="685800" y="4400640"/>
            <a:ext cx="5485680" cy="3599640"/>
          </a:xfrm>
          <a:prstGeom prst="rect">
            <a:avLst/>
          </a:prstGeom>
        </p:spPr>
        <p:txBody>
          <a:bodyPr lIns="0" tIns="0" rIns="0" bIns="0">
            <a:noAutofit/>
          </a:bodyPr>
          <a:lstStyle/>
          <a:p>
            <a:pPr marL="360" indent="0">
              <a:lnSpc>
                <a:spcPct val="100000"/>
              </a:lnSpc>
              <a:buFont typeface="Arial" panose="020B0604020202020204" pitchFamily="34" charset="0"/>
              <a:buNone/>
              <a:tabLst>
                <a:tab pos="0" algn="l"/>
              </a:tabLst>
            </a:pPr>
            <a:r>
              <a:rPr lang="de-DE" sz="1200" b="0" u="none" strike="noStrike" spc="-1" dirty="0">
                <a:solidFill>
                  <a:srgbClr val="000000"/>
                </a:solidFill>
                <a:uFillTx/>
                <a:latin typeface="+mn-lt"/>
                <a:ea typeface="+mn-ea"/>
              </a:rPr>
              <a:t>Präsentation der Ergebnisse:</a:t>
            </a:r>
            <a:endParaRPr lang="de-DE" sz="1200" b="0" u="none" strike="noStrike" spc="-1" dirty="0">
              <a:latin typeface="Calibri"/>
            </a:endParaRPr>
          </a:p>
          <a:p>
            <a:pPr marL="360" indent="0">
              <a:lnSpc>
                <a:spcPct val="100000"/>
              </a:lnSpc>
              <a:buFont typeface="Arial" panose="020B0604020202020204" pitchFamily="34" charset="0"/>
              <a:buNone/>
              <a:tabLst>
                <a:tab pos="0" algn="l"/>
              </a:tabLst>
            </a:pPr>
            <a:r>
              <a:rPr lang="de-DE" sz="1200" b="0" strike="noStrike" spc="-1" dirty="0">
                <a:solidFill>
                  <a:srgbClr val="000000"/>
                </a:solidFill>
                <a:latin typeface="+mn-lt"/>
                <a:ea typeface="+mn-ea"/>
              </a:rPr>
              <a:t>In der großen Gruppe / vor der Klasse  sollen die Poster mit den möglichen Projekten präsentiert werden (2 min pro Gruppe).  In</a:t>
            </a:r>
            <a:r>
              <a:rPr lang="de-DE" sz="1200" b="0" strike="noStrike" spc="-1" baseline="0" dirty="0">
                <a:solidFill>
                  <a:srgbClr val="000000"/>
                </a:solidFill>
                <a:latin typeface="+mn-lt"/>
                <a:ea typeface="+mn-ea"/>
              </a:rPr>
              <a:t> der Präsentation</a:t>
            </a:r>
            <a:r>
              <a:rPr lang="de-DE" sz="1200" b="0" strike="noStrike" spc="-1" dirty="0">
                <a:solidFill>
                  <a:srgbClr val="000000"/>
                </a:solidFill>
                <a:latin typeface="+mn-lt"/>
                <a:ea typeface="+mn-ea"/>
              </a:rPr>
              <a:t> sollen das zu bearbeitende Problem und die Lösungsvorschläge deutlich werden. Die Runde gibt ihr Feedback und kann Verbesserungsvorschläge machen oder die einzelnen Gruppen fragen die Runde aktiv um Rat. </a:t>
            </a:r>
            <a:endParaRPr lang="de-DE" sz="1200" b="0" strike="noStrike" spc="-1" dirty="0">
              <a:latin typeface="Calibri"/>
            </a:endParaRPr>
          </a:p>
          <a:p>
            <a:pPr marL="360" indent="0">
              <a:lnSpc>
                <a:spcPct val="100000"/>
              </a:lnSpc>
              <a:buFont typeface="Arial" panose="020B0604020202020204" pitchFamily="34" charset="0"/>
              <a:buNone/>
              <a:tabLst>
                <a:tab pos="0" algn="l"/>
              </a:tabLst>
            </a:pPr>
            <a:r>
              <a:rPr lang="de-DE" sz="1200" b="0" strike="noStrike" spc="-1" dirty="0">
                <a:solidFill>
                  <a:srgbClr val="000000"/>
                </a:solidFill>
                <a:latin typeface="+mn-lt"/>
                <a:ea typeface="+mn-ea"/>
              </a:rPr>
              <a:t>Das Feedback sollte genutzt werden, um die Projektideen zu optimieren. Evtl. überarbeiten die Gruppen ihre Vorschläge noch etwas (5 min).</a:t>
            </a:r>
            <a:endParaRPr lang="de-DE" sz="1200" b="0" strike="noStrike" spc="-1" dirty="0">
              <a:latin typeface="Calibri"/>
            </a:endParaRPr>
          </a:p>
          <a:p>
            <a:pPr marL="360" indent="0">
              <a:lnSpc>
                <a:spcPct val="100000"/>
              </a:lnSpc>
              <a:buFont typeface="Arial" panose="020B0604020202020204" pitchFamily="34" charset="0"/>
              <a:buNone/>
              <a:tabLst>
                <a:tab pos="0" algn="l"/>
              </a:tabLst>
            </a:pPr>
            <a:endParaRPr lang="de-DE" sz="1200" b="0" strike="noStrike" spc="-1" dirty="0">
              <a:latin typeface="Calibri"/>
            </a:endParaRPr>
          </a:p>
          <a:p>
            <a:pPr marL="360" indent="0">
              <a:lnSpc>
                <a:spcPct val="100000"/>
              </a:lnSpc>
              <a:buFont typeface="Arial" panose="020B0604020202020204" pitchFamily="34" charset="0"/>
              <a:buNone/>
              <a:tabLst>
                <a:tab pos="0" algn="l"/>
              </a:tabLst>
            </a:pPr>
            <a:r>
              <a:rPr lang="de-DE" sz="1200" b="0" strike="noStrike" spc="-1" dirty="0">
                <a:solidFill>
                  <a:srgbClr val="000000"/>
                </a:solidFill>
                <a:latin typeface="+mn-lt"/>
                <a:ea typeface="+mn-ea"/>
              </a:rPr>
              <a:t>Wichtig: die Diskussionsatmosphäre sollte positiv sein!</a:t>
            </a:r>
            <a:endParaRPr lang="de-DE" sz="1200" b="0" strike="noStrike" spc="-1" dirty="0">
              <a:latin typeface="Calibri"/>
            </a:endParaRPr>
          </a:p>
          <a:p>
            <a:pPr marL="216000" indent="-215640">
              <a:lnSpc>
                <a:spcPct val="100000"/>
              </a:lnSpc>
              <a:tabLst>
                <a:tab pos="0" algn="l"/>
              </a:tabLst>
            </a:pPr>
            <a:endParaRPr lang="de-DE" sz="1200" b="0" strike="noStrike" spc="-1" dirty="0">
              <a:latin typeface="Calibri"/>
            </a:endParaRPr>
          </a:p>
        </p:txBody>
      </p:sp>
      <p:sp>
        <p:nvSpPr>
          <p:cNvPr id="445"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E5FEE12A-5C5B-44F8-8453-45A5081F358E}" type="slidenum">
              <a:rPr lang="en-GB" sz="1200" b="0" strike="noStrike" spc="-1">
                <a:solidFill>
                  <a:srgbClr val="000000"/>
                </a:solidFill>
                <a:latin typeface="Calibri"/>
                <a:ea typeface="+mn-ea"/>
              </a:rPr>
              <a:t>28</a:t>
            </a:fld>
            <a:endParaRPr lang="de-DE" sz="1200" b="0" strike="noStrike" spc="-1">
              <a:latin typeface="Calibri"/>
            </a:endParaRPr>
          </a:p>
        </p:txBody>
      </p:sp>
    </p:spTree>
    <p:extLst>
      <p:ext uri="{BB962C8B-B14F-4D97-AF65-F5344CB8AC3E}">
        <p14:creationId xmlns:p14="http://schemas.microsoft.com/office/powerpoint/2010/main" val="15219374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 name="PlaceHolder 1"/>
          <p:cNvSpPr>
            <a:spLocks noGrp="1" noRot="1" noChangeAspect="1"/>
          </p:cNvSpPr>
          <p:nvPr>
            <p:ph type="sldImg"/>
          </p:nvPr>
        </p:nvSpPr>
        <p:spPr>
          <a:xfrm>
            <a:off x="1200150" y="1143000"/>
            <a:ext cx="4457700" cy="3086100"/>
          </a:xfrm>
          <a:prstGeom prst="rect">
            <a:avLst/>
          </a:prstGeom>
        </p:spPr>
      </p:sp>
      <p:sp>
        <p:nvSpPr>
          <p:cNvPr id="447" name="PlaceHolder 2"/>
          <p:cNvSpPr>
            <a:spLocks noGrp="1"/>
          </p:cNvSpPr>
          <p:nvPr>
            <p:ph type="body"/>
          </p:nvPr>
        </p:nvSpPr>
        <p:spPr>
          <a:xfrm>
            <a:off x="685800" y="4400640"/>
            <a:ext cx="5485680" cy="3599640"/>
          </a:xfrm>
          <a:prstGeom prst="rect">
            <a:avLst/>
          </a:prstGeom>
        </p:spPr>
        <p:txBody>
          <a:bodyPr lIns="0" tIns="0" rIns="0" bIns="0">
            <a:noAutofit/>
          </a:bodyPr>
          <a:lstStyle/>
          <a:p>
            <a:pPr marL="216000" marR="0" lvl="0" indent="-215640" algn="l" defTabSz="914400" rtl="0" eaLnBrk="1" fontAlgn="auto" latinLnBrk="0" hangingPunct="1">
              <a:lnSpc>
                <a:spcPct val="100000"/>
              </a:lnSpc>
              <a:spcBef>
                <a:spcPts val="0"/>
              </a:spcBef>
              <a:spcAft>
                <a:spcPts val="0"/>
              </a:spcAft>
              <a:buClrTx/>
              <a:buSzTx/>
              <a:buFontTx/>
              <a:buNone/>
              <a:tabLst>
                <a:tab pos="0" algn="l"/>
              </a:tabLst>
              <a:defRPr/>
            </a:pPr>
            <a:r>
              <a:rPr lang="de-DE" sz="2000" b="0" strike="noStrike" spc="-1" dirty="0">
                <a:solidFill>
                  <a:srgbClr val="000000"/>
                </a:solidFill>
                <a:latin typeface="+mn-lt"/>
                <a:ea typeface="+mn-ea"/>
              </a:rPr>
              <a:t>Auf der Folie finden Sie von </a:t>
            </a:r>
            <a:r>
              <a:rPr lang="de-DE" sz="2000" b="0" strike="noStrike" spc="-1" dirty="0" err="1">
                <a:solidFill>
                  <a:srgbClr val="000000"/>
                </a:solidFill>
                <a:latin typeface="+mn-lt"/>
                <a:ea typeface="+mn-ea"/>
              </a:rPr>
              <a:t>SchülerInnen</a:t>
            </a:r>
            <a:r>
              <a:rPr lang="de-DE" sz="2000" b="0" strike="noStrike" spc="-1" dirty="0">
                <a:solidFill>
                  <a:srgbClr val="000000"/>
                </a:solidFill>
                <a:latin typeface="+mn-lt"/>
                <a:ea typeface="+mn-ea"/>
              </a:rPr>
              <a:t> erstellte Beispiele aus der Forschungsphase des Projekts.</a:t>
            </a:r>
          </a:p>
          <a:p>
            <a:pPr marL="216000" indent="-215640">
              <a:lnSpc>
                <a:spcPct val="100000"/>
              </a:lnSpc>
              <a:tabLst>
                <a:tab pos="0" algn="l"/>
              </a:tabLst>
            </a:pPr>
            <a:endParaRPr lang="de-DE" sz="2000" b="0" strike="noStrike" spc="-1" dirty="0">
              <a:latin typeface="Calibri"/>
            </a:endParaRPr>
          </a:p>
          <a:p>
            <a:pPr marL="216000" indent="-215640">
              <a:lnSpc>
                <a:spcPct val="100000"/>
              </a:lnSpc>
              <a:tabLst>
                <a:tab pos="0" algn="l"/>
              </a:tabLst>
            </a:pPr>
            <a:r>
              <a:rPr lang="de-DE" sz="2000" b="0" strike="noStrike" spc="-1" dirty="0">
                <a:latin typeface="Calibri"/>
              </a:rPr>
              <a:t>Alle Plakate mit den Endergebnissen werden aufgehängt (an der Tafel o.ä.).</a:t>
            </a:r>
          </a:p>
          <a:p>
            <a:pPr marL="216000" indent="-215640">
              <a:lnSpc>
                <a:spcPct val="100000"/>
              </a:lnSpc>
              <a:tabLst>
                <a:tab pos="0" algn="l"/>
              </a:tabLst>
            </a:pPr>
            <a:r>
              <a:rPr lang="de-DE" sz="2000" b="0" strike="noStrike" spc="-1" dirty="0">
                <a:latin typeface="Calibri"/>
              </a:rPr>
              <a:t>Die Abstimmung erfolgt über </a:t>
            </a:r>
            <a:r>
              <a:rPr lang="de-DE" sz="2000" b="0" strike="noStrike" spc="-1" dirty="0" err="1">
                <a:latin typeface="Calibri"/>
              </a:rPr>
              <a:t>PostIts</a:t>
            </a:r>
            <a:r>
              <a:rPr lang="de-DE" sz="2000" b="0" strike="noStrike" spc="-1" dirty="0">
                <a:latin typeface="Calibri"/>
              </a:rPr>
              <a:t>, jede/r hat eine Stimme.</a:t>
            </a:r>
          </a:p>
          <a:p>
            <a:pPr marL="216000" indent="-215640">
              <a:lnSpc>
                <a:spcPct val="100000"/>
              </a:lnSpc>
              <a:tabLst>
                <a:tab pos="0" algn="l"/>
              </a:tabLst>
            </a:pPr>
            <a:r>
              <a:rPr lang="de-DE" sz="2000" b="0" strike="noStrike" spc="-1" dirty="0">
                <a:latin typeface="Calibri"/>
              </a:rPr>
              <a:t>Das Projekt/Realexperiment mit den meisten Stimmen wird gewählt.</a:t>
            </a:r>
          </a:p>
        </p:txBody>
      </p:sp>
      <p:sp>
        <p:nvSpPr>
          <p:cNvPr id="448"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AEE2840F-84B7-4B80-BB61-B2B48909270E}" type="slidenum">
              <a:rPr lang="en-GB" sz="1200" b="0" strike="noStrike" spc="-1">
                <a:solidFill>
                  <a:srgbClr val="000000"/>
                </a:solidFill>
                <a:latin typeface="Calibri"/>
                <a:ea typeface="+mn-ea"/>
              </a:rPr>
              <a:t>29</a:t>
            </a:fld>
            <a:endParaRPr lang="de-DE" sz="1200" b="0" strike="noStrike" spc="-1">
              <a:latin typeface="Calibri"/>
            </a:endParaRPr>
          </a:p>
        </p:txBody>
      </p:sp>
    </p:spTree>
    <p:extLst>
      <p:ext uri="{BB962C8B-B14F-4D97-AF65-F5344CB8AC3E}">
        <p14:creationId xmlns:p14="http://schemas.microsoft.com/office/powerpoint/2010/main" val="501603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 name="PlaceHolder 1"/>
          <p:cNvSpPr>
            <a:spLocks noGrp="1" noRot="1" noChangeAspect="1"/>
          </p:cNvSpPr>
          <p:nvPr>
            <p:ph type="sldImg"/>
          </p:nvPr>
        </p:nvSpPr>
        <p:spPr>
          <a:xfrm>
            <a:off x="1200150" y="1143000"/>
            <a:ext cx="4457700" cy="3086100"/>
          </a:xfrm>
          <a:prstGeom prst="rect">
            <a:avLst/>
          </a:prstGeom>
        </p:spPr>
      </p:sp>
      <p:sp>
        <p:nvSpPr>
          <p:cNvPr id="366" name="PlaceHolder 2"/>
          <p:cNvSpPr>
            <a:spLocks noGrp="1"/>
          </p:cNvSpPr>
          <p:nvPr>
            <p:ph type="body"/>
          </p:nvPr>
        </p:nvSpPr>
        <p:spPr>
          <a:xfrm>
            <a:off x="685800" y="4400640"/>
            <a:ext cx="5485320" cy="3599280"/>
          </a:xfrm>
          <a:prstGeom prst="rect">
            <a:avLst/>
          </a:prstGeom>
        </p:spPr>
        <p:txBody>
          <a:bodyPr lIns="0" tIns="0" rIns="0" bIns="0">
            <a:noAutofit/>
          </a:bodyPr>
          <a:lstStyle/>
          <a:p>
            <a:pPr marL="360" indent="0">
              <a:lnSpc>
                <a:spcPct val="100000"/>
              </a:lnSpc>
              <a:buFont typeface="Arial" panose="020B0604020202020204" pitchFamily="34" charset="0"/>
              <a:buNone/>
              <a:tabLst>
                <a:tab pos="0" algn="l"/>
              </a:tabLst>
            </a:pPr>
            <a:r>
              <a:rPr lang="de-DE" sz="1200" b="0" strike="noStrike" spc="-1" dirty="0">
                <a:latin typeface="Calibri"/>
              </a:rPr>
              <a:t>Hier finden Sie eine Übersicht über die einzelnen Aufgaben/Arbeitsschritte/Co-Design Schritte in der Unterrichtseinheit.</a:t>
            </a:r>
          </a:p>
          <a:p>
            <a:pPr marL="360" indent="0">
              <a:lnSpc>
                <a:spcPct val="100000"/>
              </a:lnSpc>
              <a:buFont typeface="Arial" panose="020B0604020202020204" pitchFamily="34" charset="0"/>
              <a:buNone/>
              <a:tabLst>
                <a:tab pos="0" algn="l"/>
              </a:tabLst>
            </a:pPr>
            <a:r>
              <a:rPr lang="de-DE" sz="1200" b="0" strike="noStrike" spc="-1" dirty="0">
                <a:latin typeface="Calibri"/>
              </a:rPr>
              <a:t>Diese Folie kann auch als Einleitungsfolie für die Präsentation vor den </a:t>
            </a:r>
            <a:r>
              <a:rPr lang="de-DE" sz="1200" b="0" strike="noStrike" spc="-1" dirty="0" err="1">
                <a:latin typeface="Calibri"/>
              </a:rPr>
              <a:t>SchülerInnen</a:t>
            </a:r>
            <a:r>
              <a:rPr lang="de-DE" sz="1200" b="0" strike="noStrike" spc="-1" dirty="0">
                <a:latin typeface="Calibri"/>
              </a:rPr>
              <a:t> verwendet werden.</a:t>
            </a:r>
          </a:p>
          <a:p>
            <a:pPr marL="216000" indent="-215640">
              <a:lnSpc>
                <a:spcPct val="100000"/>
              </a:lnSpc>
              <a:tabLst>
                <a:tab pos="0" algn="l"/>
              </a:tabLst>
            </a:pPr>
            <a:r>
              <a:rPr lang="de-DE" sz="1200" b="0" strike="noStrike" spc="-1" dirty="0">
                <a:latin typeface="Calibri"/>
              </a:rPr>
              <a:t>Die Icons verweisen auf den Ablauf als Gruppenarbeit und den Materialbedarf.</a:t>
            </a:r>
          </a:p>
          <a:p>
            <a:pPr marL="216000" indent="-215640">
              <a:lnSpc>
                <a:spcPct val="100000"/>
              </a:lnSpc>
              <a:tabLst>
                <a:tab pos="0" algn="l"/>
              </a:tabLst>
            </a:pPr>
            <a:endParaRPr lang="de-DE" sz="1200" b="1" strike="noStrike" spc="-1" dirty="0">
              <a:latin typeface="+mn-lt"/>
            </a:endParaRPr>
          </a:p>
          <a:p>
            <a:pPr marL="216000" indent="-215640">
              <a:lnSpc>
                <a:spcPct val="100000"/>
              </a:lnSpc>
              <a:tabLst>
                <a:tab pos="0" algn="l"/>
              </a:tabLst>
            </a:pPr>
            <a:r>
              <a:rPr lang="de-DE" sz="1200" b="1" strike="noStrike" spc="-1" dirty="0">
                <a:latin typeface="+mn-lt"/>
              </a:rPr>
              <a:t>Details zum Ablauf dieser Unterrichtseinheit:</a:t>
            </a:r>
          </a:p>
          <a:p>
            <a:pPr marL="216000" indent="-215640">
              <a:lnSpc>
                <a:spcPct val="100000"/>
              </a:lnSpc>
              <a:tabLst>
                <a:tab pos="0" algn="l"/>
              </a:tabLst>
            </a:pPr>
            <a:endParaRPr lang="de-DE" sz="1200" b="1" strike="noStrike" spc="-1" dirty="0">
              <a:latin typeface="+mn-lt"/>
            </a:endParaRPr>
          </a:p>
          <a:p>
            <a:pPr marL="216000" indent="-215640">
              <a:lnSpc>
                <a:spcPct val="100000"/>
              </a:lnSpc>
              <a:tabLst>
                <a:tab pos="0" algn="l"/>
              </a:tabLst>
            </a:pPr>
            <a:r>
              <a:rPr lang="de-DE" sz="1200" b="1" strike="noStrike" spc="-1" dirty="0">
                <a:latin typeface="+mn-lt"/>
              </a:rPr>
              <a:t>In dieser Unterrichtseinheit wird ein Co-Design Workshop durchgeführt:</a:t>
            </a:r>
            <a:endParaRPr lang="de-DE" sz="1200" b="0" strike="noStrike" spc="-1" dirty="0">
              <a:latin typeface="Calibri"/>
            </a:endParaRPr>
          </a:p>
          <a:p>
            <a:pPr marL="216000" indent="-215640">
              <a:lnSpc>
                <a:spcPct val="100000"/>
              </a:lnSpc>
              <a:tabLst>
                <a:tab pos="0" algn="l"/>
              </a:tabLst>
            </a:pPr>
            <a:r>
              <a:rPr lang="de-DE" sz="1200" b="1" strike="noStrike" spc="-1" dirty="0">
                <a:latin typeface="+mn-lt"/>
              </a:rPr>
              <a:t>Die Klasse wird dazu in mehrere Kleingruppen aufgeteilt.</a:t>
            </a:r>
            <a:endParaRPr lang="de-DE" sz="1200" b="0" strike="noStrike" spc="-1" dirty="0">
              <a:latin typeface="Calibri"/>
            </a:endParaRPr>
          </a:p>
          <a:p>
            <a:pPr marL="360" indent="0">
              <a:lnSpc>
                <a:spcPct val="100000"/>
              </a:lnSpc>
              <a:buFont typeface="Arial" panose="020B0604020202020204" pitchFamily="34" charset="0"/>
              <a:buNone/>
              <a:tabLst>
                <a:tab pos="0" algn="l"/>
              </a:tabLst>
            </a:pPr>
            <a:r>
              <a:rPr lang="de-DE" sz="1200" b="1" strike="noStrike" spc="-1" dirty="0">
                <a:latin typeface="+mn-lt"/>
              </a:rPr>
              <a:t>Die </a:t>
            </a:r>
            <a:r>
              <a:rPr lang="de-DE" sz="1200" b="1" strike="noStrike" spc="-1" dirty="0" err="1">
                <a:latin typeface="+mn-lt"/>
              </a:rPr>
              <a:t>SchülerInnen</a:t>
            </a:r>
            <a:r>
              <a:rPr lang="de-DE" sz="1200" b="1" strike="noStrike" spc="-1" dirty="0">
                <a:latin typeface="+mn-lt"/>
              </a:rPr>
              <a:t> entwickeln (in diesen Gruppen) gemeinsam / partizipatorisch ein eigenes Projekt = Realexperiment. </a:t>
            </a:r>
            <a:endParaRPr lang="de-DE" sz="1200" b="0" strike="noStrike" spc="-1" dirty="0">
              <a:latin typeface="Calibri"/>
            </a:endParaRPr>
          </a:p>
          <a:p>
            <a:pPr marL="360" indent="0">
              <a:lnSpc>
                <a:spcPct val="100000"/>
              </a:lnSpc>
              <a:buFont typeface="Arial" panose="020B0604020202020204" pitchFamily="34" charset="0"/>
              <a:buNone/>
              <a:tabLst>
                <a:tab pos="0" algn="l"/>
              </a:tabLst>
            </a:pPr>
            <a:r>
              <a:rPr lang="de-DE" sz="1200" b="1" strike="noStrike" spc="-1" dirty="0">
                <a:latin typeface="+mn-lt"/>
              </a:rPr>
              <a:t>Zunächst werden in dieser UE mit verschiedenen Tools aus der Projektplanung - spielerisch / grafisch - ausgehend von einer </a:t>
            </a:r>
            <a:r>
              <a:rPr lang="de-DE" sz="1200" b="1" i="1" strike="noStrike" spc="-1" dirty="0">
                <a:latin typeface="+mn-lt"/>
              </a:rPr>
              <a:t>gemeinsamen Verständnisgrundlage / sprachlichen Basis</a:t>
            </a:r>
            <a:r>
              <a:rPr lang="de-DE" sz="1200" b="1" strike="noStrike" spc="-1" dirty="0">
                <a:latin typeface="+mn-lt"/>
              </a:rPr>
              <a:t> Probleme im Umfeld des nachhaltigen Modenkonsums identifiziert / visualisiert und mögliche Lösungen, also Realexperimente entwickelt. </a:t>
            </a:r>
          </a:p>
          <a:p>
            <a:pPr marL="360" indent="0">
              <a:lnSpc>
                <a:spcPct val="100000"/>
              </a:lnSpc>
              <a:buFont typeface="Arial" panose="020B0604020202020204" pitchFamily="34" charset="0"/>
              <a:buNone/>
              <a:tabLst>
                <a:tab pos="0" algn="l"/>
              </a:tabLst>
            </a:pPr>
            <a:r>
              <a:rPr lang="de-DE" sz="1200" b="1" strike="noStrike" spc="-1" dirty="0">
                <a:latin typeface="+mn-lt"/>
              </a:rPr>
              <a:t>Die möglichen Lösungen werden präsentiert. </a:t>
            </a:r>
          </a:p>
          <a:p>
            <a:pPr marL="360" indent="0">
              <a:lnSpc>
                <a:spcPct val="100000"/>
              </a:lnSpc>
              <a:buFont typeface="Arial" panose="020B0604020202020204" pitchFamily="34" charset="0"/>
              <a:buNone/>
              <a:tabLst>
                <a:tab pos="0" algn="l"/>
              </a:tabLst>
            </a:pPr>
            <a:r>
              <a:rPr lang="de-DE" sz="1200" b="1" strike="noStrike" spc="-1" dirty="0">
                <a:latin typeface="+mn-lt"/>
              </a:rPr>
              <a:t>Eine Abstimmung identifiziert das Projekt mit dem höchsten Zuspruch oder Interesse seitens der </a:t>
            </a:r>
            <a:r>
              <a:rPr lang="de-DE" sz="1200" b="1" strike="noStrike" spc="-1" dirty="0" err="1">
                <a:latin typeface="+mn-lt"/>
              </a:rPr>
              <a:t>SchülerInnen</a:t>
            </a:r>
            <a:r>
              <a:rPr lang="de-DE" sz="1200" b="1" strike="noStrike" spc="-1" dirty="0">
                <a:latin typeface="+mn-lt"/>
              </a:rPr>
              <a:t>.</a:t>
            </a:r>
            <a:endParaRPr lang="de-DE" sz="1200" b="0" strike="noStrike" spc="-1" dirty="0">
              <a:latin typeface="Calibri"/>
            </a:endParaRPr>
          </a:p>
          <a:p>
            <a:pPr marL="216000" indent="-215640">
              <a:lnSpc>
                <a:spcPct val="100000"/>
              </a:lnSpc>
              <a:tabLst>
                <a:tab pos="0" algn="l"/>
              </a:tabLst>
            </a:pPr>
            <a:endParaRPr lang="de-DE" sz="1200" b="0" strike="noStrike" spc="-1" dirty="0">
              <a:latin typeface="Calibri"/>
            </a:endParaRPr>
          </a:p>
          <a:p>
            <a:pPr marL="216000" indent="-215640">
              <a:lnSpc>
                <a:spcPct val="100000"/>
              </a:lnSpc>
              <a:tabLst>
                <a:tab pos="0" algn="l"/>
              </a:tabLst>
            </a:pPr>
            <a:r>
              <a:rPr lang="de-DE" sz="1200" b="0" strike="noStrike" spc="-1" dirty="0">
                <a:latin typeface="+mn-lt"/>
              </a:rPr>
              <a:t>Ablauf der folgenden Unterrichtseinheiten:</a:t>
            </a:r>
          </a:p>
          <a:p>
            <a:pPr marL="216000" indent="-215640">
              <a:lnSpc>
                <a:spcPct val="100000"/>
              </a:lnSpc>
              <a:tabLst>
                <a:tab pos="0" algn="l"/>
              </a:tabLst>
            </a:pPr>
            <a:endParaRPr lang="de-DE" sz="1200" b="0" strike="noStrike" spc="-1" dirty="0">
              <a:latin typeface="+mn-lt"/>
            </a:endParaRPr>
          </a:p>
          <a:p>
            <a:pPr marL="216000" indent="-215640">
              <a:lnSpc>
                <a:spcPct val="100000"/>
              </a:lnSpc>
              <a:tabLst>
                <a:tab pos="0" algn="l"/>
              </a:tabLst>
            </a:pPr>
            <a:r>
              <a:rPr lang="de-DE" sz="1200" b="1" strike="noStrike" spc="-1" dirty="0">
                <a:latin typeface="+mn-lt"/>
              </a:rPr>
              <a:t>Das gewählte Projekt wird dann in</a:t>
            </a:r>
            <a:endParaRPr lang="de-DE" sz="1200" b="1" strike="noStrike" spc="-1" dirty="0">
              <a:latin typeface="Calibri"/>
            </a:endParaRPr>
          </a:p>
          <a:p>
            <a:pPr marL="171810" indent="-171450">
              <a:lnSpc>
                <a:spcPct val="100000"/>
              </a:lnSpc>
              <a:buFont typeface="Arial" panose="020B0604020202020204" pitchFamily="34" charset="0"/>
              <a:buChar char="•"/>
              <a:tabLst>
                <a:tab pos="0" algn="l"/>
              </a:tabLst>
            </a:pPr>
            <a:r>
              <a:rPr lang="de-DE" sz="1200" b="0" strike="noStrike" spc="-1" dirty="0">
                <a:latin typeface="+mn-lt"/>
              </a:rPr>
              <a:t>einer weiteren Unterrichtseinheit (Doppelstunde, 90 min) geplant/ implementiert und eingeleitet.</a:t>
            </a:r>
          </a:p>
          <a:p>
            <a:pPr marL="171810" indent="-171450">
              <a:lnSpc>
                <a:spcPct val="100000"/>
              </a:lnSpc>
              <a:buFont typeface="Arial" panose="020B0604020202020204" pitchFamily="34" charset="0"/>
              <a:buChar char="•"/>
              <a:tabLst>
                <a:tab pos="0" algn="l"/>
              </a:tabLst>
            </a:pPr>
            <a:r>
              <a:rPr lang="de-DE" sz="1200" b="0" strike="noStrike" spc="-1" dirty="0">
                <a:latin typeface="+mn-lt"/>
              </a:rPr>
              <a:t>weiteren 5- 8 Unterrichtseinheiten, abhängig vom Umfang, durchgeführt.</a:t>
            </a:r>
            <a:endParaRPr lang="de-DE" sz="1200" b="0" strike="noStrike" spc="-1" dirty="0">
              <a:latin typeface="Calibri"/>
            </a:endParaRPr>
          </a:p>
          <a:p>
            <a:pPr marL="171810" indent="-171450">
              <a:lnSpc>
                <a:spcPct val="100000"/>
              </a:lnSpc>
              <a:buFont typeface="Arial" panose="020B0604020202020204" pitchFamily="34" charset="0"/>
              <a:buChar char="•"/>
              <a:tabLst>
                <a:tab pos="0" algn="l"/>
              </a:tabLst>
            </a:pPr>
            <a:r>
              <a:rPr lang="de-DE" sz="1200" b="0" strike="noStrike" spc="-1" dirty="0">
                <a:latin typeface="+mn-lt"/>
              </a:rPr>
              <a:t>im Rahmen des Unterrichts beendet.</a:t>
            </a:r>
            <a:r>
              <a:rPr lang="de-DE" sz="1200" b="0" strike="noStrike" spc="-1" baseline="0" dirty="0">
                <a:latin typeface="+mn-lt"/>
              </a:rPr>
              <a:t> Es </a:t>
            </a:r>
            <a:r>
              <a:rPr lang="de-DE" sz="1200" b="0" strike="noStrike" spc="-1" dirty="0">
                <a:latin typeface="+mn-lt"/>
              </a:rPr>
              <a:t>findet eine abschließende Evaluation und kritische Reflexion (Was lief gut? Was nicht so gut? Was müsste anders geplant/ organisiert werden?) und je nach Möglichkeit eine Abschlussveranstaltung/Ausstellung statt.</a:t>
            </a:r>
            <a:endParaRPr lang="de-DE" sz="1200" b="0" strike="noStrike" spc="-1" dirty="0">
              <a:latin typeface="Calibri"/>
            </a:endParaRPr>
          </a:p>
          <a:p>
            <a:pPr marL="171810" indent="-171450">
              <a:lnSpc>
                <a:spcPct val="100000"/>
              </a:lnSpc>
              <a:buFont typeface="Arial" panose="020B0604020202020204" pitchFamily="34" charset="0"/>
              <a:buChar char="•"/>
              <a:tabLst>
                <a:tab pos="0" algn="l"/>
              </a:tabLst>
            </a:pPr>
            <a:r>
              <a:rPr lang="de-DE" sz="1200" b="0" strike="noStrike" spc="-1" dirty="0">
                <a:latin typeface="+mn-lt"/>
              </a:rPr>
              <a:t>verstetigt und dauerhaft im Schulalltag integriert. Es können nach der Evaluation und anschließenden Optimierung des Projektes noch zwei weitere Unterrichtseinheiten unter den optimierten Bedingungen durchgeführt werden.</a:t>
            </a:r>
            <a:endParaRPr lang="de-DE" sz="1200" b="0" strike="noStrike" spc="-1" dirty="0">
              <a:latin typeface="Calibri"/>
            </a:endParaRPr>
          </a:p>
          <a:p>
            <a:pPr marL="216000" indent="-215640">
              <a:lnSpc>
                <a:spcPct val="100000"/>
              </a:lnSpc>
              <a:tabLst>
                <a:tab pos="0" algn="l"/>
              </a:tabLst>
            </a:pPr>
            <a:endParaRPr lang="de-DE" sz="1200" b="0" strike="noStrike" spc="-1" dirty="0">
              <a:latin typeface="Calibri"/>
            </a:endParaRPr>
          </a:p>
          <a:p>
            <a:pPr marL="216000" indent="-215640">
              <a:lnSpc>
                <a:spcPct val="100000"/>
              </a:lnSpc>
              <a:tabLst>
                <a:tab pos="0" algn="l"/>
              </a:tabLst>
            </a:pPr>
            <a:endParaRPr lang="de-DE" sz="1200" b="0" strike="noStrike" spc="-1" dirty="0">
              <a:latin typeface="Calibri"/>
            </a:endParaRPr>
          </a:p>
          <a:p>
            <a:pPr marL="216000" indent="-215640">
              <a:lnSpc>
                <a:spcPct val="100000"/>
              </a:lnSpc>
              <a:tabLst>
                <a:tab pos="0" algn="l"/>
              </a:tabLst>
            </a:pPr>
            <a:endParaRPr lang="de-DE" sz="2000" b="0" strike="noStrike" spc="-1" dirty="0">
              <a:latin typeface="Calibri"/>
            </a:endParaRPr>
          </a:p>
          <a:p>
            <a:pPr marL="216000" indent="-215640">
              <a:lnSpc>
                <a:spcPct val="100000"/>
              </a:lnSpc>
              <a:tabLst>
                <a:tab pos="0" algn="l"/>
              </a:tabLst>
            </a:pPr>
            <a:endParaRPr lang="de-DE" sz="2000" b="0" strike="noStrike" spc="-1" dirty="0">
              <a:latin typeface="Calibri"/>
            </a:endParaRPr>
          </a:p>
        </p:txBody>
      </p:sp>
      <p:sp>
        <p:nvSpPr>
          <p:cNvPr id="367" name="CustomShape 3"/>
          <p:cNvSpPr/>
          <p:nvPr/>
        </p:nvSpPr>
        <p:spPr>
          <a:xfrm>
            <a:off x="3884760" y="8685360"/>
            <a:ext cx="2970720" cy="457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F1BAF267-1B10-4F69-B217-4643C5E6A0B8}" type="slidenum">
              <a:rPr lang="en-GB" sz="1200" b="0" strike="noStrike" spc="-1">
                <a:solidFill>
                  <a:srgbClr val="000000"/>
                </a:solidFill>
                <a:latin typeface="Calibri"/>
                <a:ea typeface="+mn-ea"/>
              </a:rPr>
              <a:t>3</a:t>
            </a:fld>
            <a:endParaRPr lang="de-DE" sz="1200" b="0" strike="noStrike" spc="-1">
              <a:latin typeface="Calibri"/>
            </a:endParaRPr>
          </a:p>
        </p:txBody>
      </p:sp>
    </p:spTree>
    <p:extLst>
      <p:ext uri="{BB962C8B-B14F-4D97-AF65-F5344CB8AC3E}">
        <p14:creationId xmlns:p14="http://schemas.microsoft.com/office/powerpoint/2010/main" val="29598699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 name="PlaceHolder 1"/>
          <p:cNvSpPr>
            <a:spLocks noGrp="1" noRot="1" noChangeAspect="1"/>
          </p:cNvSpPr>
          <p:nvPr>
            <p:ph type="sldImg"/>
          </p:nvPr>
        </p:nvSpPr>
        <p:spPr>
          <a:xfrm>
            <a:off x="1200150" y="1143000"/>
            <a:ext cx="4457700" cy="3086100"/>
          </a:xfrm>
          <a:prstGeom prst="rect">
            <a:avLst/>
          </a:prstGeom>
        </p:spPr>
      </p:sp>
      <p:sp>
        <p:nvSpPr>
          <p:cNvPr id="450" name="PlaceHolder 2"/>
          <p:cNvSpPr>
            <a:spLocks noGrp="1"/>
          </p:cNvSpPr>
          <p:nvPr>
            <p:ph type="body"/>
          </p:nvPr>
        </p:nvSpPr>
        <p:spPr>
          <a:xfrm>
            <a:off x="685800" y="4400640"/>
            <a:ext cx="5485680" cy="3599640"/>
          </a:xfrm>
          <a:prstGeom prst="rect">
            <a:avLst/>
          </a:prstGeom>
        </p:spPr>
        <p:txBody>
          <a:bodyPr lIns="0" tIns="0" rIns="0" bIns="0">
            <a:noAutofit/>
          </a:bodyPr>
          <a:lstStyle/>
          <a:p>
            <a:endParaRPr lang="de-DE" sz="2000" b="0" strike="noStrike" spc="-1" dirty="0">
              <a:latin typeface="Calibri"/>
            </a:endParaRPr>
          </a:p>
        </p:txBody>
      </p:sp>
      <p:sp>
        <p:nvSpPr>
          <p:cNvPr id="45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26FFAD35-0910-40D0-9C0C-17B4C6DAD075}" type="slidenum">
              <a:rPr lang="en-GB" sz="1200" b="0" strike="noStrike" spc="-1">
                <a:solidFill>
                  <a:srgbClr val="000000"/>
                </a:solidFill>
                <a:latin typeface="Calibri"/>
                <a:ea typeface="+mn-ea"/>
              </a:rPr>
              <a:t>30</a:t>
            </a:fld>
            <a:endParaRPr lang="de-DE" sz="1200" b="0" strike="noStrike" spc="-1">
              <a:latin typeface="Calibri"/>
            </a:endParaRPr>
          </a:p>
        </p:txBody>
      </p:sp>
    </p:spTree>
    <p:extLst>
      <p:ext uri="{BB962C8B-B14F-4D97-AF65-F5344CB8AC3E}">
        <p14:creationId xmlns:p14="http://schemas.microsoft.com/office/powerpoint/2010/main" val="1820859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 name="PlaceHolder 1"/>
          <p:cNvSpPr>
            <a:spLocks noGrp="1" noRot="1" noChangeAspect="1"/>
          </p:cNvSpPr>
          <p:nvPr>
            <p:ph type="sldImg"/>
          </p:nvPr>
        </p:nvSpPr>
        <p:spPr>
          <a:xfrm>
            <a:off x="1200150" y="1143000"/>
            <a:ext cx="4457700" cy="3086100"/>
          </a:xfrm>
          <a:prstGeom prst="rect">
            <a:avLst/>
          </a:prstGeom>
        </p:spPr>
      </p:sp>
      <p:sp>
        <p:nvSpPr>
          <p:cNvPr id="372" name="PlaceHolder 2"/>
          <p:cNvSpPr>
            <a:spLocks noGrp="1"/>
          </p:cNvSpPr>
          <p:nvPr>
            <p:ph type="body"/>
          </p:nvPr>
        </p:nvSpPr>
        <p:spPr>
          <a:xfrm>
            <a:off x="685800" y="4400640"/>
            <a:ext cx="5485680" cy="3599640"/>
          </a:xfrm>
          <a:prstGeom prst="rect">
            <a:avLst/>
          </a:prstGeom>
        </p:spPr>
        <p:txBody>
          <a:bodyPr lIns="0" tIns="0" rIns="0" bIns="0">
            <a:noAutofit/>
          </a:bodyPr>
          <a:lstStyle/>
          <a:p>
            <a:pPr marL="216000" indent="-215640">
              <a:lnSpc>
                <a:spcPct val="100000"/>
              </a:lnSpc>
              <a:tabLst>
                <a:tab pos="0" algn="l"/>
              </a:tabLst>
            </a:pPr>
            <a:r>
              <a:rPr lang="de-DE" sz="2000" b="0" strike="noStrike" spc="-1" dirty="0">
                <a:latin typeface="Calibri"/>
              </a:rPr>
              <a:t>Betonung der Eigenständigkeit der </a:t>
            </a:r>
            <a:r>
              <a:rPr lang="de-DE" sz="2000" b="0" strike="noStrike" spc="-1" dirty="0" err="1">
                <a:latin typeface="Calibri"/>
              </a:rPr>
              <a:t>SchülerInnen</a:t>
            </a:r>
            <a:r>
              <a:rPr lang="de-DE" sz="2000" b="0" strike="noStrike" spc="-1" dirty="0">
                <a:latin typeface="Calibri"/>
              </a:rPr>
              <a:t>!</a:t>
            </a:r>
          </a:p>
          <a:p>
            <a:pPr marL="360" indent="0">
              <a:lnSpc>
                <a:spcPct val="100000"/>
              </a:lnSpc>
              <a:buFont typeface="Arial" panose="020B0604020202020204" pitchFamily="34" charset="0"/>
              <a:buNone/>
              <a:tabLst>
                <a:tab pos="0" algn="l"/>
              </a:tabLst>
            </a:pPr>
            <a:r>
              <a:rPr lang="de-DE" sz="2000" b="0" strike="noStrike" spc="-1" dirty="0">
                <a:latin typeface="Calibri"/>
              </a:rPr>
              <a:t>Die Projektideen bauen auf der Lebenswelt und dem Umfeld der </a:t>
            </a:r>
            <a:r>
              <a:rPr lang="de-DE" sz="2000" b="0" strike="noStrike" spc="-1" dirty="0" err="1">
                <a:latin typeface="Calibri"/>
              </a:rPr>
              <a:t>SchülerInnen</a:t>
            </a:r>
            <a:r>
              <a:rPr lang="de-DE" sz="2000" b="0" strike="noStrike" spc="-1" dirty="0">
                <a:latin typeface="Calibri"/>
              </a:rPr>
              <a:t> auf. Der Erfolg des Projekts hängt von ihrem Einsatz und Engagement ab. Mit dieser Eigenständigkeit bei der Wahl der Idee kann die aktive Beteiligung gefördert werden. </a:t>
            </a:r>
          </a:p>
        </p:txBody>
      </p:sp>
      <p:sp>
        <p:nvSpPr>
          <p:cNvPr id="373"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F634461F-E024-43D0-B37E-148A28744330}" type="slidenum">
              <a:rPr lang="en-GB" sz="1200" b="0" strike="noStrike" spc="-1">
                <a:solidFill>
                  <a:srgbClr val="000000"/>
                </a:solidFill>
                <a:latin typeface="Calibri"/>
                <a:ea typeface="+mn-ea"/>
              </a:rPr>
              <a:t>4</a:t>
            </a:fld>
            <a:endParaRPr lang="de-DE" sz="1200" b="0" strike="noStrike" spc="-1">
              <a:latin typeface="Calibri"/>
            </a:endParaRPr>
          </a:p>
        </p:txBody>
      </p:sp>
    </p:spTree>
    <p:extLst>
      <p:ext uri="{BB962C8B-B14F-4D97-AF65-F5344CB8AC3E}">
        <p14:creationId xmlns:p14="http://schemas.microsoft.com/office/powerpoint/2010/main" val="23627321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 name="PlaceHolder 1"/>
          <p:cNvSpPr>
            <a:spLocks noGrp="1" noRot="1" noChangeAspect="1"/>
          </p:cNvSpPr>
          <p:nvPr>
            <p:ph type="sldImg"/>
          </p:nvPr>
        </p:nvSpPr>
        <p:spPr>
          <a:xfrm>
            <a:off x="1200150" y="1143000"/>
            <a:ext cx="4457700" cy="3086100"/>
          </a:xfrm>
          <a:prstGeom prst="rect">
            <a:avLst/>
          </a:prstGeom>
        </p:spPr>
      </p:sp>
      <p:sp>
        <p:nvSpPr>
          <p:cNvPr id="375" name="PlaceHolder 2"/>
          <p:cNvSpPr>
            <a:spLocks noGrp="1"/>
          </p:cNvSpPr>
          <p:nvPr>
            <p:ph type="body"/>
          </p:nvPr>
        </p:nvSpPr>
        <p:spPr>
          <a:xfrm>
            <a:off x="685800" y="4400640"/>
            <a:ext cx="5485680" cy="3599640"/>
          </a:xfrm>
          <a:prstGeom prst="rect">
            <a:avLst/>
          </a:prstGeom>
        </p:spPr>
        <p:txBody>
          <a:bodyPr lIns="0" tIns="0" rIns="0" bIns="0">
            <a:noAutofit/>
          </a:bodyPr>
          <a:lstStyle/>
          <a:p>
            <a:pPr marL="360" indent="0">
              <a:lnSpc>
                <a:spcPct val="100000"/>
              </a:lnSpc>
              <a:buFont typeface="Arial" panose="020B0604020202020204" pitchFamily="34" charset="0"/>
              <a:buNone/>
              <a:tabLst>
                <a:tab pos="0" algn="l"/>
              </a:tabLst>
            </a:pPr>
            <a:r>
              <a:rPr lang="de-DE" sz="2000" b="0" strike="noStrike" spc="-1" dirty="0">
                <a:latin typeface="Calibri"/>
              </a:rPr>
              <a:t>Im folgenden werden 8 Beispielprojekte vorgestellt. Für die Vorstellung im Unterricht sollten ca. 3 ausreichen, um die Kreativität der </a:t>
            </a:r>
            <a:r>
              <a:rPr lang="de-DE" sz="2000" b="0" strike="noStrike" spc="-1" dirty="0" err="1">
                <a:latin typeface="Calibri"/>
              </a:rPr>
              <a:t>SchülerInnen</a:t>
            </a:r>
            <a:r>
              <a:rPr lang="de-DE" sz="2000" b="0" strike="noStrike" spc="-1" dirty="0">
                <a:latin typeface="Calibri"/>
              </a:rPr>
              <a:t> nicht mit zu vielen Vorschlägen einzuschränken. </a:t>
            </a:r>
          </a:p>
          <a:p>
            <a:pPr marL="360" indent="0">
              <a:lnSpc>
                <a:spcPct val="100000"/>
              </a:lnSpc>
              <a:buFont typeface="Arial" panose="020B0604020202020204" pitchFamily="34" charset="0"/>
              <a:buNone/>
              <a:tabLst>
                <a:tab pos="0" algn="l"/>
              </a:tabLst>
            </a:pPr>
            <a:r>
              <a:rPr lang="de-DE" sz="2000" b="0" strike="noStrike" spc="-1" dirty="0">
                <a:latin typeface="Calibri"/>
              </a:rPr>
              <a:t>Evtl. sollten für das vorliegende Unterrichtsumfeld ungeeignete Projekte</a:t>
            </a:r>
            <a:r>
              <a:rPr lang="de-DE" sz="2000" b="0" strike="noStrike" spc="-1" baseline="0" dirty="0">
                <a:latin typeface="Calibri"/>
              </a:rPr>
              <a:t> (</a:t>
            </a:r>
            <a:r>
              <a:rPr lang="de-DE" sz="2000" b="0" strike="noStrike" spc="-1" dirty="0">
                <a:latin typeface="Calibri"/>
              </a:rPr>
              <a:t>z. B. kein Zugang zu Nähmaschinen) vorab ausgeblendet werden.</a:t>
            </a:r>
          </a:p>
          <a:p>
            <a:pPr marL="360" indent="0">
              <a:lnSpc>
                <a:spcPct val="100000"/>
              </a:lnSpc>
              <a:buFont typeface="Arial" panose="020B0604020202020204" pitchFamily="34" charset="0"/>
              <a:buNone/>
              <a:tabLst>
                <a:tab pos="0" algn="l"/>
              </a:tabLst>
            </a:pPr>
            <a:endParaRPr lang="de-DE" sz="2000" b="0" strike="noStrike" spc="-1" dirty="0">
              <a:latin typeface="Calibri"/>
            </a:endParaRPr>
          </a:p>
          <a:p>
            <a:pPr marL="360" indent="0">
              <a:lnSpc>
                <a:spcPct val="100000"/>
              </a:lnSpc>
              <a:buFont typeface="Arial" panose="020B0604020202020204" pitchFamily="34" charset="0"/>
              <a:buNone/>
              <a:tabLst>
                <a:tab pos="0" algn="l"/>
              </a:tabLst>
            </a:pPr>
            <a:r>
              <a:rPr lang="de-DE" sz="2000" b="0" strike="noStrike" spc="-1" dirty="0">
                <a:latin typeface="Calibri"/>
              </a:rPr>
              <a:t>Für alle vorgestellten Projekte finden Sie hier kurze Einführungspräsentationen mit hilfreichen Links:</a:t>
            </a:r>
          </a:p>
          <a:p>
            <a:pPr marL="360" indent="0">
              <a:lnSpc>
                <a:spcPct val="100000"/>
              </a:lnSpc>
              <a:buFont typeface="Arial" panose="020B0604020202020204" pitchFamily="34" charset="0"/>
              <a:buNone/>
              <a:tabLst>
                <a:tab pos="0" algn="l"/>
              </a:tabLst>
            </a:pPr>
            <a:r>
              <a:rPr lang="de-DE" sz="2000" b="0" strike="noStrike" spc="-1" dirty="0">
                <a:latin typeface="Calibri"/>
              </a:rPr>
              <a:t>https://</a:t>
            </a:r>
            <a:r>
              <a:rPr lang="de-DE" sz="2000" b="0" strike="noStrike" spc="-1" dirty="0" err="1">
                <a:latin typeface="Calibri"/>
              </a:rPr>
              <a:t>www.uni-ulm.de</a:t>
            </a:r>
            <a:r>
              <a:rPr lang="de-DE" sz="2000" b="0" strike="noStrike" spc="-1" dirty="0">
                <a:latin typeface="Calibri"/>
              </a:rPr>
              <a:t>/</a:t>
            </a:r>
            <a:r>
              <a:rPr lang="de-DE" sz="2000" b="0" strike="noStrike" spc="-1" dirty="0" err="1">
                <a:latin typeface="Calibri"/>
              </a:rPr>
              <a:t>mawi</a:t>
            </a:r>
            <a:r>
              <a:rPr lang="de-DE" sz="2000" b="0" strike="noStrike" spc="-1" dirty="0">
                <a:latin typeface="Calibri"/>
              </a:rPr>
              <a:t>/</a:t>
            </a:r>
            <a:r>
              <a:rPr lang="de-DE" sz="2000" b="0" strike="noStrike" spc="-1" dirty="0" err="1">
                <a:latin typeface="Calibri"/>
              </a:rPr>
              <a:t>bntextillabor</a:t>
            </a:r>
            <a:r>
              <a:rPr lang="de-DE" sz="2000" b="0" strike="noStrike" spc="-1" dirty="0">
                <a:latin typeface="Calibri"/>
              </a:rPr>
              <a:t>/</a:t>
            </a:r>
            <a:r>
              <a:rPr lang="de-DE" sz="2000" b="0" strike="noStrike" spc="-1" dirty="0" err="1">
                <a:latin typeface="Calibri"/>
              </a:rPr>
              <a:t>bildungsangebote</a:t>
            </a:r>
            <a:r>
              <a:rPr lang="de-DE" sz="2000" b="0" strike="noStrike" spc="-1" dirty="0">
                <a:latin typeface="Calibri"/>
              </a:rPr>
              <a:t>/</a:t>
            </a:r>
            <a:r>
              <a:rPr lang="de-DE" sz="2000" b="0" strike="noStrike" spc="-1" dirty="0" err="1">
                <a:latin typeface="Calibri"/>
              </a:rPr>
              <a:t>lehrkraefte</a:t>
            </a:r>
            <a:r>
              <a:rPr lang="de-DE" sz="2000" b="0" strike="noStrike" spc="-1" dirty="0">
                <a:latin typeface="Calibri"/>
              </a:rPr>
              <a:t>/</a:t>
            </a:r>
            <a:r>
              <a:rPr lang="de-DE" sz="2000" b="0" strike="noStrike" spc="-1" dirty="0" err="1">
                <a:latin typeface="Calibri"/>
              </a:rPr>
              <a:t>projektplanung</a:t>
            </a:r>
            <a:r>
              <a:rPr lang="de-DE" sz="2000" b="0" strike="noStrike" spc="-1" dirty="0">
                <a:latin typeface="Calibri"/>
              </a:rPr>
              <a:t>/</a:t>
            </a:r>
          </a:p>
        </p:txBody>
      </p:sp>
      <p:sp>
        <p:nvSpPr>
          <p:cNvPr id="37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D8251B83-A374-4C12-946F-8CC057385B34}" type="slidenum">
              <a:rPr lang="en-GB" sz="1200" b="0" strike="noStrike" spc="-1">
                <a:solidFill>
                  <a:srgbClr val="000000"/>
                </a:solidFill>
                <a:latin typeface="Calibri"/>
                <a:ea typeface="+mn-ea"/>
              </a:rPr>
              <a:t>5</a:t>
            </a:fld>
            <a:endParaRPr lang="de-DE" sz="1200" b="0" strike="noStrike" spc="-1">
              <a:latin typeface="Calibri"/>
            </a:endParaRPr>
          </a:p>
        </p:txBody>
      </p:sp>
    </p:spTree>
    <p:extLst>
      <p:ext uri="{BB962C8B-B14F-4D97-AF65-F5344CB8AC3E}">
        <p14:creationId xmlns:p14="http://schemas.microsoft.com/office/powerpoint/2010/main" val="26699255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PlaceHolder 1"/>
          <p:cNvSpPr>
            <a:spLocks noGrp="1" noRot="1" noChangeAspect="1"/>
          </p:cNvSpPr>
          <p:nvPr>
            <p:ph type="sldImg"/>
          </p:nvPr>
        </p:nvSpPr>
        <p:spPr>
          <a:xfrm>
            <a:off x="1200150" y="1143000"/>
            <a:ext cx="4457700" cy="3086100"/>
          </a:xfrm>
          <a:prstGeom prst="rect">
            <a:avLst/>
          </a:prstGeom>
        </p:spPr>
      </p:sp>
      <p:sp>
        <p:nvSpPr>
          <p:cNvPr id="378" name="PlaceHolder 2"/>
          <p:cNvSpPr>
            <a:spLocks noGrp="1"/>
          </p:cNvSpPr>
          <p:nvPr>
            <p:ph type="body"/>
          </p:nvPr>
        </p:nvSpPr>
        <p:spPr>
          <a:xfrm>
            <a:off x="685800" y="4400640"/>
            <a:ext cx="5485680" cy="3599640"/>
          </a:xfrm>
          <a:prstGeom prst="rect">
            <a:avLst/>
          </a:prstGeom>
        </p:spPr>
        <p:txBody>
          <a:bodyPr lIns="0" tIns="0" rIns="0" bIns="0">
            <a:noAutofit/>
          </a:bodyPr>
          <a:lstStyle/>
          <a:p>
            <a:pPr marL="360" indent="0">
              <a:lnSpc>
                <a:spcPct val="100000"/>
              </a:lnSpc>
              <a:buFont typeface="Arial" panose="020B0604020202020204" pitchFamily="34" charset="0"/>
              <a:buNone/>
              <a:tabLst>
                <a:tab pos="0" algn="l"/>
              </a:tabLst>
            </a:pPr>
            <a:r>
              <a:rPr lang="de-DE" sz="2000" b="0" strike="noStrike" spc="-1" dirty="0">
                <a:latin typeface="Calibri"/>
              </a:rPr>
              <a:t>Die </a:t>
            </a:r>
            <a:r>
              <a:rPr lang="de-DE" sz="2000" b="0" strike="noStrike" spc="-1" dirty="0" err="1">
                <a:latin typeface="Calibri"/>
              </a:rPr>
              <a:t>SchülerInnen</a:t>
            </a:r>
            <a:r>
              <a:rPr lang="de-DE" sz="2000" b="0" strike="noStrike" spc="-1" dirty="0">
                <a:latin typeface="Calibri"/>
              </a:rPr>
              <a:t> können in der Schule, z. B. in einem ungenutzten, abschließbaren Raum eine Kleiderbibliothek aufbauen, in der sie Kleidung leihen oder tauschen, ähnlich der klassischen Bibliothek. </a:t>
            </a:r>
          </a:p>
          <a:p>
            <a:pPr marL="360" indent="0">
              <a:lnSpc>
                <a:spcPct val="100000"/>
              </a:lnSpc>
              <a:buFont typeface="Arial" panose="020B0604020202020204" pitchFamily="34" charset="0"/>
              <a:buNone/>
              <a:tabLst>
                <a:tab pos="0" algn="l"/>
              </a:tabLst>
            </a:pPr>
            <a:endParaRPr lang="de-DE" sz="2000" b="0" strike="noStrike" spc="-1" dirty="0">
              <a:latin typeface="Calibri"/>
            </a:endParaRPr>
          </a:p>
          <a:p>
            <a:pPr marL="360" indent="0">
              <a:lnSpc>
                <a:spcPct val="100000"/>
              </a:lnSpc>
              <a:buFont typeface="Arial" panose="020B0604020202020204" pitchFamily="34" charset="0"/>
              <a:buNone/>
              <a:tabLst>
                <a:tab pos="0" algn="l"/>
              </a:tabLst>
            </a:pPr>
            <a:r>
              <a:rPr lang="de-DE" sz="2000" b="0" strike="noStrike" spc="-1" dirty="0">
                <a:latin typeface="Calibri"/>
              </a:rPr>
              <a:t>Hier ein Beispiel-Projekt der Gemeinschaftsschule </a:t>
            </a:r>
            <a:r>
              <a:rPr lang="de-DE" sz="2000" b="0" strike="noStrike" spc="-1" dirty="0" err="1">
                <a:latin typeface="Calibri"/>
              </a:rPr>
              <a:t>Dietenheim</a:t>
            </a:r>
            <a:r>
              <a:rPr lang="de-DE" sz="2000" b="0" strike="noStrike" spc="-1" dirty="0">
                <a:latin typeface="Calibri"/>
              </a:rPr>
              <a:t>, dass auch die Vorgehensweise beschreibt:</a:t>
            </a:r>
          </a:p>
          <a:p>
            <a:pPr marL="360" indent="0">
              <a:lnSpc>
                <a:spcPct val="100000"/>
              </a:lnSpc>
              <a:buFont typeface="Arial" panose="020B0604020202020204" pitchFamily="34" charset="0"/>
              <a:buNone/>
              <a:tabLst>
                <a:tab pos="0" algn="l"/>
              </a:tabLst>
            </a:pPr>
            <a:r>
              <a:rPr lang="de-DE" sz="2000" b="0" strike="noStrike" spc="-1" dirty="0">
                <a:latin typeface="Calibri"/>
              </a:rPr>
              <a:t>https://</a:t>
            </a:r>
            <a:r>
              <a:rPr lang="de-DE" sz="2000" b="0" strike="noStrike" spc="-1" dirty="0" err="1">
                <a:latin typeface="Calibri"/>
              </a:rPr>
              <a:t>fashionlibrarygms.wordpress.com</a:t>
            </a:r>
            <a:r>
              <a:rPr lang="de-DE" sz="2000" b="0" strike="noStrike" spc="-1" dirty="0">
                <a:latin typeface="Calibri"/>
              </a:rPr>
              <a:t> (Stand 27.05.2021)</a:t>
            </a:r>
          </a:p>
        </p:txBody>
      </p:sp>
      <p:sp>
        <p:nvSpPr>
          <p:cNvPr id="37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C612396E-2BA4-448B-9724-923C05D7FD24}" type="slidenum">
              <a:rPr lang="en-GB" sz="1200" b="0" strike="noStrike" spc="-1">
                <a:solidFill>
                  <a:srgbClr val="000000"/>
                </a:solidFill>
                <a:latin typeface="Calibri"/>
                <a:ea typeface="+mn-ea"/>
              </a:rPr>
              <a:t>6</a:t>
            </a:fld>
            <a:endParaRPr lang="de-DE" sz="1200" b="0" strike="noStrike" spc="-1">
              <a:latin typeface="Calibri"/>
            </a:endParaRPr>
          </a:p>
        </p:txBody>
      </p:sp>
    </p:spTree>
    <p:extLst>
      <p:ext uri="{BB962C8B-B14F-4D97-AF65-F5344CB8AC3E}">
        <p14:creationId xmlns:p14="http://schemas.microsoft.com/office/powerpoint/2010/main" val="1485662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PlaceHolder 1"/>
          <p:cNvSpPr>
            <a:spLocks noGrp="1" noRot="1" noChangeAspect="1"/>
          </p:cNvSpPr>
          <p:nvPr>
            <p:ph type="sldImg"/>
          </p:nvPr>
        </p:nvSpPr>
        <p:spPr>
          <a:xfrm>
            <a:off x="884238" y="812800"/>
            <a:ext cx="5791200" cy="4008438"/>
          </a:xfrm>
          <a:prstGeom prst="rect">
            <a:avLst/>
          </a:prstGeom>
        </p:spPr>
      </p:sp>
      <p:sp>
        <p:nvSpPr>
          <p:cNvPr id="381" name="PlaceHolder 2"/>
          <p:cNvSpPr>
            <a:spLocks noGrp="1"/>
          </p:cNvSpPr>
          <p:nvPr>
            <p:ph type="body"/>
          </p:nvPr>
        </p:nvSpPr>
        <p:spPr>
          <a:xfrm>
            <a:off x="756000" y="5078520"/>
            <a:ext cx="6047280" cy="4810680"/>
          </a:xfrm>
          <a:prstGeom prst="rect">
            <a:avLst/>
          </a:prstGeom>
        </p:spPr>
        <p:txBody>
          <a:bodyPr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Dies ist ein Projekt oder eine Challenge für einen kürzeren Projektzeitraum, z.B. zwei Wochen, bei dem kaum Ressourcen in der Schule benötigt werden: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Die </a:t>
            </a:r>
            <a:r>
              <a:rPr lang="de-DE" sz="1200" kern="1200" dirty="0" err="1">
                <a:solidFill>
                  <a:schemeClr val="tx1"/>
                </a:solidFill>
                <a:effectLst/>
                <a:latin typeface="+mn-lt"/>
                <a:ea typeface="+mn-ea"/>
                <a:cs typeface="+mn-cs"/>
              </a:rPr>
              <a:t>SchülerInnen</a:t>
            </a:r>
            <a:r>
              <a:rPr lang="de-DE" sz="1200" kern="1200" dirty="0">
                <a:solidFill>
                  <a:schemeClr val="tx1"/>
                </a:solidFill>
                <a:effectLst/>
                <a:latin typeface="+mn-lt"/>
                <a:ea typeface="+mn-ea"/>
                <a:cs typeface="+mn-cs"/>
              </a:rPr>
              <a:t> identifizieren 15 oder 20 Lieblingsteile im Bereich Oberbekleidung und Schuhe, die sich besonders gut kombinieren lassen und versuchen, zwei Wochen nur mit Kombinationen aus diesen </a:t>
            </a:r>
            <a:r>
              <a:rPr lang="de-DE" sz="1200" kern="1200" dirty="0" err="1">
                <a:solidFill>
                  <a:schemeClr val="tx1"/>
                </a:solidFill>
                <a:effectLst/>
                <a:latin typeface="+mn-lt"/>
                <a:ea typeface="+mn-ea"/>
                <a:cs typeface="+mn-cs"/>
              </a:rPr>
              <a:t>Kleidungsstücken</a:t>
            </a:r>
            <a:r>
              <a:rPr lang="de-DE" sz="1200" kern="1200" dirty="0">
                <a:solidFill>
                  <a:schemeClr val="tx1"/>
                </a:solidFill>
                <a:effectLst/>
                <a:latin typeface="+mn-lt"/>
                <a:ea typeface="+mn-ea"/>
                <a:cs typeface="+mn-cs"/>
              </a:rPr>
              <a:t> auszukommen. Die verschiedenen Outfits können per Foto-Tagebuch dokumentiert werden.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Alternativ kann ein Projekt über einen längeren Zeitraum laufen und stattdessen einen mehrwöchigen Konsumverzicht beinhalten. Die Dokumentation kann wie oben beschrieben erfolgen: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Einige Beispiele und Anregungen dazu:</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a:t>https://</a:t>
            </a:r>
            <a:r>
              <a:rPr lang="de-DE" sz="2000" dirty="0" err="1"/>
              <a:t>fashiondetoxchallenge.com</a:t>
            </a:r>
            <a:r>
              <a:rPr lang="de-DE" sz="2000" dirty="0"/>
              <a:t> (Stand 27.05.2021)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a:t>https://</a:t>
            </a:r>
            <a:r>
              <a:rPr lang="de-DE" sz="2000" dirty="0" err="1"/>
              <a:t>www.instagram.com</a:t>
            </a:r>
            <a:r>
              <a:rPr lang="de-DE" sz="2000" dirty="0"/>
              <a:t>/</a:t>
            </a:r>
            <a:r>
              <a:rPr lang="de-DE" sz="2000" dirty="0" err="1"/>
              <a:t>fashiondetoxchallenge</a:t>
            </a:r>
            <a:r>
              <a:rPr lang="de-DE" sz="2000" dirty="0"/>
              <a:t>/?hl=de (Stand 27.05.2021)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a:t>https://</a:t>
            </a:r>
            <a:r>
              <a:rPr lang="de-DE" sz="2000" dirty="0" err="1"/>
              <a:t>utopia.de</a:t>
            </a:r>
            <a:r>
              <a:rPr lang="de-DE" sz="2000" dirty="0"/>
              <a:t>/</a:t>
            </a:r>
            <a:r>
              <a:rPr lang="de-DE" sz="2000" dirty="0" err="1"/>
              <a:t>galerien</a:t>
            </a:r>
            <a:r>
              <a:rPr lang="de-DE" sz="2000" dirty="0"/>
              <a:t>/kleidung-die-in-jede-</a:t>
            </a:r>
            <a:r>
              <a:rPr lang="de-DE" sz="2000" dirty="0" err="1"/>
              <a:t>capsule</a:t>
            </a:r>
            <a:r>
              <a:rPr lang="de-DE" sz="2000" dirty="0"/>
              <a:t>-</a:t>
            </a:r>
            <a:r>
              <a:rPr lang="de-DE" sz="2000" dirty="0" err="1"/>
              <a:t>wardrobe-gehoert</a:t>
            </a:r>
            <a:r>
              <a:rPr lang="de-DE" sz="2000" dirty="0"/>
              <a:t>/#1 (Stand 27.5.2021)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a:t>https://</a:t>
            </a:r>
            <a:r>
              <a:rPr lang="de-DE" sz="2000" dirty="0" err="1"/>
              <a:t>www.greenality.de</a:t>
            </a:r>
            <a:r>
              <a:rPr lang="de-DE" sz="2000" dirty="0"/>
              <a:t>/</a:t>
            </a:r>
            <a:r>
              <a:rPr lang="de-DE" sz="2000" dirty="0" err="1"/>
              <a:t>blog</a:t>
            </a:r>
            <a:r>
              <a:rPr lang="de-DE" sz="2000" dirty="0"/>
              <a:t>/</a:t>
            </a:r>
            <a:r>
              <a:rPr lang="de-DE" sz="2000" dirty="0" err="1"/>
              <a:t>capsule-wardrobe</a:t>
            </a:r>
            <a:r>
              <a:rPr lang="de-DE" sz="2000" dirty="0"/>
              <a:t>/ (Stand 27.05.2021)</a:t>
            </a:r>
          </a:p>
          <a:p>
            <a:endParaRPr lang="de-DE" sz="2000" b="0" strike="noStrike" spc="-1" dirty="0">
              <a:latin typeface="Calibri"/>
            </a:endParaRPr>
          </a:p>
        </p:txBody>
      </p:sp>
      <p:sp>
        <p:nvSpPr>
          <p:cNvPr id="382" name="TextShape 3"/>
          <p:cNvSpPr txBox="1"/>
          <p:nvPr/>
        </p:nvSpPr>
        <p:spPr>
          <a:xfrm>
            <a:off x="4278960" y="10157400"/>
            <a:ext cx="3280320" cy="533880"/>
          </a:xfrm>
          <a:prstGeom prst="rect">
            <a:avLst/>
          </a:prstGeom>
          <a:noFill/>
          <a:ln>
            <a:noFill/>
          </a:ln>
        </p:spPr>
        <p:txBody>
          <a:bodyPr lIns="0" tIns="0" rIns="0" bIns="0" anchor="b">
            <a:noAutofit/>
          </a:bodyPr>
          <a:lstStyle/>
          <a:p>
            <a:pPr algn="r">
              <a:lnSpc>
                <a:spcPct val="100000"/>
              </a:lnSpc>
            </a:pPr>
            <a:fld id="{3EC5EC75-1707-4D7E-853F-4288CE71D1C4}" type="slidenum">
              <a:rPr lang="de-DE" sz="1400" b="0" strike="noStrike" spc="-1">
                <a:solidFill>
                  <a:srgbClr val="000000"/>
                </a:solidFill>
                <a:latin typeface="Calibri"/>
                <a:ea typeface="+mn-ea"/>
              </a:rPr>
              <a:t>7</a:t>
            </a:fld>
            <a:endParaRPr lang="de-DE" sz="1400" b="0" strike="noStrike" spc="-1">
              <a:latin typeface="Calibri"/>
            </a:endParaRPr>
          </a:p>
        </p:txBody>
      </p:sp>
    </p:spTree>
    <p:extLst>
      <p:ext uri="{BB962C8B-B14F-4D97-AF65-F5344CB8AC3E}">
        <p14:creationId xmlns:p14="http://schemas.microsoft.com/office/powerpoint/2010/main" val="29642658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3" name="PlaceHolder 1"/>
          <p:cNvSpPr>
            <a:spLocks noGrp="1" noRot="1" noChangeAspect="1"/>
          </p:cNvSpPr>
          <p:nvPr>
            <p:ph type="sldImg"/>
          </p:nvPr>
        </p:nvSpPr>
        <p:spPr>
          <a:xfrm>
            <a:off x="1200150" y="1143000"/>
            <a:ext cx="4457700" cy="3086100"/>
          </a:xfrm>
          <a:prstGeom prst="rect">
            <a:avLst/>
          </a:prstGeom>
        </p:spPr>
      </p:sp>
      <p:sp>
        <p:nvSpPr>
          <p:cNvPr id="384" name="PlaceHolder 2"/>
          <p:cNvSpPr>
            <a:spLocks noGrp="1"/>
          </p:cNvSpPr>
          <p:nvPr>
            <p:ph type="body"/>
          </p:nvPr>
        </p:nvSpPr>
        <p:spPr>
          <a:xfrm>
            <a:off x="685800" y="4400640"/>
            <a:ext cx="5485680" cy="3599640"/>
          </a:xfrm>
          <a:prstGeom prst="rect">
            <a:avLst/>
          </a:prstGeom>
        </p:spPr>
        <p:txBody>
          <a:bodyPr lIns="0" tIns="0" rIns="0" bIns="0">
            <a:noAutofit/>
          </a:bodyPr>
          <a:lstStyle/>
          <a:p>
            <a:pPr marL="360" indent="0">
              <a:lnSpc>
                <a:spcPct val="100000"/>
              </a:lnSpc>
              <a:buFont typeface="Arial" panose="020B0604020202020204" pitchFamily="34" charset="0"/>
              <a:buNone/>
              <a:tabLst>
                <a:tab pos="0" algn="l"/>
              </a:tabLst>
            </a:pPr>
            <a:r>
              <a:rPr lang="de-DE" sz="2000" b="0" strike="noStrike" spc="-1" dirty="0">
                <a:latin typeface="Calibri"/>
              </a:rPr>
              <a:t>Die </a:t>
            </a:r>
            <a:r>
              <a:rPr lang="de-DE" sz="2000" b="0" strike="noStrike" spc="-1" dirty="0" err="1">
                <a:latin typeface="Calibri"/>
              </a:rPr>
              <a:t>SchülerInnen</a:t>
            </a:r>
            <a:r>
              <a:rPr lang="de-DE" sz="2000" b="0" strike="noStrike" spc="-1" dirty="0">
                <a:latin typeface="Calibri"/>
              </a:rPr>
              <a:t> können z.</a:t>
            </a:r>
            <a:r>
              <a:rPr lang="de-DE" sz="2000" b="0" strike="noStrike" spc="-1" baseline="0" dirty="0">
                <a:latin typeface="Calibri"/>
              </a:rPr>
              <a:t> B</a:t>
            </a:r>
            <a:r>
              <a:rPr lang="de-DE" sz="2000" b="0" strike="noStrike" spc="-1" dirty="0">
                <a:latin typeface="Calibri"/>
              </a:rPr>
              <a:t>. über die Mode-/Fast Fashion Industrie informieren, auf Missstände entlang der textilen Kette aufmerksam machen, für einen nachhaltigeren Umgang mit Kleidung werben oder sich das Lieferkettengesetz zum Thema machen.</a:t>
            </a:r>
          </a:p>
          <a:p>
            <a:pPr marL="360" indent="0">
              <a:lnSpc>
                <a:spcPct val="100000"/>
              </a:lnSpc>
              <a:buFont typeface="Arial" panose="020B0604020202020204" pitchFamily="34" charset="0"/>
              <a:buNone/>
              <a:tabLst>
                <a:tab pos="0" algn="l"/>
              </a:tabLst>
            </a:pPr>
            <a:endParaRPr lang="de-DE" sz="2000" b="0" strike="noStrike" spc="-1" dirty="0">
              <a:latin typeface="Calibri"/>
            </a:endParaRPr>
          </a:p>
          <a:p>
            <a:pPr marL="360" indent="0">
              <a:lnSpc>
                <a:spcPct val="100000"/>
              </a:lnSpc>
              <a:buFont typeface="Arial" panose="020B0604020202020204" pitchFamily="34" charset="0"/>
              <a:buNone/>
              <a:tabLst>
                <a:tab pos="0" algn="l"/>
              </a:tabLst>
            </a:pPr>
            <a:r>
              <a:rPr lang="de-DE" sz="2000" b="0" strike="noStrike" spc="-1" dirty="0">
                <a:latin typeface="Calibri"/>
              </a:rPr>
              <a:t>Die Organisation </a:t>
            </a:r>
            <a:r>
              <a:rPr lang="de-DE" sz="2000" b="0" i="1" strike="noStrike" spc="-1" dirty="0">
                <a:latin typeface="Calibri"/>
              </a:rPr>
              <a:t>Fashion Revolution </a:t>
            </a:r>
            <a:r>
              <a:rPr lang="de-DE" sz="2000" b="0" strike="noStrike" spc="-1" dirty="0">
                <a:latin typeface="Calibri"/>
              </a:rPr>
              <a:t>ist </a:t>
            </a:r>
            <a:r>
              <a:rPr lang="de-DE" sz="1200" b="0" i="0" u="none" strike="noStrike" kern="1200" dirty="0">
                <a:solidFill>
                  <a:schemeClr val="tx1"/>
                </a:solidFill>
                <a:effectLst/>
                <a:latin typeface="+mn-lt"/>
                <a:ea typeface="+mn-ea"/>
                <a:cs typeface="+mn-cs"/>
              </a:rPr>
              <a:t>eine gemeinnützige globale Bewegung, die von der Fashion Revolution </a:t>
            </a:r>
            <a:r>
              <a:rPr lang="de-DE" sz="1200" b="0" i="0" u="none" strike="noStrike" kern="1200" dirty="0" err="1">
                <a:solidFill>
                  <a:schemeClr val="tx1"/>
                </a:solidFill>
                <a:effectLst/>
                <a:latin typeface="+mn-lt"/>
                <a:ea typeface="+mn-ea"/>
                <a:cs typeface="+mn-cs"/>
              </a:rPr>
              <a:t>Foundation</a:t>
            </a:r>
            <a:r>
              <a:rPr lang="de-DE" sz="1200" b="0" i="0" u="none" strike="noStrike" kern="1200" dirty="0">
                <a:solidFill>
                  <a:schemeClr val="tx1"/>
                </a:solidFill>
                <a:effectLst/>
                <a:latin typeface="+mn-lt"/>
                <a:ea typeface="+mn-ea"/>
                <a:cs typeface="+mn-cs"/>
              </a:rPr>
              <a:t> und Fashion Revolution CIC mit Teams in über 100 Ländern auf der ganzen Welt vertreten wird. Gegründet wurde sie 2013 </a:t>
            </a:r>
            <a:r>
              <a:rPr lang="de-DE" sz="2000" b="0" strike="noStrike" spc="-1" dirty="0">
                <a:latin typeface="Calibri"/>
              </a:rPr>
              <a:t>mit dem Einsturz des Rana Plaza Gebäudes mit über 1100 Toten.</a:t>
            </a:r>
          </a:p>
          <a:p>
            <a:pPr marL="360" indent="0">
              <a:lnSpc>
                <a:spcPct val="100000"/>
              </a:lnSpc>
              <a:buFont typeface="Arial" panose="020B0604020202020204" pitchFamily="34" charset="0"/>
              <a:buNone/>
              <a:tabLst>
                <a:tab pos="0" algn="l"/>
              </a:tabLst>
            </a:pPr>
            <a:r>
              <a:rPr lang="de-DE" sz="2000" b="0" strike="noStrike" spc="-1" dirty="0">
                <a:latin typeface="Calibri"/>
              </a:rPr>
              <a:t>Auf der Website von Fashion Revolution</a:t>
            </a:r>
            <a:r>
              <a:rPr lang="de-DE" sz="2000" b="0" strike="noStrike" spc="-1" baseline="0" dirty="0">
                <a:latin typeface="Calibri"/>
              </a:rPr>
              <a:t> </a:t>
            </a:r>
            <a:r>
              <a:rPr lang="de-DE" sz="2000" b="0" strike="noStrike" spc="-1" dirty="0">
                <a:latin typeface="Calibri"/>
              </a:rPr>
              <a:t>findet sich eine große Auswahl an Informationsmaterial, auch gut geeignet für den Unterricht,  Material für Kampagnen, Poster etc. </a:t>
            </a:r>
          </a:p>
          <a:p>
            <a:pPr marL="360" indent="0">
              <a:lnSpc>
                <a:spcPct val="100000"/>
              </a:lnSpc>
              <a:buFont typeface="Arial" panose="020B0604020202020204" pitchFamily="34" charset="0"/>
              <a:buNone/>
              <a:tabLst>
                <a:tab pos="0" algn="l"/>
              </a:tabLst>
            </a:pPr>
            <a:r>
              <a:rPr lang="de-DE" sz="2000" b="0" strike="noStrike" spc="-1" dirty="0">
                <a:latin typeface="Calibri"/>
              </a:rPr>
              <a:t>https://www.fashionrevolution.org/resources/free-downloads/ (Stand 19.05.2021) </a:t>
            </a:r>
          </a:p>
          <a:p>
            <a:pPr marL="360" indent="0">
              <a:lnSpc>
                <a:spcPct val="100000"/>
              </a:lnSpc>
              <a:buFont typeface="Arial" panose="020B0604020202020204" pitchFamily="34" charset="0"/>
              <a:buNone/>
              <a:tabLst>
                <a:tab pos="0" algn="l"/>
              </a:tabLst>
            </a:pPr>
            <a:endParaRPr lang="de-DE" sz="2000" b="0" strike="noStrike" spc="-1" dirty="0">
              <a:latin typeface="Calibri"/>
            </a:endParaRPr>
          </a:p>
          <a:p>
            <a:pPr marL="360" indent="0">
              <a:lnSpc>
                <a:spcPct val="100000"/>
              </a:lnSpc>
              <a:buFont typeface="Arial" panose="020B0604020202020204" pitchFamily="34" charset="0"/>
              <a:buNone/>
              <a:tabLst>
                <a:tab pos="0" algn="l"/>
              </a:tabLst>
            </a:pPr>
            <a:r>
              <a:rPr lang="de-DE" sz="2000" b="0" strike="noStrike" spc="-1" dirty="0">
                <a:latin typeface="Calibri"/>
              </a:rPr>
              <a:t>Viele Informationen rund um Fast Fashion finden sich z. B. in dieser Broschüre für Jugendliche unter </a:t>
            </a:r>
          </a:p>
          <a:p>
            <a:pPr marL="360" indent="0">
              <a:lnSpc>
                <a:spcPct val="100000"/>
              </a:lnSpc>
              <a:buFont typeface="Arial" panose="020B0604020202020204" pitchFamily="34" charset="0"/>
              <a:buNone/>
              <a:tabLst>
                <a:tab pos="0" algn="l"/>
              </a:tabLst>
            </a:pPr>
            <a:r>
              <a:rPr lang="de-DE" sz="2000" b="0" strike="noStrike" spc="-1" dirty="0">
                <a:latin typeface="Calibri"/>
              </a:rPr>
              <a:t>https://www.uni-ulm.de/fileadmin/website_uni_ulm/mawi.bntextillabor/BNTextillabor_Broschuere.pdf</a:t>
            </a:r>
          </a:p>
          <a:p>
            <a:pPr marL="360" indent="0">
              <a:lnSpc>
                <a:spcPct val="100000"/>
              </a:lnSpc>
              <a:buFont typeface="Arial" panose="020B0604020202020204" pitchFamily="34" charset="0"/>
              <a:buNone/>
              <a:tabLst>
                <a:tab pos="0" algn="l"/>
              </a:tabLst>
            </a:pPr>
            <a:r>
              <a:rPr lang="de-DE" sz="2000" b="0" strike="noStrike" spc="-1" dirty="0">
                <a:latin typeface="Calibri"/>
              </a:rPr>
              <a:t>Und auf https://</a:t>
            </a:r>
            <a:r>
              <a:rPr lang="de-DE" sz="2000" b="0" strike="noStrike" spc="-1" dirty="0" err="1">
                <a:latin typeface="Calibri"/>
              </a:rPr>
              <a:t>www.instagram.com</a:t>
            </a:r>
            <a:r>
              <a:rPr lang="de-DE" sz="2000" b="0" strike="noStrike" spc="-1" dirty="0">
                <a:latin typeface="Calibri"/>
              </a:rPr>
              <a:t>/</a:t>
            </a:r>
            <a:r>
              <a:rPr lang="de-DE" sz="2000" b="0" strike="noStrike" spc="-1" dirty="0" err="1">
                <a:latin typeface="Calibri"/>
              </a:rPr>
              <a:t>bntextillabor</a:t>
            </a:r>
            <a:r>
              <a:rPr lang="de-DE" sz="2000" b="0" strike="noStrike" spc="-1" dirty="0">
                <a:latin typeface="Calibri"/>
              </a:rPr>
              <a:t>/</a:t>
            </a:r>
          </a:p>
          <a:p>
            <a:pPr marL="216000" indent="-215640">
              <a:lnSpc>
                <a:spcPct val="100000"/>
              </a:lnSpc>
              <a:tabLst>
                <a:tab pos="0" algn="l"/>
              </a:tabLst>
            </a:pPr>
            <a:endParaRPr lang="de-DE" sz="2000" b="0" strike="noStrike" spc="-1" dirty="0">
              <a:latin typeface="Calibri"/>
            </a:endParaRPr>
          </a:p>
        </p:txBody>
      </p:sp>
      <p:sp>
        <p:nvSpPr>
          <p:cNvPr id="385"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91F36D2E-BAA5-43C2-B67A-7DBF22A2E03F}" type="slidenum">
              <a:rPr lang="en-GB" sz="1200" b="0" strike="noStrike" spc="-1">
                <a:solidFill>
                  <a:srgbClr val="000000"/>
                </a:solidFill>
                <a:latin typeface="Calibri"/>
                <a:ea typeface="+mn-ea"/>
              </a:rPr>
              <a:t>8</a:t>
            </a:fld>
            <a:endParaRPr lang="de-DE" sz="1200" b="0" strike="noStrike" spc="-1">
              <a:latin typeface="Calibri"/>
            </a:endParaRPr>
          </a:p>
        </p:txBody>
      </p:sp>
    </p:spTree>
    <p:extLst>
      <p:ext uri="{BB962C8B-B14F-4D97-AF65-F5344CB8AC3E}">
        <p14:creationId xmlns:p14="http://schemas.microsoft.com/office/powerpoint/2010/main" val="17757781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 name="PlaceHolder 1"/>
          <p:cNvSpPr>
            <a:spLocks noGrp="1" noRot="1" noChangeAspect="1"/>
          </p:cNvSpPr>
          <p:nvPr>
            <p:ph type="sldImg"/>
          </p:nvPr>
        </p:nvSpPr>
        <p:spPr>
          <a:xfrm>
            <a:off x="1200150" y="1143000"/>
            <a:ext cx="4457700" cy="3086100"/>
          </a:xfrm>
          <a:prstGeom prst="rect">
            <a:avLst/>
          </a:prstGeom>
        </p:spPr>
      </p:sp>
      <p:sp>
        <p:nvSpPr>
          <p:cNvPr id="387" name="PlaceHolder 2"/>
          <p:cNvSpPr>
            <a:spLocks noGrp="1"/>
          </p:cNvSpPr>
          <p:nvPr>
            <p:ph type="body"/>
          </p:nvPr>
        </p:nvSpPr>
        <p:spPr>
          <a:xfrm>
            <a:off x="685800" y="4400640"/>
            <a:ext cx="5485680" cy="3599640"/>
          </a:xfrm>
          <a:prstGeom prst="rect">
            <a:avLst/>
          </a:prstGeom>
        </p:spPr>
        <p:txBody>
          <a:bodyPr lIns="0" tIns="0" rIns="0" bIns="0">
            <a:noAutofit/>
          </a:bodyPr>
          <a:lstStyle/>
          <a:p>
            <a:pPr marL="360" indent="0">
              <a:lnSpc>
                <a:spcPct val="100000"/>
              </a:lnSpc>
              <a:buFont typeface="Arial" panose="020B0604020202020204" pitchFamily="34" charset="0"/>
              <a:buNone/>
              <a:tabLst>
                <a:tab pos="0" algn="l"/>
              </a:tabLst>
            </a:pPr>
            <a:r>
              <a:rPr lang="de-DE" sz="2000" b="0" strike="noStrike" spc="-1" dirty="0">
                <a:latin typeface="Calibri"/>
              </a:rPr>
              <a:t>Je nach Ausstattung der Schule kann in einer Reparaturwerkstatt (von </a:t>
            </a:r>
            <a:r>
              <a:rPr lang="de-DE" sz="2000" b="0" strike="noStrike" spc="-1" dirty="0" err="1">
                <a:latin typeface="Calibri"/>
              </a:rPr>
              <a:t>SchülerInnen</a:t>
            </a:r>
            <a:r>
              <a:rPr lang="de-DE" sz="2000" b="0" strike="noStrike" spc="-1" dirty="0">
                <a:latin typeface="Calibri"/>
              </a:rPr>
              <a:t> im Projekt) den anderen </a:t>
            </a:r>
            <a:r>
              <a:rPr lang="de-DE" sz="2000" b="0" strike="noStrike" spc="-1" dirty="0" err="1">
                <a:latin typeface="Calibri"/>
              </a:rPr>
              <a:t>MitschülerInnen</a:t>
            </a:r>
            <a:r>
              <a:rPr lang="de-DE" sz="2000" b="0" strike="noStrike" spc="-1" dirty="0">
                <a:latin typeface="Calibri"/>
              </a:rPr>
              <a:t> ein Service zur Reparatur oder Verschönerung ihrer Kleidung mit einfachen Mitteln angeboten werden. </a:t>
            </a:r>
          </a:p>
          <a:p>
            <a:pPr marL="360" indent="0">
              <a:lnSpc>
                <a:spcPct val="100000"/>
              </a:lnSpc>
              <a:buFont typeface="Arial" panose="020B0604020202020204" pitchFamily="34" charset="0"/>
              <a:buNone/>
              <a:tabLst>
                <a:tab pos="0" algn="l"/>
              </a:tabLst>
            </a:pPr>
            <a:r>
              <a:rPr lang="de-DE" sz="2000" b="0" strike="noStrike" spc="-1" dirty="0">
                <a:latin typeface="Calibri"/>
              </a:rPr>
              <a:t>Ein Beispiel aus der Forschungsphase des </a:t>
            </a:r>
            <a:r>
              <a:rPr lang="de-DE" sz="2000" b="0" strike="noStrike" spc="-1" dirty="0" err="1">
                <a:latin typeface="Calibri"/>
              </a:rPr>
              <a:t>BNTextillabors</a:t>
            </a:r>
            <a:r>
              <a:rPr lang="de-DE" sz="2000" b="0" strike="noStrike" spc="-1" dirty="0">
                <a:latin typeface="Calibri"/>
              </a:rPr>
              <a:t>: https://</a:t>
            </a:r>
            <a:r>
              <a:rPr lang="de-DE" sz="2000" b="0" strike="noStrike" spc="-1" dirty="0" err="1">
                <a:latin typeface="Calibri"/>
              </a:rPr>
              <a:t>www.instagram.com</a:t>
            </a:r>
            <a:r>
              <a:rPr lang="de-DE" sz="2000" b="0" strike="noStrike" spc="-1" dirty="0">
                <a:latin typeface="Calibri"/>
              </a:rPr>
              <a:t>/</a:t>
            </a:r>
            <a:r>
              <a:rPr lang="de-DE" sz="2000" b="0" strike="noStrike" spc="-1" dirty="0" err="1">
                <a:latin typeface="Calibri"/>
              </a:rPr>
              <a:t>fashion_by_rsk</a:t>
            </a:r>
            <a:r>
              <a:rPr lang="de-DE" sz="2000" b="0" strike="noStrike" spc="-1" dirty="0">
                <a:latin typeface="Calibri"/>
              </a:rPr>
              <a:t>/ (Stand 19.05.2021)</a:t>
            </a:r>
          </a:p>
          <a:p>
            <a:pPr marL="360" indent="0">
              <a:lnSpc>
                <a:spcPct val="100000"/>
              </a:lnSpc>
              <a:buFont typeface="Arial" panose="020B0604020202020204" pitchFamily="34" charset="0"/>
              <a:buNone/>
              <a:tabLst>
                <a:tab pos="0" algn="l"/>
              </a:tabLst>
            </a:pPr>
            <a:endParaRPr lang="de-DE" sz="2000" b="0" strike="noStrike" spc="-1" dirty="0">
              <a:latin typeface="Calibri"/>
            </a:endParaRPr>
          </a:p>
          <a:p>
            <a:pPr marL="360" indent="0">
              <a:lnSpc>
                <a:spcPct val="100000"/>
              </a:lnSpc>
              <a:buFont typeface="Arial" panose="020B0604020202020204" pitchFamily="34" charset="0"/>
              <a:buNone/>
              <a:tabLst>
                <a:tab pos="0" algn="l"/>
              </a:tabLst>
            </a:pPr>
            <a:endParaRPr lang="de-DE" sz="2000" b="0" strike="noStrike" spc="-1" dirty="0">
              <a:latin typeface="Calibri"/>
            </a:endParaRPr>
          </a:p>
          <a:p>
            <a:pPr marL="360" indent="0">
              <a:lnSpc>
                <a:spcPct val="100000"/>
              </a:lnSpc>
              <a:buFont typeface="Arial" panose="020B0604020202020204" pitchFamily="34" charset="0"/>
              <a:buNone/>
              <a:tabLst>
                <a:tab pos="0" algn="l"/>
              </a:tabLst>
            </a:pPr>
            <a:r>
              <a:rPr lang="de-DE" sz="2000" b="0" strike="noStrike" spc="-1" dirty="0">
                <a:latin typeface="Calibri"/>
              </a:rPr>
              <a:t>Beispiele für </a:t>
            </a:r>
            <a:r>
              <a:rPr lang="de-DE" sz="2000" b="0" strike="noStrike" spc="-1" dirty="0" err="1">
                <a:latin typeface="Calibri"/>
              </a:rPr>
              <a:t>Repair-Cafes</a:t>
            </a:r>
            <a:r>
              <a:rPr lang="de-DE" sz="2000" b="0" strike="noStrike" spc="-1" dirty="0">
                <a:latin typeface="Calibri"/>
              </a:rPr>
              <a:t> und Unterstützung beim Aufbau:</a:t>
            </a:r>
          </a:p>
          <a:p>
            <a:pPr marL="360" indent="0">
              <a:lnSpc>
                <a:spcPct val="100000"/>
              </a:lnSpc>
              <a:buFont typeface="Arial" panose="020B0604020202020204" pitchFamily="34" charset="0"/>
              <a:buNone/>
              <a:tabLst>
                <a:tab pos="0" algn="l"/>
              </a:tabLst>
            </a:pPr>
            <a:r>
              <a:rPr lang="de-DE" sz="2000" b="0" strike="noStrike" spc="-1" dirty="0">
                <a:latin typeface="Calibri"/>
              </a:rPr>
              <a:t>https://</a:t>
            </a:r>
            <a:r>
              <a:rPr lang="de-DE" sz="2000" b="0" strike="noStrike" spc="-1" dirty="0" err="1">
                <a:latin typeface="Calibri"/>
              </a:rPr>
              <a:t>www.repaircafe.org</a:t>
            </a:r>
            <a:r>
              <a:rPr lang="de-DE" sz="2000" b="0" strike="noStrike" spc="-1" dirty="0">
                <a:latin typeface="Calibri"/>
              </a:rPr>
              <a:t>/de/ (Stand 27.05.2021</a:t>
            </a:r>
          </a:p>
          <a:p>
            <a:pPr marL="360" indent="0">
              <a:lnSpc>
                <a:spcPct val="100000"/>
              </a:lnSpc>
              <a:buFont typeface="Arial" panose="020B0604020202020204" pitchFamily="34" charset="0"/>
              <a:buNone/>
              <a:tabLst>
                <a:tab pos="0" algn="l"/>
              </a:tabLst>
            </a:pPr>
            <a:r>
              <a:rPr lang="de-DE" sz="2000" b="0" strike="noStrike" spc="-1" dirty="0">
                <a:latin typeface="Calibri"/>
              </a:rPr>
              <a:t>https://</a:t>
            </a:r>
            <a:r>
              <a:rPr lang="de-DE" sz="2000" b="0" strike="noStrike" spc="-1" dirty="0" err="1">
                <a:latin typeface="Calibri"/>
              </a:rPr>
              <a:t>www.verbraucherzentrale.de</a:t>
            </a:r>
            <a:r>
              <a:rPr lang="de-DE" sz="2000" b="0" strike="noStrike" spc="-1" dirty="0">
                <a:latin typeface="Calibri"/>
              </a:rPr>
              <a:t>/wissen/umwelt-haushalt/</a:t>
            </a:r>
            <a:r>
              <a:rPr lang="de-DE" sz="2000" b="0" strike="noStrike" spc="-1" dirty="0" err="1">
                <a:latin typeface="Calibri"/>
              </a:rPr>
              <a:t>nachhaltigkeit</a:t>
            </a:r>
            <a:r>
              <a:rPr lang="de-DE" sz="2000" b="0" strike="noStrike" spc="-1" dirty="0">
                <a:latin typeface="Calibri"/>
              </a:rPr>
              <a:t>/repaircafes-8208 (Stand 27.05.2021)</a:t>
            </a:r>
          </a:p>
          <a:p>
            <a:pPr marL="36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tab pos="0" algn="l"/>
              </a:tabLst>
              <a:defRPr/>
            </a:pPr>
            <a:r>
              <a:rPr lang="de-DE" sz="2000" b="0" strike="noStrike" spc="-1" dirty="0">
                <a:latin typeface="Calibri"/>
              </a:rPr>
              <a:t>https://</a:t>
            </a:r>
            <a:r>
              <a:rPr lang="de-DE" sz="2000" b="0" strike="noStrike" spc="-1" dirty="0" err="1">
                <a:latin typeface="Calibri"/>
              </a:rPr>
              <a:t>www.reparatur-initiativen.de</a:t>
            </a:r>
            <a:r>
              <a:rPr lang="de-DE" sz="2000" b="0" strike="noStrike" spc="-1" dirty="0">
                <a:latin typeface="Calibri"/>
              </a:rPr>
              <a:t> (Stand 27.05.2021)</a:t>
            </a:r>
          </a:p>
          <a:p>
            <a:pPr marL="36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tab pos="0" algn="l"/>
              </a:tabLst>
              <a:defRPr/>
            </a:pPr>
            <a:r>
              <a:rPr lang="de-DE" sz="2000" b="0" strike="noStrike" spc="-1" dirty="0">
                <a:latin typeface="Calibri"/>
              </a:rPr>
              <a:t>http://</a:t>
            </a:r>
            <a:r>
              <a:rPr lang="de-DE" sz="2000" b="0" strike="noStrike" spc="-1" dirty="0" err="1">
                <a:latin typeface="Calibri"/>
              </a:rPr>
              <a:t>dietenheim</a:t>
            </a:r>
            <a:r>
              <a:rPr lang="de-DE" sz="2000" b="0" strike="noStrike" spc="-1" dirty="0">
                <a:latin typeface="Calibri"/>
              </a:rPr>
              <a:t>-zieht-</a:t>
            </a:r>
            <a:r>
              <a:rPr lang="de-DE" sz="2000" b="0" strike="noStrike" spc="-1" dirty="0" err="1">
                <a:latin typeface="Calibri"/>
              </a:rPr>
              <a:t>an.de</a:t>
            </a:r>
            <a:r>
              <a:rPr lang="de-DE" sz="2000" b="0" strike="noStrike" spc="-1" dirty="0">
                <a:latin typeface="Calibri"/>
              </a:rPr>
              <a:t>/</a:t>
            </a:r>
            <a:r>
              <a:rPr lang="de-DE" sz="2000" b="0" strike="noStrike" spc="-1" dirty="0" err="1">
                <a:latin typeface="Calibri"/>
              </a:rPr>
              <a:t>naehcafe</a:t>
            </a:r>
            <a:r>
              <a:rPr lang="de-DE" sz="2000" b="0" strike="noStrike" spc="-1" dirty="0">
                <a:latin typeface="Calibri"/>
              </a:rPr>
              <a:t>/  (Stand 27.05.2021)</a:t>
            </a:r>
          </a:p>
          <a:p>
            <a:pPr marL="216000" indent="-215640">
              <a:lnSpc>
                <a:spcPct val="100000"/>
              </a:lnSpc>
              <a:tabLst>
                <a:tab pos="0" algn="l"/>
              </a:tabLst>
            </a:pPr>
            <a:endParaRPr lang="de-DE" sz="2000" b="0" u="none" strike="noStrike" spc="-1" dirty="0">
              <a:latin typeface="Calibri"/>
            </a:endParaRPr>
          </a:p>
          <a:p>
            <a:pPr marL="216000" indent="-215640">
              <a:lnSpc>
                <a:spcPct val="100000"/>
              </a:lnSpc>
              <a:tabLst>
                <a:tab pos="0" algn="l"/>
              </a:tabLst>
            </a:pPr>
            <a:r>
              <a:rPr lang="de-DE" sz="2000" b="0" u="none" strike="noStrike" spc="-1" dirty="0">
                <a:uFillTx/>
                <a:latin typeface="Calibri"/>
              </a:rPr>
              <a:t>Hier finden Sie Praxis-Workshops zum Erlernen und Anwenden von Näh- und Reparatur-Techniken:</a:t>
            </a:r>
          </a:p>
          <a:p>
            <a:pPr marL="216000" indent="-215640">
              <a:lnSpc>
                <a:spcPct val="100000"/>
              </a:lnSpc>
              <a:tabLst>
                <a:tab pos="0" algn="l"/>
              </a:tabLst>
            </a:pPr>
            <a:r>
              <a:rPr lang="de-DE" sz="2000" b="0" u="none" strike="noStrike" spc="-1" dirty="0">
                <a:latin typeface="Calibri"/>
              </a:rPr>
              <a:t>https://</a:t>
            </a:r>
            <a:r>
              <a:rPr lang="de-DE" sz="2000" b="0" u="none" strike="noStrike" spc="-1" dirty="0" err="1">
                <a:latin typeface="Calibri"/>
              </a:rPr>
              <a:t>www.uni-ulm.de</a:t>
            </a:r>
            <a:r>
              <a:rPr lang="de-DE" sz="2000" b="0" u="none" strike="noStrike" spc="-1" dirty="0">
                <a:latin typeface="Calibri"/>
              </a:rPr>
              <a:t>/</a:t>
            </a:r>
            <a:r>
              <a:rPr lang="de-DE" sz="2000" b="0" u="none" strike="noStrike" spc="-1" dirty="0" err="1">
                <a:latin typeface="Calibri"/>
              </a:rPr>
              <a:t>mawi</a:t>
            </a:r>
            <a:r>
              <a:rPr lang="de-DE" sz="2000" b="0" u="none" strike="noStrike" spc="-1" dirty="0">
                <a:latin typeface="Calibri"/>
              </a:rPr>
              <a:t>/</a:t>
            </a:r>
            <a:r>
              <a:rPr lang="de-DE" sz="2000" b="0" u="none" strike="noStrike" spc="-1" dirty="0" err="1">
                <a:latin typeface="Calibri"/>
              </a:rPr>
              <a:t>bntextillabor</a:t>
            </a:r>
            <a:r>
              <a:rPr lang="de-DE" sz="2000" b="0" u="none" strike="noStrike" spc="-1" dirty="0">
                <a:latin typeface="Calibri"/>
              </a:rPr>
              <a:t>/</a:t>
            </a:r>
            <a:r>
              <a:rPr lang="de-DE" sz="2000" b="0" u="none" strike="noStrike" spc="-1" dirty="0" err="1">
                <a:latin typeface="Calibri"/>
              </a:rPr>
              <a:t>bildungsangebote</a:t>
            </a:r>
            <a:r>
              <a:rPr lang="de-DE" sz="2000" b="0" u="none" strike="noStrike" spc="-1" dirty="0">
                <a:latin typeface="Calibri"/>
              </a:rPr>
              <a:t>/</a:t>
            </a:r>
            <a:r>
              <a:rPr lang="de-DE" sz="2000" b="0" u="none" strike="noStrike" spc="-1" dirty="0" err="1">
                <a:latin typeface="Calibri"/>
              </a:rPr>
              <a:t>lehrkraefte</a:t>
            </a:r>
            <a:r>
              <a:rPr lang="de-DE" sz="2000" b="0" u="none" strike="noStrike" spc="-1" dirty="0">
                <a:latin typeface="Calibri"/>
              </a:rPr>
              <a:t>/praxis-workshops/</a:t>
            </a:r>
          </a:p>
        </p:txBody>
      </p:sp>
      <p:sp>
        <p:nvSpPr>
          <p:cNvPr id="388"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7D6EF6DA-93B5-4FF2-ABA9-3275E8F56E47}" type="slidenum">
              <a:rPr lang="en-GB" sz="1200" b="0" strike="noStrike" spc="-1">
                <a:solidFill>
                  <a:srgbClr val="000000"/>
                </a:solidFill>
                <a:latin typeface="Calibri"/>
                <a:ea typeface="+mn-ea"/>
              </a:rPr>
              <a:t>9</a:t>
            </a:fld>
            <a:endParaRPr lang="de-DE" sz="1200" b="0" strike="noStrike" spc="-1">
              <a:latin typeface="Calibri"/>
            </a:endParaRPr>
          </a:p>
        </p:txBody>
      </p:sp>
    </p:spTree>
    <p:extLst>
      <p:ext uri="{BB962C8B-B14F-4D97-AF65-F5344CB8AC3E}">
        <p14:creationId xmlns:p14="http://schemas.microsoft.com/office/powerpoint/2010/main" val="19643758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743040" y="1122480"/>
            <a:ext cx="8419320" cy="238680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24" name="PlaceHolder 2"/>
          <p:cNvSpPr>
            <a:spLocks noGrp="1"/>
          </p:cNvSpPr>
          <p:nvPr>
            <p:ph type="body"/>
          </p:nvPr>
        </p:nvSpPr>
        <p:spPr>
          <a:xfrm>
            <a:off x="495000" y="1604520"/>
            <a:ext cx="8915040" cy="189684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25" name="PlaceHolder 3"/>
          <p:cNvSpPr>
            <a:spLocks noGrp="1"/>
          </p:cNvSpPr>
          <p:nvPr>
            <p:ph type="body"/>
          </p:nvPr>
        </p:nvSpPr>
        <p:spPr>
          <a:xfrm>
            <a:off x="495000" y="3682080"/>
            <a:ext cx="8915040" cy="1896840"/>
          </a:xfrm>
          <a:prstGeom prst="rect">
            <a:avLst/>
          </a:prstGeom>
        </p:spPr>
        <p:txBody>
          <a:bodyPr lIns="0" tIns="0" rIns="0" bIns="0">
            <a:normAutofit/>
          </a:bodyPr>
          <a:lstStyle/>
          <a:p>
            <a:endParaRPr lang="de-DE" sz="2800" b="0" strike="noStrike" spc="-1">
              <a:solidFill>
                <a:srgbClr val="000000"/>
              </a:solidFill>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743040" y="1122480"/>
            <a:ext cx="8419320" cy="238680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27" name="PlaceHolder 2"/>
          <p:cNvSpPr>
            <a:spLocks noGrp="1"/>
          </p:cNvSpPr>
          <p:nvPr>
            <p:ph type="body"/>
          </p:nvPr>
        </p:nvSpPr>
        <p:spPr>
          <a:xfrm>
            <a:off x="495000" y="1604520"/>
            <a:ext cx="4350240" cy="189684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28" name="PlaceHolder 3"/>
          <p:cNvSpPr>
            <a:spLocks noGrp="1"/>
          </p:cNvSpPr>
          <p:nvPr>
            <p:ph type="body"/>
          </p:nvPr>
        </p:nvSpPr>
        <p:spPr>
          <a:xfrm>
            <a:off x="5063040" y="1604520"/>
            <a:ext cx="4350240" cy="189684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29" name="PlaceHolder 4"/>
          <p:cNvSpPr>
            <a:spLocks noGrp="1"/>
          </p:cNvSpPr>
          <p:nvPr>
            <p:ph type="body"/>
          </p:nvPr>
        </p:nvSpPr>
        <p:spPr>
          <a:xfrm>
            <a:off x="495000" y="3682080"/>
            <a:ext cx="4350240" cy="189684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30" name="PlaceHolder 5"/>
          <p:cNvSpPr>
            <a:spLocks noGrp="1"/>
          </p:cNvSpPr>
          <p:nvPr>
            <p:ph type="body"/>
          </p:nvPr>
        </p:nvSpPr>
        <p:spPr>
          <a:xfrm>
            <a:off x="5063040" y="3682080"/>
            <a:ext cx="4350240" cy="1896840"/>
          </a:xfrm>
          <a:prstGeom prst="rect">
            <a:avLst/>
          </a:prstGeom>
        </p:spPr>
        <p:txBody>
          <a:bodyPr lIns="0" tIns="0" rIns="0" bIns="0">
            <a:normAutofit/>
          </a:bodyPr>
          <a:lstStyle/>
          <a:p>
            <a:endParaRPr lang="de-DE" sz="2800" b="0" strike="noStrike" spc="-1">
              <a:solidFill>
                <a:srgbClr val="000000"/>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743040" y="1122480"/>
            <a:ext cx="8419320" cy="238680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32" name="PlaceHolder 2"/>
          <p:cNvSpPr>
            <a:spLocks noGrp="1"/>
          </p:cNvSpPr>
          <p:nvPr>
            <p:ph type="body"/>
          </p:nvPr>
        </p:nvSpPr>
        <p:spPr>
          <a:xfrm>
            <a:off x="495000" y="1604520"/>
            <a:ext cx="2870280" cy="189684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33" name="PlaceHolder 3"/>
          <p:cNvSpPr>
            <a:spLocks noGrp="1"/>
          </p:cNvSpPr>
          <p:nvPr>
            <p:ph type="body"/>
          </p:nvPr>
        </p:nvSpPr>
        <p:spPr>
          <a:xfrm>
            <a:off x="3509280" y="1604520"/>
            <a:ext cx="2870280" cy="189684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34" name="PlaceHolder 4"/>
          <p:cNvSpPr>
            <a:spLocks noGrp="1"/>
          </p:cNvSpPr>
          <p:nvPr>
            <p:ph type="body"/>
          </p:nvPr>
        </p:nvSpPr>
        <p:spPr>
          <a:xfrm>
            <a:off x="6523200" y="1604520"/>
            <a:ext cx="2870280" cy="189684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35" name="PlaceHolder 5"/>
          <p:cNvSpPr>
            <a:spLocks noGrp="1"/>
          </p:cNvSpPr>
          <p:nvPr>
            <p:ph type="body"/>
          </p:nvPr>
        </p:nvSpPr>
        <p:spPr>
          <a:xfrm>
            <a:off x="495000" y="3682080"/>
            <a:ext cx="2870280" cy="189684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36" name="PlaceHolder 6"/>
          <p:cNvSpPr>
            <a:spLocks noGrp="1"/>
          </p:cNvSpPr>
          <p:nvPr>
            <p:ph type="body"/>
          </p:nvPr>
        </p:nvSpPr>
        <p:spPr>
          <a:xfrm>
            <a:off x="3509280" y="3682080"/>
            <a:ext cx="2870280" cy="189684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37" name="PlaceHolder 7"/>
          <p:cNvSpPr>
            <a:spLocks noGrp="1"/>
          </p:cNvSpPr>
          <p:nvPr>
            <p:ph type="body"/>
          </p:nvPr>
        </p:nvSpPr>
        <p:spPr>
          <a:xfrm>
            <a:off x="6523200" y="3682080"/>
            <a:ext cx="2870280" cy="1896840"/>
          </a:xfrm>
          <a:prstGeom prst="rect">
            <a:avLst/>
          </a:prstGeom>
        </p:spPr>
        <p:txBody>
          <a:bodyPr lIns="0" tIns="0" rIns="0" bIns="0">
            <a:normAutofit/>
          </a:bodyPr>
          <a:lstStyle/>
          <a:p>
            <a:endParaRPr lang="de-DE" sz="2800" b="0" strike="noStrike" spc="-1">
              <a:solidFill>
                <a:srgbClr val="000000"/>
              </a:solidFill>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0" name="PlaceHolder 1"/>
          <p:cNvSpPr>
            <a:spLocks noGrp="1"/>
          </p:cNvSpPr>
          <p:nvPr>
            <p:ph type="title"/>
          </p:nvPr>
        </p:nvSpPr>
        <p:spPr>
          <a:xfrm>
            <a:off x="743040" y="1122480"/>
            <a:ext cx="8419320" cy="238680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41" name="PlaceHolder 2"/>
          <p:cNvSpPr>
            <a:spLocks noGrp="1"/>
          </p:cNvSpPr>
          <p:nvPr>
            <p:ph type="subTitle"/>
          </p:nvPr>
        </p:nvSpPr>
        <p:spPr>
          <a:xfrm>
            <a:off x="495000" y="1604520"/>
            <a:ext cx="8915040" cy="3977280"/>
          </a:xfrm>
          <a:prstGeom prst="rect">
            <a:avLst/>
          </a:prstGeom>
        </p:spPr>
        <p:txBody>
          <a:bodyPr lIns="0" tIns="0" rIns="0" bIns="0" anchor="ctr">
            <a:noAutofit/>
          </a:bodyPr>
          <a:lstStyle/>
          <a:p>
            <a:pPr algn="ctr"/>
            <a:endParaRPr lang="de-DE" sz="3200" b="0" strike="noStrike" spc="-1">
              <a:latin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743040" y="1122480"/>
            <a:ext cx="8419320" cy="238680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43" name="PlaceHolder 2"/>
          <p:cNvSpPr>
            <a:spLocks noGrp="1"/>
          </p:cNvSpPr>
          <p:nvPr>
            <p:ph type="body"/>
          </p:nvPr>
        </p:nvSpPr>
        <p:spPr>
          <a:xfrm>
            <a:off x="495000" y="1604520"/>
            <a:ext cx="8915040" cy="3977280"/>
          </a:xfrm>
          <a:prstGeom prst="rect">
            <a:avLst/>
          </a:prstGeom>
        </p:spPr>
        <p:txBody>
          <a:bodyPr lIns="0" tIns="0" rIns="0" bIns="0">
            <a:normAutofit/>
          </a:bodyPr>
          <a:lstStyle/>
          <a:p>
            <a:endParaRPr lang="de-DE" sz="2800" b="0" strike="noStrike" spc="-1">
              <a:solidFill>
                <a:srgbClr val="000000"/>
              </a:solidFill>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743040" y="1122480"/>
            <a:ext cx="8419320" cy="238680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45" name="PlaceHolder 2"/>
          <p:cNvSpPr>
            <a:spLocks noGrp="1"/>
          </p:cNvSpPr>
          <p:nvPr>
            <p:ph type="body"/>
          </p:nvPr>
        </p:nvSpPr>
        <p:spPr>
          <a:xfrm>
            <a:off x="495000" y="1604520"/>
            <a:ext cx="4350240" cy="397728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46" name="PlaceHolder 3"/>
          <p:cNvSpPr>
            <a:spLocks noGrp="1"/>
          </p:cNvSpPr>
          <p:nvPr>
            <p:ph type="body"/>
          </p:nvPr>
        </p:nvSpPr>
        <p:spPr>
          <a:xfrm>
            <a:off x="5063040" y="1604520"/>
            <a:ext cx="4350240" cy="3977280"/>
          </a:xfrm>
          <a:prstGeom prst="rect">
            <a:avLst/>
          </a:prstGeom>
        </p:spPr>
        <p:txBody>
          <a:bodyPr lIns="0" tIns="0" rIns="0" bIns="0">
            <a:normAutofit/>
          </a:bodyPr>
          <a:lstStyle/>
          <a:p>
            <a:endParaRPr lang="de-DE" sz="2800" b="0" strike="noStrike" spc="-1">
              <a:solidFill>
                <a:srgbClr val="000000"/>
              </a:solidFill>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7" name="PlaceHolder 1"/>
          <p:cNvSpPr>
            <a:spLocks noGrp="1"/>
          </p:cNvSpPr>
          <p:nvPr>
            <p:ph type="title"/>
          </p:nvPr>
        </p:nvSpPr>
        <p:spPr>
          <a:xfrm>
            <a:off x="743040" y="1122480"/>
            <a:ext cx="8419320" cy="2386800"/>
          </a:xfrm>
          <a:prstGeom prst="rect">
            <a:avLst/>
          </a:prstGeom>
        </p:spPr>
        <p:txBody>
          <a:bodyPr lIns="0" tIns="0" rIns="0" bIns="0" anchor="ctr">
            <a:noAutofit/>
          </a:bodyPr>
          <a:lstStyle/>
          <a:p>
            <a:endParaRPr lang="de-DE" sz="1800" b="0" strike="noStrike" spc="-1">
              <a:solidFill>
                <a:srgbClr val="000000"/>
              </a:solidFill>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8" name="PlaceHolder 1"/>
          <p:cNvSpPr>
            <a:spLocks noGrp="1"/>
          </p:cNvSpPr>
          <p:nvPr>
            <p:ph type="subTitle"/>
          </p:nvPr>
        </p:nvSpPr>
        <p:spPr>
          <a:xfrm>
            <a:off x="743040" y="1122480"/>
            <a:ext cx="8419320" cy="11064960"/>
          </a:xfrm>
          <a:prstGeom prst="rect">
            <a:avLst/>
          </a:prstGeom>
        </p:spPr>
        <p:txBody>
          <a:bodyPr lIns="0" tIns="0" rIns="0" bIns="0" anchor="ctr">
            <a:noAutofit/>
          </a:bodyPr>
          <a:lstStyle/>
          <a:p>
            <a:pPr algn="ctr"/>
            <a:endParaRPr lang="de-DE" sz="3200" b="0" strike="noStrike" spc="-1">
              <a:latin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743040" y="1122480"/>
            <a:ext cx="8419320" cy="238680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50" name="PlaceHolder 2"/>
          <p:cNvSpPr>
            <a:spLocks noGrp="1"/>
          </p:cNvSpPr>
          <p:nvPr>
            <p:ph type="body"/>
          </p:nvPr>
        </p:nvSpPr>
        <p:spPr>
          <a:xfrm>
            <a:off x="495000" y="1604520"/>
            <a:ext cx="4350240" cy="189684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51" name="PlaceHolder 3"/>
          <p:cNvSpPr>
            <a:spLocks noGrp="1"/>
          </p:cNvSpPr>
          <p:nvPr>
            <p:ph type="body"/>
          </p:nvPr>
        </p:nvSpPr>
        <p:spPr>
          <a:xfrm>
            <a:off x="5063040" y="1604520"/>
            <a:ext cx="4350240" cy="397728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52" name="PlaceHolder 4"/>
          <p:cNvSpPr>
            <a:spLocks noGrp="1"/>
          </p:cNvSpPr>
          <p:nvPr>
            <p:ph type="body"/>
          </p:nvPr>
        </p:nvSpPr>
        <p:spPr>
          <a:xfrm>
            <a:off x="495000" y="3682080"/>
            <a:ext cx="4350240" cy="1896840"/>
          </a:xfrm>
          <a:prstGeom prst="rect">
            <a:avLst/>
          </a:prstGeom>
        </p:spPr>
        <p:txBody>
          <a:bodyPr lIns="0" tIns="0" rIns="0" bIns="0">
            <a:normAutofit/>
          </a:bodyPr>
          <a:lstStyle/>
          <a:p>
            <a:endParaRPr lang="de-DE" sz="2800" b="0" strike="noStrike" spc="-1">
              <a:solidFill>
                <a:srgbClr val="000000"/>
              </a:solidFill>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743040" y="1122480"/>
            <a:ext cx="8419320" cy="238680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3" name="PlaceHolder 2"/>
          <p:cNvSpPr>
            <a:spLocks noGrp="1"/>
          </p:cNvSpPr>
          <p:nvPr>
            <p:ph type="subTitle"/>
          </p:nvPr>
        </p:nvSpPr>
        <p:spPr>
          <a:xfrm>
            <a:off x="495000" y="1604520"/>
            <a:ext cx="8915040" cy="3977280"/>
          </a:xfrm>
          <a:prstGeom prst="rect">
            <a:avLst/>
          </a:prstGeom>
        </p:spPr>
        <p:txBody>
          <a:bodyPr lIns="0" tIns="0" rIns="0" bIns="0" anchor="ctr">
            <a:noAutofit/>
          </a:bodyPr>
          <a:lstStyle/>
          <a:p>
            <a:pPr algn="ctr"/>
            <a:endParaRPr lang="de-DE" sz="3200" b="0" strike="noStrike" spc="-1">
              <a:latin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743040" y="1122480"/>
            <a:ext cx="8419320" cy="238680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54" name="PlaceHolder 2"/>
          <p:cNvSpPr>
            <a:spLocks noGrp="1"/>
          </p:cNvSpPr>
          <p:nvPr>
            <p:ph type="body"/>
          </p:nvPr>
        </p:nvSpPr>
        <p:spPr>
          <a:xfrm>
            <a:off x="495000" y="1604520"/>
            <a:ext cx="4350240" cy="397728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55" name="PlaceHolder 3"/>
          <p:cNvSpPr>
            <a:spLocks noGrp="1"/>
          </p:cNvSpPr>
          <p:nvPr>
            <p:ph type="body"/>
          </p:nvPr>
        </p:nvSpPr>
        <p:spPr>
          <a:xfrm>
            <a:off x="5063040" y="1604520"/>
            <a:ext cx="4350240" cy="189684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56" name="PlaceHolder 4"/>
          <p:cNvSpPr>
            <a:spLocks noGrp="1"/>
          </p:cNvSpPr>
          <p:nvPr>
            <p:ph type="body"/>
          </p:nvPr>
        </p:nvSpPr>
        <p:spPr>
          <a:xfrm>
            <a:off x="5063040" y="3682080"/>
            <a:ext cx="4350240" cy="1896840"/>
          </a:xfrm>
          <a:prstGeom prst="rect">
            <a:avLst/>
          </a:prstGeom>
        </p:spPr>
        <p:txBody>
          <a:bodyPr lIns="0" tIns="0" rIns="0" bIns="0">
            <a:normAutofit/>
          </a:bodyPr>
          <a:lstStyle/>
          <a:p>
            <a:endParaRPr lang="de-DE" sz="2800" b="0" strike="noStrike" spc="-1">
              <a:solidFill>
                <a:srgbClr val="000000"/>
              </a:solidFill>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743040" y="1122480"/>
            <a:ext cx="8419320" cy="238680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58" name="PlaceHolder 2"/>
          <p:cNvSpPr>
            <a:spLocks noGrp="1"/>
          </p:cNvSpPr>
          <p:nvPr>
            <p:ph type="body"/>
          </p:nvPr>
        </p:nvSpPr>
        <p:spPr>
          <a:xfrm>
            <a:off x="495000" y="1604520"/>
            <a:ext cx="4350240" cy="189684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59" name="PlaceHolder 3"/>
          <p:cNvSpPr>
            <a:spLocks noGrp="1"/>
          </p:cNvSpPr>
          <p:nvPr>
            <p:ph type="body"/>
          </p:nvPr>
        </p:nvSpPr>
        <p:spPr>
          <a:xfrm>
            <a:off x="5063040" y="1604520"/>
            <a:ext cx="4350240" cy="189684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60" name="PlaceHolder 4"/>
          <p:cNvSpPr>
            <a:spLocks noGrp="1"/>
          </p:cNvSpPr>
          <p:nvPr>
            <p:ph type="body"/>
          </p:nvPr>
        </p:nvSpPr>
        <p:spPr>
          <a:xfrm>
            <a:off x="495000" y="3682080"/>
            <a:ext cx="8915040" cy="1896840"/>
          </a:xfrm>
          <a:prstGeom prst="rect">
            <a:avLst/>
          </a:prstGeom>
        </p:spPr>
        <p:txBody>
          <a:bodyPr lIns="0" tIns="0" rIns="0" bIns="0">
            <a:normAutofit/>
          </a:bodyPr>
          <a:lstStyle/>
          <a:p>
            <a:endParaRPr lang="de-DE" sz="2800" b="0" strike="noStrike" spc="-1">
              <a:solidFill>
                <a:srgbClr val="000000"/>
              </a:solidFill>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743040" y="1122480"/>
            <a:ext cx="8419320" cy="238680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62" name="PlaceHolder 2"/>
          <p:cNvSpPr>
            <a:spLocks noGrp="1"/>
          </p:cNvSpPr>
          <p:nvPr>
            <p:ph type="body"/>
          </p:nvPr>
        </p:nvSpPr>
        <p:spPr>
          <a:xfrm>
            <a:off x="495000" y="1604520"/>
            <a:ext cx="8915040" cy="189684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63" name="PlaceHolder 3"/>
          <p:cNvSpPr>
            <a:spLocks noGrp="1"/>
          </p:cNvSpPr>
          <p:nvPr>
            <p:ph type="body"/>
          </p:nvPr>
        </p:nvSpPr>
        <p:spPr>
          <a:xfrm>
            <a:off x="495000" y="3682080"/>
            <a:ext cx="8915040" cy="1896840"/>
          </a:xfrm>
          <a:prstGeom prst="rect">
            <a:avLst/>
          </a:prstGeom>
        </p:spPr>
        <p:txBody>
          <a:bodyPr lIns="0" tIns="0" rIns="0" bIns="0">
            <a:normAutofit/>
          </a:bodyPr>
          <a:lstStyle/>
          <a:p>
            <a:endParaRPr lang="de-DE" sz="2800" b="0" strike="noStrike" spc="-1">
              <a:solidFill>
                <a:srgbClr val="000000"/>
              </a:solidFill>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743040" y="1122480"/>
            <a:ext cx="8419320" cy="238680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65" name="PlaceHolder 2"/>
          <p:cNvSpPr>
            <a:spLocks noGrp="1"/>
          </p:cNvSpPr>
          <p:nvPr>
            <p:ph type="body"/>
          </p:nvPr>
        </p:nvSpPr>
        <p:spPr>
          <a:xfrm>
            <a:off x="495000" y="1604520"/>
            <a:ext cx="4350240" cy="189684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66" name="PlaceHolder 3"/>
          <p:cNvSpPr>
            <a:spLocks noGrp="1"/>
          </p:cNvSpPr>
          <p:nvPr>
            <p:ph type="body"/>
          </p:nvPr>
        </p:nvSpPr>
        <p:spPr>
          <a:xfrm>
            <a:off x="5063040" y="1604520"/>
            <a:ext cx="4350240" cy="189684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67" name="PlaceHolder 4"/>
          <p:cNvSpPr>
            <a:spLocks noGrp="1"/>
          </p:cNvSpPr>
          <p:nvPr>
            <p:ph type="body"/>
          </p:nvPr>
        </p:nvSpPr>
        <p:spPr>
          <a:xfrm>
            <a:off x="495000" y="3682080"/>
            <a:ext cx="4350240" cy="189684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68" name="PlaceHolder 5"/>
          <p:cNvSpPr>
            <a:spLocks noGrp="1"/>
          </p:cNvSpPr>
          <p:nvPr>
            <p:ph type="body"/>
          </p:nvPr>
        </p:nvSpPr>
        <p:spPr>
          <a:xfrm>
            <a:off x="5063040" y="3682080"/>
            <a:ext cx="4350240" cy="1896840"/>
          </a:xfrm>
          <a:prstGeom prst="rect">
            <a:avLst/>
          </a:prstGeom>
        </p:spPr>
        <p:txBody>
          <a:bodyPr lIns="0" tIns="0" rIns="0" bIns="0">
            <a:normAutofit/>
          </a:bodyPr>
          <a:lstStyle/>
          <a:p>
            <a:endParaRPr lang="de-DE" sz="2800" b="0" strike="noStrike" spc="-1">
              <a:solidFill>
                <a:srgbClr val="000000"/>
              </a:solidFill>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743040" y="1122480"/>
            <a:ext cx="8419320" cy="238680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70" name="PlaceHolder 2"/>
          <p:cNvSpPr>
            <a:spLocks noGrp="1"/>
          </p:cNvSpPr>
          <p:nvPr>
            <p:ph type="body"/>
          </p:nvPr>
        </p:nvSpPr>
        <p:spPr>
          <a:xfrm>
            <a:off x="495000" y="1604520"/>
            <a:ext cx="2870280" cy="189684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71" name="PlaceHolder 3"/>
          <p:cNvSpPr>
            <a:spLocks noGrp="1"/>
          </p:cNvSpPr>
          <p:nvPr>
            <p:ph type="body"/>
          </p:nvPr>
        </p:nvSpPr>
        <p:spPr>
          <a:xfrm>
            <a:off x="3509280" y="1604520"/>
            <a:ext cx="2870280" cy="189684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72" name="PlaceHolder 4"/>
          <p:cNvSpPr>
            <a:spLocks noGrp="1"/>
          </p:cNvSpPr>
          <p:nvPr>
            <p:ph type="body"/>
          </p:nvPr>
        </p:nvSpPr>
        <p:spPr>
          <a:xfrm>
            <a:off x="6523200" y="1604520"/>
            <a:ext cx="2870280" cy="189684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73" name="PlaceHolder 5"/>
          <p:cNvSpPr>
            <a:spLocks noGrp="1"/>
          </p:cNvSpPr>
          <p:nvPr>
            <p:ph type="body"/>
          </p:nvPr>
        </p:nvSpPr>
        <p:spPr>
          <a:xfrm>
            <a:off x="495000" y="3682080"/>
            <a:ext cx="2870280" cy="189684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74" name="PlaceHolder 6"/>
          <p:cNvSpPr>
            <a:spLocks noGrp="1"/>
          </p:cNvSpPr>
          <p:nvPr>
            <p:ph type="body"/>
          </p:nvPr>
        </p:nvSpPr>
        <p:spPr>
          <a:xfrm>
            <a:off x="3509280" y="3682080"/>
            <a:ext cx="2870280" cy="189684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75" name="PlaceHolder 7"/>
          <p:cNvSpPr>
            <a:spLocks noGrp="1"/>
          </p:cNvSpPr>
          <p:nvPr>
            <p:ph type="body"/>
          </p:nvPr>
        </p:nvSpPr>
        <p:spPr>
          <a:xfrm>
            <a:off x="6523200" y="3682080"/>
            <a:ext cx="2870280" cy="1896840"/>
          </a:xfrm>
          <a:prstGeom prst="rect">
            <a:avLst/>
          </a:prstGeom>
        </p:spPr>
        <p:txBody>
          <a:bodyPr lIns="0" tIns="0" rIns="0" bIns="0">
            <a:normAutofit/>
          </a:bodyPr>
          <a:lstStyle/>
          <a:p>
            <a:endParaRPr lang="de-DE" sz="2800" b="0" strike="noStrike" spc="-1">
              <a:solidFill>
                <a:srgbClr val="000000"/>
              </a:solidFill>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78" name="PlaceHolder 1"/>
          <p:cNvSpPr>
            <a:spLocks noGrp="1"/>
          </p:cNvSpPr>
          <p:nvPr>
            <p:ph type="title"/>
          </p:nvPr>
        </p:nvSpPr>
        <p:spPr>
          <a:xfrm>
            <a:off x="743040" y="1122480"/>
            <a:ext cx="8419320" cy="238680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79" name="PlaceHolder 2"/>
          <p:cNvSpPr>
            <a:spLocks noGrp="1"/>
          </p:cNvSpPr>
          <p:nvPr>
            <p:ph type="subTitle"/>
          </p:nvPr>
        </p:nvSpPr>
        <p:spPr>
          <a:xfrm>
            <a:off x="495000" y="1604520"/>
            <a:ext cx="8915040" cy="3977280"/>
          </a:xfrm>
          <a:prstGeom prst="rect">
            <a:avLst/>
          </a:prstGeom>
        </p:spPr>
        <p:txBody>
          <a:bodyPr lIns="0" tIns="0" rIns="0" bIns="0" anchor="ctr">
            <a:noAutofit/>
          </a:bodyPr>
          <a:lstStyle/>
          <a:p>
            <a:pPr algn="ctr"/>
            <a:endParaRPr lang="de-DE" sz="3200" b="0" strike="noStrike" spc="-1">
              <a:latin typeface="Calibri"/>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0" name="PlaceHolder 1"/>
          <p:cNvSpPr>
            <a:spLocks noGrp="1"/>
          </p:cNvSpPr>
          <p:nvPr>
            <p:ph type="title"/>
          </p:nvPr>
        </p:nvSpPr>
        <p:spPr>
          <a:xfrm>
            <a:off x="743040" y="1122480"/>
            <a:ext cx="8419320" cy="238680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81" name="PlaceHolder 2"/>
          <p:cNvSpPr>
            <a:spLocks noGrp="1"/>
          </p:cNvSpPr>
          <p:nvPr>
            <p:ph type="body"/>
          </p:nvPr>
        </p:nvSpPr>
        <p:spPr>
          <a:xfrm>
            <a:off x="495000" y="1604520"/>
            <a:ext cx="8915040" cy="3977280"/>
          </a:xfrm>
          <a:prstGeom prst="rect">
            <a:avLst/>
          </a:prstGeom>
        </p:spPr>
        <p:txBody>
          <a:bodyPr lIns="0" tIns="0" rIns="0" bIns="0">
            <a:normAutofit/>
          </a:bodyPr>
          <a:lstStyle/>
          <a:p>
            <a:endParaRPr lang="de-DE" sz="2800" b="0" strike="noStrike" spc="-1">
              <a:solidFill>
                <a:srgbClr val="000000"/>
              </a:solidFill>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2" name="PlaceHolder 1"/>
          <p:cNvSpPr>
            <a:spLocks noGrp="1"/>
          </p:cNvSpPr>
          <p:nvPr>
            <p:ph type="title"/>
          </p:nvPr>
        </p:nvSpPr>
        <p:spPr>
          <a:xfrm>
            <a:off x="743040" y="1122480"/>
            <a:ext cx="8419320" cy="238680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83" name="PlaceHolder 2"/>
          <p:cNvSpPr>
            <a:spLocks noGrp="1"/>
          </p:cNvSpPr>
          <p:nvPr>
            <p:ph type="body"/>
          </p:nvPr>
        </p:nvSpPr>
        <p:spPr>
          <a:xfrm>
            <a:off x="495000" y="1604520"/>
            <a:ext cx="4350240" cy="397728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84" name="PlaceHolder 3"/>
          <p:cNvSpPr>
            <a:spLocks noGrp="1"/>
          </p:cNvSpPr>
          <p:nvPr>
            <p:ph type="body"/>
          </p:nvPr>
        </p:nvSpPr>
        <p:spPr>
          <a:xfrm>
            <a:off x="5063040" y="1604520"/>
            <a:ext cx="4350240" cy="3977280"/>
          </a:xfrm>
          <a:prstGeom prst="rect">
            <a:avLst/>
          </a:prstGeom>
        </p:spPr>
        <p:txBody>
          <a:bodyPr lIns="0" tIns="0" rIns="0" bIns="0">
            <a:normAutofit/>
          </a:bodyPr>
          <a:lstStyle/>
          <a:p>
            <a:endParaRPr lang="de-DE" sz="2800" b="0" strike="noStrike" spc="-1">
              <a:solidFill>
                <a:srgbClr val="000000"/>
              </a:solidFill>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5" name="PlaceHolder 1"/>
          <p:cNvSpPr>
            <a:spLocks noGrp="1"/>
          </p:cNvSpPr>
          <p:nvPr>
            <p:ph type="title"/>
          </p:nvPr>
        </p:nvSpPr>
        <p:spPr>
          <a:xfrm>
            <a:off x="743040" y="1122480"/>
            <a:ext cx="8419320" cy="2386800"/>
          </a:xfrm>
          <a:prstGeom prst="rect">
            <a:avLst/>
          </a:prstGeom>
        </p:spPr>
        <p:txBody>
          <a:bodyPr lIns="0" tIns="0" rIns="0" bIns="0" anchor="ctr">
            <a:noAutofit/>
          </a:bodyPr>
          <a:lstStyle/>
          <a:p>
            <a:endParaRPr lang="de-DE" sz="1800" b="0" strike="noStrike" spc="-1">
              <a:solidFill>
                <a:srgbClr val="000000"/>
              </a:solidFill>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743040" y="1122480"/>
            <a:ext cx="8419320" cy="238680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5" name="PlaceHolder 2"/>
          <p:cNvSpPr>
            <a:spLocks noGrp="1"/>
          </p:cNvSpPr>
          <p:nvPr>
            <p:ph type="body"/>
          </p:nvPr>
        </p:nvSpPr>
        <p:spPr>
          <a:xfrm>
            <a:off x="495000" y="1604520"/>
            <a:ext cx="8915040" cy="3977280"/>
          </a:xfrm>
          <a:prstGeom prst="rect">
            <a:avLst/>
          </a:prstGeom>
        </p:spPr>
        <p:txBody>
          <a:bodyPr lIns="0" tIns="0" rIns="0" bIns="0">
            <a:normAutofit/>
          </a:bodyPr>
          <a:lstStyle/>
          <a:p>
            <a:endParaRPr lang="de-DE" sz="2800" b="0" strike="noStrike" spc="-1">
              <a:solidFill>
                <a:srgbClr val="000000"/>
              </a:solidFill>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86" name="PlaceHolder 1"/>
          <p:cNvSpPr>
            <a:spLocks noGrp="1"/>
          </p:cNvSpPr>
          <p:nvPr>
            <p:ph type="subTitle"/>
          </p:nvPr>
        </p:nvSpPr>
        <p:spPr>
          <a:xfrm>
            <a:off x="743040" y="1122480"/>
            <a:ext cx="8419320" cy="11064960"/>
          </a:xfrm>
          <a:prstGeom prst="rect">
            <a:avLst/>
          </a:prstGeom>
        </p:spPr>
        <p:txBody>
          <a:bodyPr lIns="0" tIns="0" rIns="0" bIns="0" anchor="ctr">
            <a:noAutofit/>
          </a:bodyPr>
          <a:lstStyle/>
          <a:p>
            <a:pPr algn="ctr"/>
            <a:endParaRPr lang="de-DE" sz="3200" b="0" strike="noStrike" spc="-1">
              <a:latin typeface="Calibri"/>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743040" y="1122480"/>
            <a:ext cx="8419320" cy="238680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88" name="PlaceHolder 2"/>
          <p:cNvSpPr>
            <a:spLocks noGrp="1"/>
          </p:cNvSpPr>
          <p:nvPr>
            <p:ph type="body"/>
          </p:nvPr>
        </p:nvSpPr>
        <p:spPr>
          <a:xfrm>
            <a:off x="495000" y="1604520"/>
            <a:ext cx="4350240" cy="189684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89" name="PlaceHolder 3"/>
          <p:cNvSpPr>
            <a:spLocks noGrp="1"/>
          </p:cNvSpPr>
          <p:nvPr>
            <p:ph type="body"/>
          </p:nvPr>
        </p:nvSpPr>
        <p:spPr>
          <a:xfrm>
            <a:off x="5063040" y="1604520"/>
            <a:ext cx="4350240" cy="397728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90" name="PlaceHolder 4"/>
          <p:cNvSpPr>
            <a:spLocks noGrp="1"/>
          </p:cNvSpPr>
          <p:nvPr>
            <p:ph type="body"/>
          </p:nvPr>
        </p:nvSpPr>
        <p:spPr>
          <a:xfrm>
            <a:off x="495000" y="3682080"/>
            <a:ext cx="4350240" cy="1896840"/>
          </a:xfrm>
          <a:prstGeom prst="rect">
            <a:avLst/>
          </a:prstGeom>
        </p:spPr>
        <p:txBody>
          <a:bodyPr lIns="0" tIns="0" rIns="0" bIns="0">
            <a:normAutofit/>
          </a:bodyPr>
          <a:lstStyle/>
          <a:p>
            <a:endParaRPr lang="de-DE" sz="2800" b="0" strike="noStrike" spc="-1">
              <a:solidFill>
                <a:srgbClr val="000000"/>
              </a:solidFill>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743040" y="1122480"/>
            <a:ext cx="8419320" cy="238680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92" name="PlaceHolder 2"/>
          <p:cNvSpPr>
            <a:spLocks noGrp="1"/>
          </p:cNvSpPr>
          <p:nvPr>
            <p:ph type="body"/>
          </p:nvPr>
        </p:nvSpPr>
        <p:spPr>
          <a:xfrm>
            <a:off x="495000" y="1604520"/>
            <a:ext cx="4350240" cy="397728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93" name="PlaceHolder 3"/>
          <p:cNvSpPr>
            <a:spLocks noGrp="1"/>
          </p:cNvSpPr>
          <p:nvPr>
            <p:ph type="body"/>
          </p:nvPr>
        </p:nvSpPr>
        <p:spPr>
          <a:xfrm>
            <a:off x="5063040" y="1604520"/>
            <a:ext cx="4350240" cy="189684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94" name="PlaceHolder 4"/>
          <p:cNvSpPr>
            <a:spLocks noGrp="1"/>
          </p:cNvSpPr>
          <p:nvPr>
            <p:ph type="body"/>
          </p:nvPr>
        </p:nvSpPr>
        <p:spPr>
          <a:xfrm>
            <a:off x="5063040" y="3682080"/>
            <a:ext cx="4350240" cy="1896840"/>
          </a:xfrm>
          <a:prstGeom prst="rect">
            <a:avLst/>
          </a:prstGeom>
        </p:spPr>
        <p:txBody>
          <a:bodyPr lIns="0" tIns="0" rIns="0" bIns="0">
            <a:normAutofit/>
          </a:bodyPr>
          <a:lstStyle/>
          <a:p>
            <a:endParaRPr lang="de-DE" sz="2800" b="0" strike="noStrike" spc="-1">
              <a:solidFill>
                <a:srgbClr val="000000"/>
              </a:solidFill>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743040" y="1122480"/>
            <a:ext cx="8419320" cy="238680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96" name="PlaceHolder 2"/>
          <p:cNvSpPr>
            <a:spLocks noGrp="1"/>
          </p:cNvSpPr>
          <p:nvPr>
            <p:ph type="body"/>
          </p:nvPr>
        </p:nvSpPr>
        <p:spPr>
          <a:xfrm>
            <a:off x="495000" y="1604520"/>
            <a:ext cx="4350240" cy="189684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97" name="PlaceHolder 3"/>
          <p:cNvSpPr>
            <a:spLocks noGrp="1"/>
          </p:cNvSpPr>
          <p:nvPr>
            <p:ph type="body"/>
          </p:nvPr>
        </p:nvSpPr>
        <p:spPr>
          <a:xfrm>
            <a:off x="5063040" y="1604520"/>
            <a:ext cx="4350240" cy="189684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98" name="PlaceHolder 4"/>
          <p:cNvSpPr>
            <a:spLocks noGrp="1"/>
          </p:cNvSpPr>
          <p:nvPr>
            <p:ph type="body"/>
          </p:nvPr>
        </p:nvSpPr>
        <p:spPr>
          <a:xfrm>
            <a:off x="495000" y="3682080"/>
            <a:ext cx="8915040" cy="1896840"/>
          </a:xfrm>
          <a:prstGeom prst="rect">
            <a:avLst/>
          </a:prstGeom>
        </p:spPr>
        <p:txBody>
          <a:bodyPr lIns="0" tIns="0" rIns="0" bIns="0">
            <a:normAutofit/>
          </a:bodyPr>
          <a:lstStyle/>
          <a:p>
            <a:endParaRPr lang="de-DE" sz="2800" b="0" strike="noStrike" spc="-1">
              <a:solidFill>
                <a:srgbClr val="000000"/>
              </a:solidFill>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743040" y="1122480"/>
            <a:ext cx="8419320" cy="238680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100" name="PlaceHolder 2"/>
          <p:cNvSpPr>
            <a:spLocks noGrp="1"/>
          </p:cNvSpPr>
          <p:nvPr>
            <p:ph type="body"/>
          </p:nvPr>
        </p:nvSpPr>
        <p:spPr>
          <a:xfrm>
            <a:off x="495000" y="1604520"/>
            <a:ext cx="8915040" cy="189684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101" name="PlaceHolder 3"/>
          <p:cNvSpPr>
            <a:spLocks noGrp="1"/>
          </p:cNvSpPr>
          <p:nvPr>
            <p:ph type="body"/>
          </p:nvPr>
        </p:nvSpPr>
        <p:spPr>
          <a:xfrm>
            <a:off x="495000" y="3682080"/>
            <a:ext cx="8915040" cy="1896840"/>
          </a:xfrm>
          <a:prstGeom prst="rect">
            <a:avLst/>
          </a:prstGeom>
        </p:spPr>
        <p:txBody>
          <a:bodyPr lIns="0" tIns="0" rIns="0" bIns="0">
            <a:normAutofit/>
          </a:bodyPr>
          <a:lstStyle/>
          <a:p>
            <a:endParaRPr lang="de-DE" sz="2800" b="0" strike="noStrike" spc="-1">
              <a:solidFill>
                <a:srgbClr val="000000"/>
              </a:solidFill>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743040" y="1122480"/>
            <a:ext cx="8419320" cy="238680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103" name="PlaceHolder 2"/>
          <p:cNvSpPr>
            <a:spLocks noGrp="1"/>
          </p:cNvSpPr>
          <p:nvPr>
            <p:ph type="body"/>
          </p:nvPr>
        </p:nvSpPr>
        <p:spPr>
          <a:xfrm>
            <a:off x="495000" y="1604520"/>
            <a:ext cx="4350240" cy="189684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104" name="PlaceHolder 3"/>
          <p:cNvSpPr>
            <a:spLocks noGrp="1"/>
          </p:cNvSpPr>
          <p:nvPr>
            <p:ph type="body"/>
          </p:nvPr>
        </p:nvSpPr>
        <p:spPr>
          <a:xfrm>
            <a:off x="5063040" y="1604520"/>
            <a:ext cx="4350240" cy="189684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105" name="PlaceHolder 4"/>
          <p:cNvSpPr>
            <a:spLocks noGrp="1"/>
          </p:cNvSpPr>
          <p:nvPr>
            <p:ph type="body"/>
          </p:nvPr>
        </p:nvSpPr>
        <p:spPr>
          <a:xfrm>
            <a:off x="495000" y="3682080"/>
            <a:ext cx="4350240" cy="189684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106" name="PlaceHolder 5"/>
          <p:cNvSpPr>
            <a:spLocks noGrp="1"/>
          </p:cNvSpPr>
          <p:nvPr>
            <p:ph type="body"/>
          </p:nvPr>
        </p:nvSpPr>
        <p:spPr>
          <a:xfrm>
            <a:off x="5063040" y="3682080"/>
            <a:ext cx="4350240" cy="1896840"/>
          </a:xfrm>
          <a:prstGeom prst="rect">
            <a:avLst/>
          </a:prstGeom>
        </p:spPr>
        <p:txBody>
          <a:bodyPr lIns="0" tIns="0" rIns="0" bIns="0">
            <a:normAutofit/>
          </a:bodyPr>
          <a:lstStyle/>
          <a:p>
            <a:endParaRPr lang="de-DE" sz="2800" b="0" strike="noStrike" spc="-1">
              <a:solidFill>
                <a:srgbClr val="000000"/>
              </a:solidFill>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743040" y="1122480"/>
            <a:ext cx="8419320" cy="238680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108" name="PlaceHolder 2"/>
          <p:cNvSpPr>
            <a:spLocks noGrp="1"/>
          </p:cNvSpPr>
          <p:nvPr>
            <p:ph type="body"/>
          </p:nvPr>
        </p:nvSpPr>
        <p:spPr>
          <a:xfrm>
            <a:off x="495000" y="1604520"/>
            <a:ext cx="2870280" cy="189684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109" name="PlaceHolder 3"/>
          <p:cNvSpPr>
            <a:spLocks noGrp="1"/>
          </p:cNvSpPr>
          <p:nvPr>
            <p:ph type="body"/>
          </p:nvPr>
        </p:nvSpPr>
        <p:spPr>
          <a:xfrm>
            <a:off x="3509280" y="1604520"/>
            <a:ext cx="2870280" cy="189684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110" name="PlaceHolder 4"/>
          <p:cNvSpPr>
            <a:spLocks noGrp="1"/>
          </p:cNvSpPr>
          <p:nvPr>
            <p:ph type="body"/>
          </p:nvPr>
        </p:nvSpPr>
        <p:spPr>
          <a:xfrm>
            <a:off x="6523200" y="1604520"/>
            <a:ext cx="2870280" cy="189684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111" name="PlaceHolder 5"/>
          <p:cNvSpPr>
            <a:spLocks noGrp="1"/>
          </p:cNvSpPr>
          <p:nvPr>
            <p:ph type="body"/>
          </p:nvPr>
        </p:nvSpPr>
        <p:spPr>
          <a:xfrm>
            <a:off x="495000" y="3682080"/>
            <a:ext cx="2870280" cy="189684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112" name="PlaceHolder 6"/>
          <p:cNvSpPr>
            <a:spLocks noGrp="1"/>
          </p:cNvSpPr>
          <p:nvPr>
            <p:ph type="body"/>
          </p:nvPr>
        </p:nvSpPr>
        <p:spPr>
          <a:xfrm>
            <a:off x="3509280" y="3682080"/>
            <a:ext cx="2870280" cy="189684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113" name="PlaceHolder 7"/>
          <p:cNvSpPr>
            <a:spLocks noGrp="1"/>
          </p:cNvSpPr>
          <p:nvPr>
            <p:ph type="body"/>
          </p:nvPr>
        </p:nvSpPr>
        <p:spPr>
          <a:xfrm>
            <a:off x="6523200" y="3682080"/>
            <a:ext cx="2870280" cy="1896840"/>
          </a:xfrm>
          <a:prstGeom prst="rect">
            <a:avLst/>
          </a:prstGeom>
        </p:spPr>
        <p:txBody>
          <a:bodyPr lIns="0" tIns="0" rIns="0" bIns="0">
            <a:normAutofit/>
          </a:bodyPr>
          <a:lstStyle/>
          <a:p>
            <a:endParaRPr lang="de-DE" sz="2800" b="0" strike="noStrike" spc="-1">
              <a:solidFill>
                <a:srgbClr val="000000"/>
              </a:solidFill>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743040" y="1122480"/>
            <a:ext cx="8419320" cy="238680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7" name="PlaceHolder 2"/>
          <p:cNvSpPr>
            <a:spLocks noGrp="1"/>
          </p:cNvSpPr>
          <p:nvPr>
            <p:ph type="body"/>
          </p:nvPr>
        </p:nvSpPr>
        <p:spPr>
          <a:xfrm>
            <a:off x="495000" y="1604520"/>
            <a:ext cx="4350240" cy="397728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8" name="PlaceHolder 3"/>
          <p:cNvSpPr>
            <a:spLocks noGrp="1"/>
          </p:cNvSpPr>
          <p:nvPr>
            <p:ph type="body"/>
          </p:nvPr>
        </p:nvSpPr>
        <p:spPr>
          <a:xfrm>
            <a:off x="5063040" y="1604520"/>
            <a:ext cx="4350240" cy="3977280"/>
          </a:xfrm>
          <a:prstGeom prst="rect">
            <a:avLst/>
          </a:prstGeom>
        </p:spPr>
        <p:txBody>
          <a:bodyPr lIns="0" tIns="0" rIns="0" bIns="0">
            <a:normAutofit/>
          </a:bodyPr>
          <a:lstStyle/>
          <a:p>
            <a:endParaRPr lang="de-DE" sz="2800" b="0" strike="noStrike" spc="-1">
              <a:solidFill>
                <a:srgbClr val="000000"/>
              </a:solidFill>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743040" y="1122480"/>
            <a:ext cx="8419320" cy="2386800"/>
          </a:xfrm>
          <a:prstGeom prst="rect">
            <a:avLst/>
          </a:prstGeom>
        </p:spPr>
        <p:txBody>
          <a:bodyPr lIns="0" tIns="0" rIns="0" bIns="0" anchor="ctr">
            <a:noAutofit/>
          </a:bodyPr>
          <a:lstStyle/>
          <a:p>
            <a:endParaRPr lang="de-DE" sz="1800" b="0" strike="noStrike" spc="-1">
              <a:solidFill>
                <a:srgbClr val="000000"/>
              </a:solidFill>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743040" y="1122480"/>
            <a:ext cx="8419320" cy="11064960"/>
          </a:xfrm>
          <a:prstGeom prst="rect">
            <a:avLst/>
          </a:prstGeom>
        </p:spPr>
        <p:txBody>
          <a:bodyPr lIns="0" tIns="0" rIns="0" bIns="0" anchor="ctr">
            <a:noAutofit/>
          </a:bodyPr>
          <a:lstStyle/>
          <a:p>
            <a:pPr algn="ctr"/>
            <a:endParaRPr lang="de-DE" sz="3200" b="0" strike="noStrike" spc="-1">
              <a:latin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743040" y="1122480"/>
            <a:ext cx="8419320" cy="238680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12" name="PlaceHolder 2"/>
          <p:cNvSpPr>
            <a:spLocks noGrp="1"/>
          </p:cNvSpPr>
          <p:nvPr>
            <p:ph type="body"/>
          </p:nvPr>
        </p:nvSpPr>
        <p:spPr>
          <a:xfrm>
            <a:off x="495000" y="1604520"/>
            <a:ext cx="4350240" cy="189684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13" name="PlaceHolder 3"/>
          <p:cNvSpPr>
            <a:spLocks noGrp="1"/>
          </p:cNvSpPr>
          <p:nvPr>
            <p:ph type="body"/>
          </p:nvPr>
        </p:nvSpPr>
        <p:spPr>
          <a:xfrm>
            <a:off x="5063040" y="1604520"/>
            <a:ext cx="4350240" cy="397728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14" name="PlaceHolder 4"/>
          <p:cNvSpPr>
            <a:spLocks noGrp="1"/>
          </p:cNvSpPr>
          <p:nvPr>
            <p:ph type="body"/>
          </p:nvPr>
        </p:nvSpPr>
        <p:spPr>
          <a:xfrm>
            <a:off x="495000" y="3682080"/>
            <a:ext cx="4350240" cy="1896840"/>
          </a:xfrm>
          <a:prstGeom prst="rect">
            <a:avLst/>
          </a:prstGeom>
        </p:spPr>
        <p:txBody>
          <a:bodyPr lIns="0" tIns="0" rIns="0" bIns="0">
            <a:normAutofit/>
          </a:bodyPr>
          <a:lstStyle/>
          <a:p>
            <a:endParaRPr lang="de-DE" sz="2800" b="0" strike="noStrike" spc="-1">
              <a:solidFill>
                <a:srgbClr val="000000"/>
              </a:solidFill>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743040" y="1122480"/>
            <a:ext cx="8419320" cy="238680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16" name="PlaceHolder 2"/>
          <p:cNvSpPr>
            <a:spLocks noGrp="1"/>
          </p:cNvSpPr>
          <p:nvPr>
            <p:ph type="body"/>
          </p:nvPr>
        </p:nvSpPr>
        <p:spPr>
          <a:xfrm>
            <a:off x="495000" y="1604520"/>
            <a:ext cx="4350240" cy="397728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17" name="PlaceHolder 3"/>
          <p:cNvSpPr>
            <a:spLocks noGrp="1"/>
          </p:cNvSpPr>
          <p:nvPr>
            <p:ph type="body"/>
          </p:nvPr>
        </p:nvSpPr>
        <p:spPr>
          <a:xfrm>
            <a:off x="5063040" y="1604520"/>
            <a:ext cx="4350240" cy="189684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18" name="PlaceHolder 4"/>
          <p:cNvSpPr>
            <a:spLocks noGrp="1"/>
          </p:cNvSpPr>
          <p:nvPr>
            <p:ph type="body"/>
          </p:nvPr>
        </p:nvSpPr>
        <p:spPr>
          <a:xfrm>
            <a:off x="5063040" y="3682080"/>
            <a:ext cx="4350240" cy="1896840"/>
          </a:xfrm>
          <a:prstGeom prst="rect">
            <a:avLst/>
          </a:prstGeom>
        </p:spPr>
        <p:txBody>
          <a:bodyPr lIns="0" tIns="0" rIns="0" bIns="0">
            <a:normAutofit/>
          </a:bodyPr>
          <a:lstStyle/>
          <a:p>
            <a:endParaRPr lang="de-DE" sz="2800" b="0" strike="noStrike" spc="-1">
              <a:solidFill>
                <a:srgbClr val="000000"/>
              </a:solidFill>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743040" y="1122480"/>
            <a:ext cx="8419320" cy="238680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20" name="PlaceHolder 2"/>
          <p:cNvSpPr>
            <a:spLocks noGrp="1"/>
          </p:cNvSpPr>
          <p:nvPr>
            <p:ph type="body"/>
          </p:nvPr>
        </p:nvSpPr>
        <p:spPr>
          <a:xfrm>
            <a:off x="495000" y="1604520"/>
            <a:ext cx="4350240" cy="189684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21" name="PlaceHolder 3"/>
          <p:cNvSpPr>
            <a:spLocks noGrp="1"/>
          </p:cNvSpPr>
          <p:nvPr>
            <p:ph type="body"/>
          </p:nvPr>
        </p:nvSpPr>
        <p:spPr>
          <a:xfrm>
            <a:off x="5063040" y="1604520"/>
            <a:ext cx="4350240" cy="1896840"/>
          </a:xfrm>
          <a:prstGeom prst="rect">
            <a:avLst/>
          </a:prstGeom>
        </p:spPr>
        <p:txBody>
          <a:bodyPr lIns="0" tIns="0" rIns="0" bIns="0">
            <a:normAutofit/>
          </a:bodyPr>
          <a:lstStyle/>
          <a:p>
            <a:endParaRPr lang="de-DE" sz="2800" b="0" strike="noStrike" spc="-1">
              <a:solidFill>
                <a:srgbClr val="000000"/>
              </a:solidFill>
              <a:latin typeface="Arial"/>
            </a:endParaRPr>
          </a:p>
        </p:txBody>
      </p:sp>
      <p:sp>
        <p:nvSpPr>
          <p:cNvPr id="22" name="PlaceHolder 4"/>
          <p:cNvSpPr>
            <a:spLocks noGrp="1"/>
          </p:cNvSpPr>
          <p:nvPr>
            <p:ph type="body"/>
          </p:nvPr>
        </p:nvSpPr>
        <p:spPr>
          <a:xfrm>
            <a:off x="495000" y="3682080"/>
            <a:ext cx="8915040" cy="1896840"/>
          </a:xfrm>
          <a:prstGeom prst="rect">
            <a:avLst/>
          </a:prstGeom>
        </p:spPr>
        <p:txBody>
          <a:bodyPr lIns="0" tIns="0" rIns="0" bIns="0">
            <a:normAutofit/>
          </a:bodyPr>
          <a:lstStyle/>
          <a:p>
            <a:endParaRPr lang="de-DE" sz="2800" b="0" strike="noStrike" spc="-1">
              <a:solidFill>
                <a:srgbClr val="000000"/>
              </a:solidFill>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blip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743040" y="1122480"/>
            <a:ext cx="8419320" cy="2386800"/>
          </a:xfrm>
          <a:prstGeom prst="rect">
            <a:avLst/>
          </a:prstGeom>
        </p:spPr>
        <p:txBody>
          <a:bodyPr lIns="0" tIns="0" rIns="0" bIns="0" anchor="ctr">
            <a:noAutofit/>
          </a:bodyPr>
          <a:lstStyle/>
          <a:p>
            <a:r>
              <a:rPr lang="de-DE" sz="4400" b="0" strike="noStrike" spc="-1">
                <a:solidFill>
                  <a:srgbClr val="000000"/>
                </a:solidFill>
                <a:latin typeface="Arial"/>
              </a:rPr>
              <a:t>Click to edit the title text format</a:t>
            </a:r>
          </a:p>
        </p:txBody>
      </p:sp>
      <p:sp>
        <p:nvSpPr>
          <p:cNvPr id="3" name="PlaceHolder 2"/>
          <p:cNvSpPr>
            <a:spLocks noGrp="1"/>
          </p:cNvSpPr>
          <p:nvPr>
            <p:ph type="body"/>
          </p:nvPr>
        </p:nvSpPr>
        <p:spPr>
          <a:xfrm>
            <a:off x="495000" y="1604520"/>
            <a:ext cx="8914680" cy="397692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de-DE" sz="28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de-DE" sz="28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de-DE" sz="28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de-DE" sz="28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de-DE" sz="28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de-DE" sz="28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de-DE" sz="28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blipFill>
        <a:effectLst/>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743040" y="1122480"/>
            <a:ext cx="8419320" cy="2386800"/>
          </a:xfrm>
          <a:prstGeom prst="rect">
            <a:avLst/>
          </a:prstGeom>
        </p:spPr>
        <p:txBody>
          <a:bodyPr lIns="0" tIns="0" rIns="0" bIns="0" anchor="ctr">
            <a:noAutofit/>
          </a:bodyPr>
          <a:lstStyle/>
          <a:p>
            <a:r>
              <a:rPr lang="de-DE" sz="4400" b="0" strike="noStrike" spc="-1">
                <a:solidFill>
                  <a:srgbClr val="000000"/>
                </a:solidFill>
                <a:latin typeface="Arial"/>
              </a:rPr>
              <a:t>Click to edit the title text format</a:t>
            </a:r>
          </a:p>
        </p:txBody>
      </p:sp>
      <p:sp>
        <p:nvSpPr>
          <p:cNvPr id="39" name="PlaceHolder 2"/>
          <p:cNvSpPr>
            <a:spLocks noGrp="1"/>
          </p:cNvSpPr>
          <p:nvPr>
            <p:ph type="body"/>
          </p:nvPr>
        </p:nvSpPr>
        <p:spPr>
          <a:xfrm>
            <a:off x="495000" y="1604520"/>
            <a:ext cx="89150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de-DE" sz="28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de-DE" sz="20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de-DE" sz="18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de-DE" sz="18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de-DE" sz="20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de-DE" sz="20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de-DE"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blipFill>
        <a:effectLst/>
      </p:bgPr>
    </p:bg>
    <p:spTree>
      <p:nvGrpSpPr>
        <p:cNvPr id="1" name=""/>
        <p:cNvGrpSpPr/>
        <p:nvPr/>
      </p:nvGrpSpPr>
      <p:grpSpPr>
        <a:xfrm>
          <a:off x="0" y="0"/>
          <a:ext cx="0" cy="0"/>
          <a:chOff x="0" y="0"/>
          <a:chExt cx="0" cy="0"/>
        </a:xfrm>
      </p:grpSpPr>
      <p:sp>
        <p:nvSpPr>
          <p:cNvPr id="76" name="PlaceHolder 1"/>
          <p:cNvSpPr>
            <a:spLocks noGrp="1"/>
          </p:cNvSpPr>
          <p:nvPr>
            <p:ph type="title"/>
          </p:nvPr>
        </p:nvSpPr>
        <p:spPr>
          <a:xfrm>
            <a:off x="495000" y="273600"/>
            <a:ext cx="8915040" cy="1144800"/>
          </a:xfrm>
          <a:prstGeom prst="rect">
            <a:avLst/>
          </a:prstGeom>
        </p:spPr>
        <p:txBody>
          <a:bodyPr lIns="0" tIns="0" rIns="0" bIns="0" anchor="ctr">
            <a:noAutofit/>
          </a:bodyPr>
          <a:lstStyle/>
          <a:p>
            <a:r>
              <a:rPr lang="de-DE" sz="1800" b="0" strike="noStrike" spc="-1">
                <a:solidFill>
                  <a:srgbClr val="000000"/>
                </a:solidFill>
                <a:latin typeface="Arial"/>
              </a:rPr>
              <a:t>Click to edit the title text format</a:t>
            </a:r>
          </a:p>
        </p:txBody>
      </p:sp>
      <p:sp>
        <p:nvSpPr>
          <p:cNvPr id="77" name="PlaceHolder 2"/>
          <p:cNvSpPr>
            <a:spLocks noGrp="1"/>
          </p:cNvSpPr>
          <p:nvPr>
            <p:ph type="body"/>
          </p:nvPr>
        </p:nvSpPr>
        <p:spPr>
          <a:xfrm>
            <a:off x="495000" y="1604520"/>
            <a:ext cx="89150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de-DE" sz="28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de-DE" sz="20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de-DE" sz="18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de-DE" sz="18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de-DE" sz="20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de-DE" sz="20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de-DE"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tif"/></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hyperlink" Target="https://www.berlin.de/stadtbibliothek-friedrichshain-kreuzberg/bibliotheken/bezirkszentralbibliothek-pablo-neruda/veranstaltungen-projekte/naehcafe-916674.php" TargetMode="External"/><Relationship Id="rId5" Type="http://schemas.openxmlformats.org/officeDocument/2006/relationships/hyperlink" Target="https://verschwoerhaus.de/tag/naehcafe/" TargetMode="External"/><Relationship Id="rId4" Type="http://schemas.openxmlformats.org/officeDocument/2006/relationships/image" Target="../media/image22.jp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15.xml"/><Relationship Id="rId5" Type="http://schemas.openxmlformats.org/officeDocument/2006/relationships/image" Target="../media/image25.jpg"/><Relationship Id="rId4" Type="http://schemas.openxmlformats.org/officeDocument/2006/relationships/image" Target="../media/image24.jpg"/></Relationships>
</file>

<file path=ppt/slides/_rels/slide13.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29.wmf"/><Relationship Id="rId5" Type="http://schemas.openxmlformats.org/officeDocument/2006/relationships/image" Target="../media/image28.wmf"/><Relationship Id="rId4" Type="http://schemas.openxmlformats.org/officeDocument/2006/relationships/image" Target="../media/image27.wmf"/></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customXml" Target="../ink/ink4.xml"/><Relationship Id="rId18" Type="http://schemas.openxmlformats.org/officeDocument/2006/relationships/image" Target="../media/image41.png"/><Relationship Id="rId3" Type="http://schemas.openxmlformats.org/officeDocument/2006/relationships/customXml" Target="../ink/ink1.xml"/><Relationship Id="rId12" Type="http://schemas.openxmlformats.org/officeDocument/2006/relationships/image" Target="../media/image5.png"/><Relationship Id="rId17" Type="http://schemas.openxmlformats.org/officeDocument/2006/relationships/customXml" Target="../ink/ink6.xml"/><Relationship Id="rId2" Type="http://schemas.openxmlformats.org/officeDocument/2006/relationships/notesSlide" Target="../notesSlides/notesSlide17.xml"/><Relationship Id="rId16" Type="http://schemas.openxmlformats.org/officeDocument/2006/relationships/image" Target="../media/image40.png"/><Relationship Id="rId1" Type="http://schemas.openxmlformats.org/officeDocument/2006/relationships/slideLayout" Target="../slideLayouts/slideLayout25.xml"/><Relationship Id="rId11" Type="http://schemas.openxmlformats.org/officeDocument/2006/relationships/customXml" Target="../ink/ink3.xml"/><Relationship Id="rId15" Type="http://schemas.openxmlformats.org/officeDocument/2006/relationships/customXml" Target="../ink/ink5.xml"/><Relationship Id="rId10" Type="http://schemas.openxmlformats.org/officeDocument/2006/relationships/image" Target="../media/image4.png"/><Relationship Id="rId9" Type="http://schemas.openxmlformats.org/officeDocument/2006/relationships/customXml" Target="../ink/ink2.xml"/><Relationship Id="rId14" Type="http://schemas.openxmlformats.org/officeDocument/2006/relationships/image" Target="../media/image39.png"/></Relationships>
</file>

<file path=ppt/slides/_rels/slide18.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customXml" Target="../ink/ink12.xml"/><Relationship Id="rId18" Type="http://schemas.openxmlformats.org/officeDocument/2006/relationships/image" Target="../media/image49.png"/><Relationship Id="rId26" Type="http://schemas.openxmlformats.org/officeDocument/2006/relationships/image" Target="../media/image53.png"/><Relationship Id="rId3" Type="http://schemas.openxmlformats.org/officeDocument/2006/relationships/customXml" Target="../ink/ink7.xml"/><Relationship Id="rId21" Type="http://schemas.openxmlformats.org/officeDocument/2006/relationships/customXml" Target="../ink/ink16.xml"/><Relationship Id="rId7" Type="http://schemas.openxmlformats.org/officeDocument/2006/relationships/customXml" Target="../ink/ink9.xml"/><Relationship Id="rId12" Type="http://schemas.openxmlformats.org/officeDocument/2006/relationships/image" Target="../media/image46.png"/><Relationship Id="rId17" Type="http://schemas.openxmlformats.org/officeDocument/2006/relationships/customXml" Target="../ink/ink14.xml"/><Relationship Id="rId25" Type="http://schemas.openxmlformats.org/officeDocument/2006/relationships/customXml" Target="../ink/ink18.xml"/><Relationship Id="rId2" Type="http://schemas.openxmlformats.org/officeDocument/2006/relationships/notesSlide" Target="../notesSlides/notesSlide18.xml"/><Relationship Id="rId16" Type="http://schemas.openxmlformats.org/officeDocument/2006/relationships/image" Target="../media/image48.png"/><Relationship Id="rId20" Type="http://schemas.openxmlformats.org/officeDocument/2006/relationships/image" Target="../media/image50.png"/><Relationship Id="rId1" Type="http://schemas.openxmlformats.org/officeDocument/2006/relationships/slideLayout" Target="../slideLayouts/slideLayout25.xml"/><Relationship Id="rId6" Type="http://schemas.openxmlformats.org/officeDocument/2006/relationships/image" Target="../media/image43.png"/><Relationship Id="rId11" Type="http://schemas.openxmlformats.org/officeDocument/2006/relationships/customXml" Target="../ink/ink11.xml"/><Relationship Id="rId24" Type="http://schemas.openxmlformats.org/officeDocument/2006/relationships/image" Target="../media/image52.png"/><Relationship Id="rId5" Type="http://schemas.openxmlformats.org/officeDocument/2006/relationships/customXml" Target="../ink/ink8.xml"/><Relationship Id="rId15" Type="http://schemas.openxmlformats.org/officeDocument/2006/relationships/customXml" Target="../ink/ink13.xml"/><Relationship Id="rId23" Type="http://schemas.openxmlformats.org/officeDocument/2006/relationships/customXml" Target="../ink/ink17.xml"/><Relationship Id="rId10" Type="http://schemas.openxmlformats.org/officeDocument/2006/relationships/image" Target="../media/image45.png"/><Relationship Id="rId19" Type="http://schemas.openxmlformats.org/officeDocument/2006/relationships/customXml" Target="../ink/ink15.xml"/><Relationship Id="rId4" Type="http://schemas.openxmlformats.org/officeDocument/2006/relationships/image" Target="../media/image42.png"/><Relationship Id="rId9" Type="http://schemas.openxmlformats.org/officeDocument/2006/relationships/customXml" Target="../ink/ink10.xml"/><Relationship Id="rId14" Type="http://schemas.openxmlformats.org/officeDocument/2006/relationships/image" Target="../media/image47.png"/><Relationship Id="rId22"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tif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25.xml"/><Relationship Id="rId5" Type="http://schemas.openxmlformats.org/officeDocument/2006/relationships/image" Target="../media/image34.jpeg"/><Relationship Id="rId4" Type="http://schemas.openxmlformats.org/officeDocument/2006/relationships/image" Target="../media/image33.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notesSlide" Target="../notesSlides/notesSlide29.xml"/><Relationship Id="rId1" Type="http://schemas.openxmlformats.org/officeDocument/2006/relationships/slideLayout" Target="../slideLayouts/slideLayout15.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5.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hyperlink" Target="https://www.fashionrevolution.org/" TargetMode="External"/><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17.jpg"/><Relationship Id="rId5" Type="http://schemas.openxmlformats.org/officeDocument/2006/relationships/image" Target="../media/image16.jpeg"/><Relationship Id="rId4" Type="http://schemas.openxmlformats.org/officeDocument/2006/relationships/hyperlink" Target="https://www.gratis-in-berlin.de/schatztruhe/item/2035895-foto-aktion-who-made-my-clothe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CustomShape 1"/>
          <p:cNvSpPr/>
          <p:nvPr/>
        </p:nvSpPr>
        <p:spPr>
          <a:xfrm>
            <a:off x="6996240" y="6463080"/>
            <a:ext cx="2227680" cy="363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9EC20D21-6B59-4CD0-A6E3-14B8B7891888}" type="slidenum">
              <a:rPr lang="en-GB" sz="1200" b="0" strike="noStrike" spc="-1">
                <a:solidFill>
                  <a:srgbClr val="FFFFFF"/>
                </a:solidFill>
                <a:latin typeface="Calibri"/>
                <a:ea typeface="DejaVu Sans"/>
              </a:rPr>
              <a:t>1</a:t>
            </a:fld>
            <a:endParaRPr lang="de-DE" sz="1200" b="0" strike="noStrike" spc="-1">
              <a:latin typeface="Calibri"/>
            </a:endParaRPr>
          </a:p>
        </p:txBody>
      </p:sp>
      <p:grpSp>
        <p:nvGrpSpPr>
          <p:cNvPr id="121" name="Group 2"/>
          <p:cNvGrpSpPr/>
          <p:nvPr/>
        </p:nvGrpSpPr>
        <p:grpSpPr>
          <a:xfrm>
            <a:off x="416880" y="4951800"/>
            <a:ext cx="7930080" cy="899280"/>
            <a:chOff x="416880" y="4951800"/>
            <a:chExt cx="7930080" cy="899280"/>
          </a:xfrm>
        </p:grpSpPr>
        <p:sp>
          <p:nvSpPr>
            <p:cNvPr id="122" name="CustomShape 3"/>
            <p:cNvSpPr/>
            <p:nvPr/>
          </p:nvSpPr>
          <p:spPr>
            <a:xfrm>
              <a:off x="416880" y="5291280"/>
              <a:ext cx="7930080" cy="394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de-DE" sz="2000" b="0" strike="noStrike" spc="-1">
                  <a:solidFill>
                    <a:srgbClr val="000000"/>
                  </a:solidFill>
                  <a:latin typeface="Fira Sans"/>
                  <a:ea typeface="Fira Sans"/>
                </a:rPr>
                <a:t>Gefördert von der Deutschen Bundesstiftung Umwelt </a:t>
              </a:r>
              <a:endParaRPr lang="de-DE" sz="2000" b="0" strike="noStrike" spc="-1">
                <a:latin typeface="Calibri"/>
              </a:endParaRPr>
            </a:p>
          </p:txBody>
        </p:sp>
        <p:pic>
          <p:nvPicPr>
            <p:cNvPr id="123" name="Grafik 18"/>
            <p:cNvPicPr/>
            <p:nvPr/>
          </p:nvPicPr>
          <p:blipFill>
            <a:blip r:embed="rId3"/>
            <a:stretch/>
          </p:blipFill>
          <p:spPr>
            <a:xfrm>
              <a:off x="6996240" y="4951800"/>
              <a:ext cx="898920" cy="899280"/>
            </a:xfrm>
            <a:prstGeom prst="rect">
              <a:avLst/>
            </a:prstGeom>
            <a:ln>
              <a:noFill/>
            </a:ln>
          </p:spPr>
        </p:pic>
      </p:grpSp>
      <p:sp>
        <p:nvSpPr>
          <p:cNvPr id="124" name="CustomShape 4"/>
          <p:cNvSpPr/>
          <p:nvPr/>
        </p:nvSpPr>
        <p:spPr>
          <a:xfrm>
            <a:off x="416880" y="1765080"/>
            <a:ext cx="9071640" cy="3139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de-DE" sz="4400" b="1" strike="noStrike" spc="-1">
                <a:solidFill>
                  <a:srgbClr val="64CFAC"/>
                </a:solidFill>
                <a:latin typeface="Fira Sans"/>
                <a:ea typeface="Fira Sans"/>
              </a:rPr>
              <a:t>Nachhaltiger Modekonsum für Jugendliche – Das BNTextillabor</a:t>
            </a:r>
            <a:endParaRPr lang="de-DE" sz="4400" b="0" strike="noStrike" spc="-1">
              <a:latin typeface="Calibri"/>
            </a:endParaRPr>
          </a:p>
          <a:p>
            <a:pPr>
              <a:lnSpc>
                <a:spcPct val="90000"/>
              </a:lnSpc>
            </a:pPr>
            <a:endParaRPr lang="de-DE" sz="4400" b="0" strike="noStrike" spc="-1">
              <a:latin typeface="Calibri"/>
            </a:endParaRPr>
          </a:p>
          <a:p>
            <a:pPr>
              <a:lnSpc>
                <a:spcPct val="90000"/>
              </a:lnSpc>
            </a:pPr>
            <a:endParaRPr lang="de-DE" sz="4400" b="0" strike="noStrike" spc="-1">
              <a:latin typeface="Calibri"/>
            </a:endParaRPr>
          </a:p>
          <a:p>
            <a:pPr>
              <a:lnSpc>
                <a:spcPct val="90000"/>
              </a:lnSpc>
            </a:pPr>
            <a:endParaRPr lang="de-DE" sz="4400" b="0" strike="noStrike" spc="-1">
              <a:latin typeface="Calibri"/>
            </a:endParaRPr>
          </a:p>
          <a:p>
            <a:pPr>
              <a:lnSpc>
                <a:spcPct val="90000"/>
              </a:lnSpc>
            </a:pPr>
            <a:r>
              <a:rPr lang="de-DE" sz="2000" b="0" strike="noStrike" spc="-1">
                <a:solidFill>
                  <a:srgbClr val="000000"/>
                </a:solidFill>
                <a:latin typeface="Fira Sans"/>
                <a:ea typeface="Fira Sans"/>
              </a:rPr>
              <a:t>Entwickelt 2019-2021 von der </a:t>
            </a:r>
            <a:endParaRPr lang="de-DE" sz="2000" b="0" strike="noStrike" spc="-1">
              <a:latin typeface="Calibri"/>
            </a:endParaRPr>
          </a:p>
          <a:p>
            <a:pPr>
              <a:lnSpc>
                <a:spcPct val="90000"/>
              </a:lnSpc>
            </a:pPr>
            <a:r>
              <a:rPr lang="de-DE" sz="2000" b="0" strike="noStrike" spc="-1">
                <a:solidFill>
                  <a:srgbClr val="000000"/>
                </a:solidFill>
                <a:latin typeface="Fira Sans"/>
                <a:ea typeface="Fira Sans"/>
              </a:rPr>
              <a:t>Universität Ulm und der TU Berlin </a:t>
            </a:r>
            <a:endParaRPr lang="de-DE" sz="2000" b="0" strike="noStrike" spc="-1">
              <a:latin typeface="Calibri"/>
            </a:endParaRPr>
          </a:p>
          <a:p>
            <a:pPr>
              <a:lnSpc>
                <a:spcPct val="90000"/>
              </a:lnSpc>
            </a:pPr>
            <a:endParaRPr lang="de-DE" sz="2000" b="0" strike="noStrike" spc="-1">
              <a:latin typeface="Calibri"/>
            </a:endParaRPr>
          </a:p>
        </p:txBody>
      </p:sp>
      <p:grpSp>
        <p:nvGrpSpPr>
          <p:cNvPr id="125" name="Group 5"/>
          <p:cNvGrpSpPr/>
          <p:nvPr/>
        </p:nvGrpSpPr>
        <p:grpSpPr>
          <a:xfrm>
            <a:off x="4952880" y="3688920"/>
            <a:ext cx="3980880" cy="938880"/>
            <a:chOff x="4952880" y="3688920"/>
            <a:chExt cx="3980880" cy="938880"/>
          </a:xfrm>
        </p:grpSpPr>
        <p:pic>
          <p:nvPicPr>
            <p:cNvPr id="126" name="Grafik 12"/>
            <p:cNvPicPr/>
            <p:nvPr/>
          </p:nvPicPr>
          <p:blipFill>
            <a:blip r:embed="rId4"/>
            <a:stretch/>
          </p:blipFill>
          <p:spPr>
            <a:xfrm>
              <a:off x="7672320" y="3688920"/>
              <a:ext cx="1261440" cy="938880"/>
            </a:xfrm>
            <a:prstGeom prst="rect">
              <a:avLst/>
            </a:prstGeom>
            <a:ln>
              <a:noFill/>
            </a:ln>
          </p:spPr>
        </p:pic>
        <p:pic>
          <p:nvPicPr>
            <p:cNvPr id="127" name="Grafik 3"/>
            <p:cNvPicPr/>
            <p:nvPr/>
          </p:nvPicPr>
          <p:blipFill>
            <a:blip r:embed="rId5"/>
            <a:stretch/>
          </p:blipFill>
          <p:spPr>
            <a:xfrm>
              <a:off x="4952880" y="3830760"/>
              <a:ext cx="2335680" cy="655200"/>
            </a:xfrm>
            <a:prstGeom prst="rect">
              <a:avLst/>
            </a:prstGeom>
            <a:ln>
              <a:noFill/>
            </a:ln>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8" name="CustomShape 1"/>
          <p:cNvSpPr/>
          <p:nvPr/>
        </p:nvSpPr>
        <p:spPr>
          <a:xfrm>
            <a:off x="6996240" y="6463080"/>
            <a:ext cx="22280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2C37DDEA-7391-4EE0-91C0-39AF8DF0342E}" type="slidenum">
              <a:rPr lang="en-GB" sz="1200" b="0" strike="noStrike" spc="-1">
                <a:solidFill>
                  <a:srgbClr val="000000"/>
                </a:solidFill>
                <a:latin typeface="Calibri"/>
                <a:ea typeface="DejaVu Sans"/>
              </a:rPr>
              <a:t>10</a:t>
            </a:fld>
            <a:endParaRPr lang="de-DE" sz="1200" b="0" strike="noStrike" spc="-1">
              <a:latin typeface="Calibri"/>
            </a:endParaRPr>
          </a:p>
        </p:txBody>
      </p:sp>
      <p:sp>
        <p:nvSpPr>
          <p:cNvPr id="169" name="CustomShape 2"/>
          <p:cNvSpPr/>
          <p:nvPr/>
        </p:nvSpPr>
        <p:spPr>
          <a:xfrm>
            <a:off x="900000" y="900000"/>
            <a:ext cx="7549056" cy="1932922"/>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nchor="b">
            <a:noAutofit/>
          </a:bodyPr>
          <a:lstStyle/>
          <a:p>
            <a:pPr>
              <a:lnSpc>
                <a:spcPct val="90000"/>
              </a:lnSpc>
            </a:pPr>
            <a:r>
              <a:rPr lang="de-DE" sz="2400" b="1" strike="noStrike" spc="-1" dirty="0">
                <a:solidFill>
                  <a:srgbClr val="000000"/>
                </a:solidFill>
                <a:latin typeface="Fira Sans"/>
                <a:ea typeface="Fira Sans"/>
              </a:rPr>
              <a:t>Beispiel</a:t>
            </a:r>
            <a:br>
              <a:rPr sz="2400" dirty="0"/>
            </a:br>
            <a:br>
              <a:rPr dirty="0"/>
            </a:br>
            <a:r>
              <a:rPr lang="de-DE" sz="4000" b="1" strike="noStrike" spc="-1" dirty="0">
                <a:solidFill>
                  <a:srgbClr val="000000"/>
                </a:solidFill>
                <a:latin typeface="Fira Sans"/>
                <a:ea typeface="Fira Sans"/>
              </a:rPr>
              <a:t>Nähworkshops, evtl. mit lokalen Designern</a:t>
            </a:r>
            <a:endParaRPr lang="de-DE" sz="4000" b="0" strike="noStrike" spc="-1" dirty="0">
              <a:latin typeface="Calibri"/>
            </a:endParaRPr>
          </a:p>
        </p:txBody>
      </p:sp>
      <p:grpSp>
        <p:nvGrpSpPr>
          <p:cNvPr id="10" name="Gruppieren 9">
            <a:extLst>
              <a:ext uri="{FF2B5EF4-FFF2-40B4-BE49-F238E27FC236}">
                <a16:creationId xmlns:a16="http://schemas.microsoft.com/office/drawing/2014/main" id="{7A28DDA1-1F7D-4042-9992-37EA1203F248}"/>
              </a:ext>
            </a:extLst>
          </p:cNvPr>
          <p:cNvGrpSpPr/>
          <p:nvPr/>
        </p:nvGrpSpPr>
        <p:grpSpPr>
          <a:xfrm>
            <a:off x="900000" y="3497920"/>
            <a:ext cx="6224255" cy="2799848"/>
            <a:chOff x="900000" y="3845392"/>
            <a:chExt cx="6224255" cy="2799848"/>
          </a:xfrm>
        </p:grpSpPr>
        <p:grpSp>
          <p:nvGrpSpPr>
            <p:cNvPr id="8" name="Gruppieren 7">
              <a:extLst>
                <a:ext uri="{FF2B5EF4-FFF2-40B4-BE49-F238E27FC236}">
                  <a16:creationId xmlns:a16="http://schemas.microsoft.com/office/drawing/2014/main" id="{F9A44C62-A684-604D-A9F0-CDF1A358D6A5}"/>
                </a:ext>
              </a:extLst>
            </p:cNvPr>
            <p:cNvGrpSpPr/>
            <p:nvPr/>
          </p:nvGrpSpPr>
          <p:grpSpPr>
            <a:xfrm>
              <a:off x="1028016" y="3845392"/>
              <a:ext cx="6096239" cy="2160001"/>
              <a:chOff x="900000" y="3845392"/>
              <a:chExt cx="6096239" cy="2160001"/>
            </a:xfrm>
          </p:grpSpPr>
          <p:pic>
            <p:nvPicPr>
              <p:cNvPr id="3" name="Grafik 2">
                <a:extLst>
                  <a:ext uri="{FF2B5EF4-FFF2-40B4-BE49-F238E27FC236}">
                    <a16:creationId xmlns:a16="http://schemas.microsoft.com/office/drawing/2014/main" id="{61711501-1081-FB4F-BD79-C31FA8646ED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108"/>
              <a:stretch/>
            </p:blipFill>
            <p:spPr>
              <a:xfrm>
                <a:off x="900000" y="3845392"/>
                <a:ext cx="3643199" cy="2159605"/>
              </a:xfrm>
              <a:prstGeom prst="rect">
                <a:avLst/>
              </a:prstGeom>
            </p:spPr>
          </p:pic>
          <p:pic>
            <p:nvPicPr>
              <p:cNvPr id="7" name="Grafik 6">
                <a:extLst>
                  <a:ext uri="{FF2B5EF4-FFF2-40B4-BE49-F238E27FC236}">
                    <a16:creationId xmlns:a16="http://schemas.microsoft.com/office/drawing/2014/main" id="{E445F0A3-5EE9-6849-B3F5-A84F19A8256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1308" r="1"/>
              <a:stretch/>
            </p:blipFill>
            <p:spPr>
              <a:xfrm rot="5400000">
                <a:off x="4881169" y="3890322"/>
                <a:ext cx="2160000" cy="2070141"/>
              </a:xfrm>
              <a:prstGeom prst="rect">
                <a:avLst/>
              </a:prstGeom>
            </p:spPr>
          </p:pic>
        </p:grpSp>
        <p:sp>
          <p:nvSpPr>
            <p:cNvPr id="9" name="Textfeld 8">
              <a:extLst>
                <a:ext uri="{FF2B5EF4-FFF2-40B4-BE49-F238E27FC236}">
                  <a16:creationId xmlns:a16="http://schemas.microsoft.com/office/drawing/2014/main" id="{704CD18A-BD83-AB46-AD8E-54EF7BCFF642}"/>
                </a:ext>
              </a:extLst>
            </p:cNvPr>
            <p:cNvSpPr txBox="1"/>
            <p:nvPr/>
          </p:nvSpPr>
          <p:spPr>
            <a:xfrm>
              <a:off x="900000" y="6245130"/>
              <a:ext cx="5522666" cy="400110"/>
            </a:xfrm>
            <a:prstGeom prst="rect">
              <a:avLst/>
            </a:prstGeom>
            <a:noFill/>
          </p:spPr>
          <p:txBody>
            <a:bodyPr wrap="none" rtlCol="0">
              <a:spAutoFit/>
            </a:bodyPr>
            <a:lstStyle/>
            <a:p>
              <a:r>
                <a:rPr lang="de-DE" sz="2000" dirty="0">
                  <a:latin typeface="Fira Sans" panose="020B0503050000020004" pitchFamily="34" charset="0"/>
                  <a:ea typeface="Fira Sans" panose="020B0503050000020004" pitchFamily="34" charset="0"/>
                </a:rPr>
                <a:t>Beispiel: Nähen eines Zero-</a:t>
              </a:r>
              <a:r>
                <a:rPr lang="de-DE" sz="2000" dirty="0" err="1">
                  <a:latin typeface="Fira Sans" panose="020B0503050000020004" pitchFamily="34" charset="0"/>
                  <a:ea typeface="Fira Sans" panose="020B0503050000020004" pitchFamily="34" charset="0"/>
                </a:rPr>
                <a:t>Waste</a:t>
              </a:r>
              <a:r>
                <a:rPr lang="de-DE" sz="2000" dirty="0">
                  <a:latin typeface="Fira Sans" panose="020B0503050000020004" pitchFamily="34" charset="0"/>
                  <a:ea typeface="Fira Sans" panose="020B0503050000020004" pitchFamily="34" charset="0"/>
                </a:rPr>
                <a:t>-Sweatshirts</a:t>
              </a: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1" name="CustomShape 1"/>
          <p:cNvSpPr/>
          <p:nvPr/>
        </p:nvSpPr>
        <p:spPr>
          <a:xfrm>
            <a:off x="6996240" y="6463080"/>
            <a:ext cx="22280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BE42108D-BF31-4105-A224-0266A6913C3C}" type="slidenum">
              <a:rPr lang="en-GB" sz="1200" b="0" strike="noStrike" spc="-1">
                <a:solidFill>
                  <a:srgbClr val="000000"/>
                </a:solidFill>
                <a:latin typeface="Calibri"/>
                <a:ea typeface="DejaVu Sans"/>
              </a:rPr>
              <a:t>11</a:t>
            </a:fld>
            <a:endParaRPr lang="de-DE" sz="1200" b="0" strike="noStrike" spc="-1">
              <a:latin typeface="Calibri"/>
            </a:endParaRPr>
          </a:p>
        </p:txBody>
      </p:sp>
      <p:sp>
        <p:nvSpPr>
          <p:cNvPr id="172" name="CustomShape 2"/>
          <p:cNvSpPr/>
          <p:nvPr/>
        </p:nvSpPr>
        <p:spPr>
          <a:xfrm>
            <a:off x="807840" y="966276"/>
            <a:ext cx="7981560" cy="1907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nSpc>
                <a:spcPct val="90000"/>
              </a:lnSpc>
            </a:pPr>
            <a:r>
              <a:rPr lang="de-DE" sz="2400" b="1" strike="noStrike" spc="-1" dirty="0">
                <a:solidFill>
                  <a:srgbClr val="000000"/>
                </a:solidFill>
                <a:latin typeface="Fira Sans"/>
                <a:ea typeface="Fira Sans"/>
              </a:rPr>
              <a:t>Beispiel</a:t>
            </a:r>
            <a:br>
              <a:rPr dirty="0"/>
            </a:br>
            <a:br>
              <a:rPr dirty="0"/>
            </a:br>
            <a:r>
              <a:rPr lang="de-DE" sz="4000" b="1" strike="noStrike" spc="-1" dirty="0" err="1">
                <a:solidFill>
                  <a:srgbClr val="000000"/>
                </a:solidFill>
                <a:latin typeface="Fira Sans"/>
                <a:ea typeface="Fira Sans"/>
              </a:rPr>
              <a:t>Nähcafé</a:t>
            </a:r>
            <a:r>
              <a:rPr lang="de-DE" sz="4000" b="1" strike="noStrike" spc="-1" dirty="0">
                <a:solidFill>
                  <a:srgbClr val="000000"/>
                </a:solidFill>
                <a:latin typeface="Fira Sans"/>
                <a:ea typeface="Fira Sans"/>
              </a:rPr>
              <a:t> in Kooperation mit einem bestehenden Schülercafé</a:t>
            </a:r>
            <a:endParaRPr lang="de-DE" sz="4000" b="0" strike="noStrike" spc="-1" dirty="0">
              <a:latin typeface="Calibri"/>
            </a:endParaRPr>
          </a:p>
        </p:txBody>
      </p:sp>
      <p:grpSp>
        <p:nvGrpSpPr>
          <p:cNvPr id="9" name="Gruppieren 8">
            <a:extLst>
              <a:ext uri="{FF2B5EF4-FFF2-40B4-BE49-F238E27FC236}">
                <a16:creationId xmlns:a16="http://schemas.microsoft.com/office/drawing/2014/main" id="{EC4A1FBE-946D-0048-AAF0-47123BB91C27}"/>
              </a:ext>
            </a:extLst>
          </p:cNvPr>
          <p:cNvGrpSpPr/>
          <p:nvPr/>
        </p:nvGrpSpPr>
        <p:grpSpPr>
          <a:xfrm>
            <a:off x="677211" y="3429000"/>
            <a:ext cx="8235789" cy="2256999"/>
            <a:chOff x="677211" y="3429000"/>
            <a:chExt cx="8235789" cy="2256999"/>
          </a:xfrm>
        </p:grpSpPr>
        <p:pic>
          <p:nvPicPr>
            <p:cNvPr id="4" name="Grafik 3">
              <a:extLst>
                <a:ext uri="{FF2B5EF4-FFF2-40B4-BE49-F238E27FC236}">
                  <a16:creationId xmlns:a16="http://schemas.microsoft.com/office/drawing/2014/main" id="{4190DEEF-7AF4-7F40-9FDC-EA3D8591B9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7840" y="3650401"/>
              <a:ext cx="3960000" cy="1637625"/>
            </a:xfrm>
            <a:prstGeom prst="rect">
              <a:avLst/>
            </a:prstGeom>
          </p:spPr>
        </p:pic>
        <p:pic>
          <p:nvPicPr>
            <p:cNvPr id="6" name="Grafik 5">
              <a:extLst>
                <a:ext uri="{FF2B5EF4-FFF2-40B4-BE49-F238E27FC236}">
                  <a16:creationId xmlns:a16="http://schemas.microsoft.com/office/drawing/2014/main" id="{DAEED6B0-9491-554D-AD08-AD2F4A3565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000" y="3429000"/>
              <a:ext cx="3960000" cy="1980000"/>
            </a:xfrm>
            <a:prstGeom prst="rect">
              <a:avLst/>
            </a:prstGeom>
          </p:spPr>
        </p:pic>
        <p:sp>
          <p:nvSpPr>
            <p:cNvPr id="7" name="Textfeld 6">
              <a:extLst>
                <a:ext uri="{FF2B5EF4-FFF2-40B4-BE49-F238E27FC236}">
                  <a16:creationId xmlns:a16="http://schemas.microsoft.com/office/drawing/2014/main" id="{5A74B14E-02A1-2846-917B-2E9853BB95E8}"/>
                </a:ext>
              </a:extLst>
            </p:cNvPr>
            <p:cNvSpPr txBox="1"/>
            <p:nvPr/>
          </p:nvSpPr>
          <p:spPr>
            <a:xfrm>
              <a:off x="677211" y="5409000"/>
              <a:ext cx="2973891" cy="276999"/>
            </a:xfrm>
            <a:prstGeom prst="rect">
              <a:avLst/>
            </a:prstGeom>
            <a:noFill/>
          </p:spPr>
          <p:txBody>
            <a:bodyPr wrap="none" rtlCol="0">
              <a:spAutoFit/>
            </a:bodyPr>
            <a:lstStyle/>
            <a:p>
              <a:r>
                <a:rPr lang="de-DE" sz="1200" dirty="0">
                  <a:latin typeface="Fira Sans" panose="020B0503050000020004" pitchFamily="34" charset="0"/>
                  <a:ea typeface="Fira Sans" panose="020B0503050000020004" pitchFamily="34" charset="0"/>
                  <a:hlinkClick r:id="rId5"/>
                </a:rPr>
                <a:t>https://verschwoerhaus.de/naehcafe/. </a:t>
              </a:r>
              <a:endParaRPr lang="de-DE" sz="1200" dirty="0">
                <a:latin typeface="Fira Sans" panose="020B0503050000020004" pitchFamily="34" charset="0"/>
                <a:ea typeface="Fira Sans" panose="020B0503050000020004" pitchFamily="34" charset="0"/>
              </a:endParaRPr>
            </a:p>
          </p:txBody>
        </p:sp>
        <p:sp>
          <p:nvSpPr>
            <p:cNvPr id="8" name="Textfeld 7">
              <a:extLst>
                <a:ext uri="{FF2B5EF4-FFF2-40B4-BE49-F238E27FC236}">
                  <a16:creationId xmlns:a16="http://schemas.microsoft.com/office/drawing/2014/main" id="{D983859B-AEF0-C449-AD4E-686F559254D3}"/>
                </a:ext>
              </a:extLst>
            </p:cNvPr>
            <p:cNvSpPr txBox="1"/>
            <p:nvPr/>
          </p:nvSpPr>
          <p:spPr>
            <a:xfrm>
              <a:off x="4953000" y="5409000"/>
              <a:ext cx="2379177" cy="276999"/>
            </a:xfrm>
            <a:prstGeom prst="rect">
              <a:avLst/>
            </a:prstGeom>
            <a:noFill/>
          </p:spPr>
          <p:txBody>
            <a:bodyPr wrap="none" rtlCol="0">
              <a:spAutoFit/>
            </a:bodyPr>
            <a:lstStyle/>
            <a:p>
              <a:r>
                <a:rPr lang="de-DE" sz="1200" dirty="0">
                  <a:latin typeface="Fira Sans" panose="020B0503050000020004" pitchFamily="34" charset="0"/>
                  <a:ea typeface="Fira Sans" panose="020B0503050000020004" pitchFamily="34" charset="0"/>
                  <a:hlinkClick r:id="rId6"/>
                </a:rPr>
                <a:t>https://</a:t>
              </a:r>
              <a:r>
                <a:rPr lang="de-DE" sz="1200" dirty="0" err="1">
                  <a:latin typeface="Fira Sans" panose="020B0503050000020004" pitchFamily="34" charset="0"/>
                  <a:ea typeface="Fira Sans" panose="020B0503050000020004" pitchFamily="34" charset="0"/>
                  <a:hlinkClick r:id="rId6"/>
                </a:rPr>
                <a:t>www.berlin.de</a:t>
              </a:r>
              <a:r>
                <a:rPr lang="de-DE" sz="1200" dirty="0">
                  <a:latin typeface="Fira Sans" panose="020B0503050000020004" pitchFamily="34" charset="0"/>
                  <a:ea typeface="Fira Sans" panose="020B0503050000020004" pitchFamily="34" charset="0"/>
                  <a:hlinkClick r:id="rId6"/>
                </a:rPr>
                <a:t>/</a:t>
              </a:r>
              <a:r>
                <a:rPr lang="de-DE" sz="1200" dirty="0" err="1">
                  <a:latin typeface="Fira Sans" panose="020B0503050000020004" pitchFamily="34" charset="0"/>
                  <a:ea typeface="Fira Sans" panose="020B0503050000020004" pitchFamily="34" charset="0"/>
                  <a:hlinkClick r:id="rId6"/>
                </a:rPr>
                <a:t>nähcafe</a:t>
              </a:r>
              <a:endParaRPr lang="de-DE" sz="1200" dirty="0">
                <a:latin typeface="Fira Sans" panose="020B0503050000020004" pitchFamily="34" charset="0"/>
                <a:ea typeface="Fira Sans" panose="020B0503050000020004" pitchFamily="34" charset="0"/>
              </a:endParaRPr>
            </a:p>
          </p:txBody>
        </p:sp>
      </p:grpSp>
    </p:spTree>
    <p:extLst>
      <p:ext uri="{BB962C8B-B14F-4D97-AF65-F5344CB8AC3E}">
        <p14:creationId xmlns:p14="http://schemas.microsoft.com/office/powerpoint/2010/main" val="13583162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5" name="CustomShape 1"/>
          <p:cNvSpPr/>
          <p:nvPr/>
        </p:nvSpPr>
        <p:spPr>
          <a:xfrm>
            <a:off x="6996240" y="6463080"/>
            <a:ext cx="22280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FBFA5DDB-2058-4D89-907D-09DD35D7C45D}" type="slidenum">
              <a:rPr lang="en-GB" sz="1200" b="0" strike="noStrike" spc="-1">
                <a:solidFill>
                  <a:srgbClr val="000000"/>
                </a:solidFill>
                <a:latin typeface="Calibri"/>
                <a:ea typeface="DejaVu Sans"/>
              </a:rPr>
              <a:t>12</a:t>
            </a:fld>
            <a:endParaRPr lang="de-DE" sz="1200" b="0" strike="noStrike" spc="-1">
              <a:latin typeface="Calibri"/>
            </a:endParaRPr>
          </a:p>
        </p:txBody>
      </p:sp>
      <p:sp>
        <p:nvSpPr>
          <p:cNvPr id="176" name="CustomShape 2"/>
          <p:cNvSpPr/>
          <p:nvPr/>
        </p:nvSpPr>
        <p:spPr>
          <a:xfrm>
            <a:off x="900000" y="900000"/>
            <a:ext cx="5830200" cy="1513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rmAutofit fontScale="98000"/>
          </a:bodyPr>
          <a:lstStyle/>
          <a:p>
            <a:pPr>
              <a:lnSpc>
                <a:spcPct val="90000"/>
              </a:lnSpc>
            </a:pPr>
            <a:r>
              <a:rPr lang="de-DE" sz="2700" b="1" strike="noStrike" spc="-1" dirty="0">
                <a:solidFill>
                  <a:srgbClr val="000000"/>
                </a:solidFill>
                <a:latin typeface="Fira Sans"/>
                <a:ea typeface="Fira Sans"/>
              </a:rPr>
              <a:t>Beispiel</a:t>
            </a:r>
            <a:br>
              <a:rPr dirty="0"/>
            </a:br>
            <a:br>
              <a:rPr dirty="0"/>
            </a:br>
            <a:r>
              <a:rPr lang="de-DE" sz="4400" b="1" strike="noStrike" spc="-1" dirty="0" err="1">
                <a:solidFill>
                  <a:srgbClr val="000000"/>
                </a:solidFill>
                <a:latin typeface="Fira Sans"/>
                <a:ea typeface="Fira Sans"/>
              </a:rPr>
              <a:t>Upcycling</a:t>
            </a:r>
            <a:r>
              <a:rPr lang="de-DE" sz="4400" b="1" strike="noStrike" spc="-1" dirty="0">
                <a:solidFill>
                  <a:srgbClr val="000000"/>
                </a:solidFill>
                <a:latin typeface="Fira Sans"/>
                <a:ea typeface="Fira Sans"/>
              </a:rPr>
              <a:t>-Werkstatt</a:t>
            </a:r>
            <a:endParaRPr lang="de-DE" sz="4400" b="0" strike="noStrike" spc="-1" dirty="0">
              <a:latin typeface="Calibri"/>
            </a:endParaRPr>
          </a:p>
        </p:txBody>
      </p:sp>
      <p:pic>
        <p:nvPicPr>
          <p:cNvPr id="4" name="Grafik 3">
            <a:extLst>
              <a:ext uri="{FF2B5EF4-FFF2-40B4-BE49-F238E27FC236}">
                <a16:creationId xmlns:a16="http://schemas.microsoft.com/office/drawing/2014/main" id="{4A03BFFB-D0DF-2548-AAE9-B9786DE9BA6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1010" t="54550" r="10274" b="9867"/>
          <a:stretch/>
        </p:blipFill>
        <p:spPr>
          <a:xfrm>
            <a:off x="917385" y="2800820"/>
            <a:ext cx="2955600" cy="2878401"/>
          </a:xfrm>
          <a:prstGeom prst="rect">
            <a:avLst/>
          </a:prstGeom>
        </p:spPr>
      </p:pic>
      <p:pic>
        <p:nvPicPr>
          <p:cNvPr id="15" name="Shape 277">
            <a:extLst>
              <a:ext uri="{FF2B5EF4-FFF2-40B4-BE49-F238E27FC236}">
                <a16:creationId xmlns:a16="http://schemas.microsoft.com/office/drawing/2014/main" id="{F2EAEF39-8212-4C41-892E-832FE026D1B4}"/>
              </a:ext>
            </a:extLst>
          </p:cNvPr>
          <p:cNvPicPr preferRelativeResize="0">
            <a:picLocks noChangeAspect="1"/>
          </p:cNvPicPr>
          <p:nvPr/>
        </p:nvPicPr>
        <p:blipFill rotWithShape="1">
          <a:blip r:embed="rId4">
            <a:alphaModFix/>
          </a:blip>
          <a:srcRect r="9076"/>
          <a:stretch/>
        </p:blipFill>
        <p:spPr>
          <a:xfrm>
            <a:off x="4036883" y="2799743"/>
            <a:ext cx="3664800" cy="2879478"/>
          </a:xfrm>
          <a:prstGeom prst="rect">
            <a:avLst/>
          </a:prstGeom>
          <a:noFill/>
          <a:ln>
            <a:noFill/>
          </a:ln>
        </p:spPr>
      </p:pic>
      <p:pic>
        <p:nvPicPr>
          <p:cNvPr id="16" name="Shape 278">
            <a:extLst>
              <a:ext uri="{FF2B5EF4-FFF2-40B4-BE49-F238E27FC236}">
                <a16:creationId xmlns:a16="http://schemas.microsoft.com/office/drawing/2014/main" id="{C197F332-8BBF-B24C-BC43-4A7C940F618E}"/>
              </a:ext>
            </a:extLst>
          </p:cNvPr>
          <p:cNvPicPr preferRelativeResize="0">
            <a:picLocks noChangeAspect="1"/>
          </p:cNvPicPr>
          <p:nvPr/>
        </p:nvPicPr>
        <p:blipFill rotWithShape="1">
          <a:blip r:embed="rId5">
            <a:alphaModFix/>
          </a:blip>
          <a:srcRect/>
          <a:stretch/>
        </p:blipFill>
        <p:spPr>
          <a:xfrm>
            <a:off x="7865581" y="2796040"/>
            <a:ext cx="1630800" cy="288318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0" name="CustomShape 1"/>
          <p:cNvSpPr/>
          <p:nvPr/>
        </p:nvSpPr>
        <p:spPr>
          <a:xfrm>
            <a:off x="6996240" y="6463080"/>
            <a:ext cx="22280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87E35771-7953-479D-BEE5-802A16AE55E3}" type="slidenum">
              <a:rPr lang="en-GB" sz="1200" b="0" strike="noStrike" spc="-1">
                <a:solidFill>
                  <a:srgbClr val="000000"/>
                </a:solidFill>
                <a:latin typeface="Calibri"/>
                <a:ea typeface="DejaVu Sans"/>
              </a:rPr>
              <a:t>13</a:t>
            </a:fld>
            <a:endParaRPr lang="de-DE" sz="1200" b="0" strike="noStrike" spc="-1">
              <a:latin typeface="Calibri"/>
            </a:endParaRPr>
          </a:p>
        </p:txBody>
      </p:sp>
      <p:sp>
        <p:nvSpPr>
          <p:cNvPr id="181" name="CustomShape 2"/>
          <p:cNvSpPr/>
          <p:nvPr/>
        </p:nvSpPr>
        <p:spPr>
          <a:xfrm>
            <a:off x="900000" y="900000"/>
            <a:ext cx="7677072" cy="1981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nSpc>
                <a:spcPct val="90000"/>
              </a:lnSpc>
            </a:pPr>
            <a:r>
              <a:rPr lang="de-DE" sz="2400" b="1" strike="noStrike" spc="-1" dirty="0">
                <a:solidFill>
                  <a:srgbClr val="000000"/>
                </a:solidFill>
                <a:latin typeface="Fira Sans"/>
                <a:ea typeface="Fira Sans"/>
              </a:rPr>
              <a:t>Beispiel</a:t>
            </a:r>
            <a:br>
              <a:rPr sz="2400" dirty="0"/>
            </a:br>
            <a:br>
              <a:rPr sz="2400" dirty="0"/>
            </a:br>
            <a:r>
              <a:rPr lang="de-DE" sz="4000" b="1" strike="noStrike" spc="-1" dirty="0">
                <a:solidFill>
                  <a:srgbClr val="000000"/>
                </a:solidFill>
                <a:latin typeface="Fira Sans"/>
                <a:ea typeface="Fira Sans"/>
              </a:rPr>
              <a:t>Informationskampagne auf </a:t>
            </a:r>
            <a:br>
              <a:rPr sz="4000" dirty="0"/>
            </a:br>
            <a:r>
              <a:rPr lang="de-DE" sz="4000" b="1" strike="noStrike" spc="-1" dirty="0" err="1">
                <a:solidFill>
                  <a:srgbClr val="000000"/>
                </a:solidFill>
                <a:latin typeface="Fira Sans"/>
                <a:ea typeface="Fira Sans"/>
              </a:rPr>
              <a:t>Social</a:t>
            </a:r>
            <a:r>
              <a:rPr lang="de-DE" sz="4000" b="1" strike="noStrike" spc="-1" dirty="0">
                <a:solidFill>
                  <a:srgbClr val="000000"/>
                </a:solidFill>
                <a:latin typeface="Fira Sans"/>
                <a:ea typeface="Fira Sans"/>
              </a:rPr>
              <a:t> Media Plattform starten</a:t>
            </a:r>
            <a:endParaRPr lang="de-DE" sz="4400" b="0" strike="noStrike" spc="-1" dirty="0">
              <a:latin typeface="Calibri"/>
            </a:endParaRPr>
          </a:p>
        </p:txBody>
      </p:sp>
      <p:grpSp>
        <p:nvGrpSpPr>
          <p:cNvPr id="182" name="Group 3"/>
          <p:cNvGrpSpPr/>
          <p:nvPr/>
        </p:nvGrpSpPr>
        <p:grpSpPr>
          <a:xfrm>
            <a:off x="1900080" y="4165272"/>
            <a:ext cx="5555448" cy="1097640"/>
            <a:chOff x="1900080" y="4275000"/>
            <a:chExt cx="5555448" cy="1097640"/>
          </a:xfrm>
        </p:grpSpPr>
        <p:pic>
          <p:nvPicPr>
            <p:cNvPr id="183" name="Grafik 2"/>
            <p:cNvPicPr/>
            <p:nvPr/>
          </p:nvPicPr>
          <p:blipFill>
            <a:blip r:embed="rId3"/>
            <a:stretch/>
          </p:blipFill>
          <p:spPr>
            <a:xfrm>
              <a:off x="4933440" y="4466160"/>
              <a:ext cx="1080720" cy="884880"/>
            </a:xfrm>
            <a:prstGeom prst="rect">
              <a:avLst/>
            </a:prstGeom>
            <a:ln>
              <a:noFill/>
            </a:ln>
          </p:spPr>
        </p:pic>
        <p:pic>
          <p:nvPicPr>
            <p:cNvPr id="184" name="Grafik 7"/>
            <p:cNvPicPr/>
            <p:nvPr/>
          </p:nvPicPr>
          <p:blipFill>
            <a:blip r:embed="rId4"/>
            <a:stretch/>
          </p:blipFill>
          <p:spPr>
            <a:xfrm>
              <a:off x="1900080" y="4293360"/>
              <a:ext cx="1079280" cy="1079280"/>
            </a:xfrm>
            <a:prstGeom prst="rect">
              <a:avLst/>
            </a:prstGeom>
            <a:ln>
              <a:noFill/>
            </a:ln>
          </p:spPr>
        </p:pic>
        <p:pic>
          <p:nvPicPr>
            <p:cNvPr id="185" name="Grafik 9"/>
            <p:cNvPicPr/>
            <p:nvPr/>
          </p:nvPicPr>
          <p:blipFill>
            <a:blip r:embed="rId5"/>
            <a:stretch/>
          </p:blipFill>
          <p:spPr>
            <a:xfrm>
              <a:off x="3416760" y="4275000"/>
              <a:ext cx="1080360" cy="1082880"/>
            </a:xfrm>
            <a:prstGeom prst="rect">
              <a:avLst/>
            </a:prstGeom>
            <a:ln>
              <a:noFill/>
            </a:ln>
          </p:spPr>
        </p:pic>
        <p:pic>
          <p:nvPicPr>
            <p:cNvPr id="186" name="Grafik 11"/>
            <p:cNvPicPr/>
            <p:nvPr/>
          </p:nvPicPr>
          <p:blipFill>
            <a:blip r:embed="rId6"/>
            <a:stretch/>
          </p:blipFill>
          <p:spPr>
            <a:xfrm>
              <a:off x="6377688" y="4444920"/>
              <a:ext cx="1077840" cy="913680"/>
            </a:xfrm>
            <a:prstGeom prst="rect">
              <a:avLst/>
            </a:prstGeom>
            <a:ln>
              <a:noFill/>
            </a:ln>
          </p:spPr>
        </p:pic>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7" name="CustomShape 1"/>
          <p:cNvSpPr/>
          <p:nvPr/>
        </p:nvSpPr>
        <p:spPr>
          <a:xfrm>
            <a:off x="6996240" y="6463080"/>
            <a:ext cx="22280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F9E7E473-6E9C-4CB5-9453-2091C9835D91}" type="slidenum">
              <a:rPr lang="en-GB" sz="1200" b="0" strike="noStrike" spc="-1">
                <a:solidFill>
                  <a:srgbClr val="000000"/>
                </a:solidFill>
                <a:latin typeface="Calibri"/>
                <a:ea typeface="DejaVu Sans"/>
              </a:rPr>
              <a:t>14</a:t>
            </a:fld>
            <a:endParaRPr lang="de-DE" sz="1200" b="0" strike="noStrike" spc="-1">
              <a:latin typeface="Calibri"/>
            </a:endParaRPr>
          </a:p>
        </p:txBody>
      </p:sp>
      <p:sp>
        <p:nvSpPr>
          <p:cNvPr id="188" name="CustomShape 2"/>
          <p:cNvSpPr/>
          <p:nvPr/>
        </p:nvSpPr>
        <p:spPr>
          <a:xfrm>
            <a:off x="900000" y="1261440"/>
            <a:ext cx="7798320" cy="3607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nSpc>
                <a:spcPct val="90000"/>
              </a:lnSpc>
            </a:pPr>
            <a:r>
              <a:rPr lang="de-DE" sz="2400" b="1" strike="noStrike" spc="-1" dirty="0">
                <a:solidFill>
                  <a:srgbClr val="000000"/>
                </a:solidFill>
                <a:latin typeface="Fira Sans"/>
                <a:ea typeface="Fira Sans"/>
              </a:rPr>
              <a:t>Erfahrungen teilen: </a:t>
            </a:r>
            <a:br>
              <a:rPr sz="2400" dirty="0"/>
            </a:br>
            <a:br>
              <a:rPr sz="2400" dirty="0"/>
            </a:br>
            <a:r>
              <a:rPr lang="de-DE" sz="2400" b="1" strike="noStrike" spc="-1" dirty="0">
                <a:solidFill>
                  <a:srgbClr val="000000"/>
                </a:solidFill>
                <a:latin typeface="Fira Sans"/>
                <a:ea typeface="Fira Sans"/>
              </a:rPr>
              <a:t>Eine gemeinsame (Begriffs- oder Definitions-) Basis finden zur Frage:</a:t>
            </a:r>
            <a:br>
              <a:rPr sz="2400" dirty="0"/>
            </a:br>
            <a:br>
              <a:rPr dirty="0"/>
            </a:br>
            <a:r>
              <a:rPr lang="de-DE" sz="4000" b="1" strike="noStrike" spc="-1" dirty="0">
                <a:solidFill>
                  <a:srgbClr val="000000"/>
                </a:solidFill>
                <a:latin typeface="Fira Sans"/>
                <a:ea typeface="Fira Sans"/>
              </a:rPr>
              <a:t>Was bedeutet nachhaltige Mode für euch? </a:t>
            </a:r>
            <a:endParaRPr lang="de-DE" sz="4400" b="0" strike="noStrike" spc="-1" dirty="0">
              <a:latin typeface="Calibri"/>
            </a:endParaRPr>
          </a:p>
        </p:txBody>
      </p:sp>
      <p:pic>
        <p:nvPicPr>
          <p:cNvPr id="189" name="Grafik 1"/>
          <p:cNvPicPr/>
          <p:nvPr/>
        </p:nvPicPr>
        <p:blipFill>
          <a:blip r:embed="rId3"/>
          <a:stretch/>
        </p:blipFill>
        <p:spPr>
          <a:xfrm>
            <a:off x="7951680" y="4697280"/>
            <a:ext cx="899280" cy="899280"/>
          </a:xfrm>
          <a:prstGeom prst="rect">
            <a:avLst/>
          </a:prstGeom>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0" name="CustomShape 1"/>
          <p:cNvSpPr/>
          <p:nvPr/>
        </p:nvSpPr>
        <p:spPr>
          <a:xfrm>
            <a:off x="3281400" y="6447960"/>
            <a:ext cx="334260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1200" b="0" strike="noStrike" spc="-1">
                <a:solidFill>
                  <a:srgbClr val="FFFFFF"/>
                </a:solidFill>
                <a:latin typeface="Calibri"/>
                <a:ea typeface="DejaVu Sans"/>
              </a:rPr>
              <a:t>Vortragender</a:t>
            </a:r>
            <a:endParaRPr lang="de-DE" sz="1200" b="0" strike="noStrike" spc="-1">
              <a:latin typeface="Calibri"/>
            </a:endParaRPr>
          </a:p>
        </p:txBody>
      </p:sp>
      <p:sp>
        <p:nvSpPr>
          <p:cNvPr id="191" name="CustomShape 2"/>
          <p:cNvSpPr/>
          <p:nvPr/>
        </p:nvSpPr>
        <p:spPr>
          <a:xfrm>
            <a:off x="6996240" y="6447960"/>
            <a:ext cx="22280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CDE294E3-AAB0-4A54-887F-FC2F17C668DA}" type="slidenum">
              <a:rPr lang="en-GB" sz="1200" b="0" strike="noStrike" spc="-1">
                <a:solidFill>
                  <a:srgbClr val="000000"/>
                </a:solidFill>
                <a:latin typeface="Calibri"/>
                <a:ea typeface="DejaVu Sans"/>
              </a:rPr>
              <a:t>15</a:t>
            </a:fld>
            <a:endParaRPr lang="de-DE" sz="1200" b="0" strike="noStrike" spc="-1">
              <a:latin typeface="Calibri"/>
            </a:endParaRPr>
          </a:p>
        </p:txBody>
      </p:sp>
      <p:sp>
        <p:nvSpPr>
          <p:cNvPr id="192" name="CustomShape 3"/>
          <p:cNvSpPr/>
          <p:nvPr/>
        </p:nvSpPr>
        <p:spPr>
          <a:xfrm>
            <a:off x="2837160" y="1355040"/>
            <a:ext cx="3170160" cy="3964680"/>
          </a:xfrm>
          <a:prstGeom prst="ellipse">
            <a:avLst/>
          </a:prstGeom>
          <a:ln>
            <a:solidFill>
              <a:schemeClr val="tx1"/>
            </a:solidFill>
          </a:ln>
        </p:spPr>
        <p:style>
          <a:lnRef idx="2">
            <a:schemeClr val="accent6"/>
          </a:lnRef>
          <a:fillRef idx="1">
            <a:schemeClr val="lt1"/>
          </a:fillRef>
          <a:effectRef idx="0">
            <a:schemeClr val="accent6"/>
          </a:effectRef>
          <a:fontRef idx="minor"/>
        </p:style>
      </p:sp>
      <p:sp>
        <p:nvSpPr>
          <p:cNvPr id="193" name="CustomShape 4"/>
          <p:cNvSpPr/>
          <p:nvPr/>
        </p:nvSpPr>
        <p:spPr>
          <a:xfrm>
            <a:off x="3174120" y="2795040"/>
            <a:ext cx="2496600" cy="761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de-DE" sz="1470" b="1" strike="noStrike" spc="-1">
                <a:solidFill>
                  <a:srgbClr val="000000"/>
                </a:solidFill>
                <a:latin typeface="Fira Sans"/>
                <a:ea typeface="DejaVu Sans"/>
              </a:rPr>
              <a:t>Was bedeutet Nachhaltige Mode für euch? </a:t>
            </a:r>
            <a:endParaRPr lang="de-DE" sz="1470" b="0" strike="noStrike" spc="-1">
              <a:latin typeface="Calibri"/>
            </a:endParaRPr>
          </a:p>
        </p:txBody>
      </p:sp>
      <p:sp>
        <p:nvSpPr>
          <p:cNvPr id="194" name="CustomShape 5"/>
          <p:cNvSpPr/>
          <p:nvPr/>
        </p:nvSpPr>
        <p:spPr>
          <a:xfrm>
            <a:off x="5026680" y="1762200"/>
            <a:ext cx="1666080" cy="317095"/>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de-DE" sz="1470" b="1" spc="-1" dirty="0">
                <a:solidFill>
                  <a:srgbClr val="000000"/>
                </a:solidFill>
                <a:latin typeface="Fira Sans"/>
                <a:ea typeface="DejaVu Sans"/>
              </a:rPr>
              <a:t>f</a:t>
            </a:r>
            <a:r>
              <a:rPr lang="de-DE" sz="1470" b="1" strike="noStrike" spc="-1" dirty="0">
                <a:solidFill>
                  <a:srgbClr val="000000"/>
                </a:solidFill>
                <a:latin typeface="Fira Sans"/>
                <a:ea typeface="DejaVu Sans"/>
              </a:rPr>
              <a:t>air hergestellt</a:t>
            </a:r>
            <a:endParaRPr lang="de-DE" sz="1470" b="0" strike="noStrike" spc="-1" dirty="0">
              <a:latin typeface="Calibri"/>
            </a:endParaRPr>
          </a:p>
        </p:txBody>
      </p:sp>
      <p:sp>
        <p:nvSpPr>
          <p:cNvPr id="195" name="CustomShape 6"/>
          <p:cNvSpPr/>
          <p:nvPr/>
        </p:nvSpPr>
        <p:spPr>
          <a:xfrm>
            <a:off x="5156280" y="4232880"/>
            <a:ext cx="2052000" cy="317095"/>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de-DE" sz="1470" b="1" spc="-1" dirty="0">
                <a:solidFill>
                  <a:srgbClr val="000000"/>
                </a:solidFill>
                <a:latin typeface="Fira Sans"/>
                <a:ea typeface="DejaVu Sans"/>
              </a:rPr>
              <a:t>s</a:t>
            </a:r>
            <a:r>
              <a:rPr lang="de-DE" sz="1470" b="1" strike="noStrike" spc="-1" dirty="0">
                <a:solidFill>
                  <a:srgbClr val="000000"/>
                </a:solidFill>
                <a:latin typeface="Fira Sans"/>
                <a:ea typeface="DejaVu Sans"/>
              </a:rPr>
              <a:t>ieht langweilig aus</a:t>
            </a:r>
            <a:endParaRPr lang="de-DE" sz="1470" b="0" strike="noStrike" spc="-1" dirty="0">
              <a:latin typeface="Calibri"/>
            </a:endParaRPr>
          </a:p>
        </p:txBody>
      </p:sp>
      <p:sp>
        <p:nvSpPr>
          <p:cNvPr id="196" name="CustomShape 7"/>
          <p:cNvSpPr/>
          <p:nvPr/>
        </p:nvSpPr>
        <p:spPr>
          <a:xfrm>
            <a:off x="2829240" y="1846080"/>
            <a:ext cx="643680" cy="53748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de-DE" sz="1470" b="1" strike="noStrike" spc="-1">
                <a:solidFill>
                  <a:srgbClr val="000000"/>
                </a:solidFill>
                <a:latin typeface="Fira Sans"/>
                <a:ea typeface="DejaVu Sans"/>
              </a:rPr>
              <a:t>teuer </a:t>
            </a:r>
            <a:endParaRPr lang="de-DE" sz="1470" b="0" strike="noStrike" spc="-1">
              <a:latin typeface="Calibri"/>
            </a:endParaRPr>
          </a:p>
        </p:txBody>
      </p:sp>
      <p:sp>
        <p:nvSpPr>
          <p:cNvPr id="197" name="CustomShape 8"/>
          <p:cNvSpPr/>
          <p:nvPr/>
        </p:nvSpPr>
        <p:spPr>
          <a:xfrm flipH="1">
            <a:off x="564120" y="720000"/>
            <a:ext cx="3728160" cy="638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de-DE" sz="1800" b="1" strike="noStrike" spc="-1" dirty="0">
                <a:solidFill>
                  <a:srgbClr val="000000"/>
                </a:solidFill>
                <a:latin typeface="Fira Sans"/>
                <a:ea typeface="Fira Sans"/>
              </a:rPr>
              <a:t>Erfahrungen teilen: </a:t>
            </a:r>
            <a:br>
              <a:rPr dirty="0"/>
            </a:br>
            <a:endParaRPr lang="de-DE" sz="1800" b="0" strike="noStrike" spc="-1" dirty="0">
              <a:latin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8" name="CustomShape 1"/>
          <p:cNvSpPr/>
          <p:nvPr/>
        </p:nvSpPr>
        <p:spPr>
          <a:xfrm>
            <a:off x="3281400" y="6447960"/>
            <a:ext cx="334260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1200" b="0" strike="noStrike" spc="-1">
                <a:solidFill>
                  <a:srgbClr val="FFFFFF"/>
                </a:solidFill>
                <a:latin typeface="Calibri"/>
                <a:ea typeface="DejaVu Sans"/>
              </a:rPr>
              <a:t>Vortragender</a:t>
            </a:r>
            <a:endParaRPr lang="de-DE" sz="1200" b="0" strike="noStrike" spc="-1">
              <a:latin typeface="Calibri"/>
            </a:endParaRPr>
          </a:p>
        </p:txBody>
      </p:sp>
      <p:sp>
        <p:nvSpPr>
          <p:cNvPr id="199" name="CustomShape 2"/>
          <p:cNvSpPr/>
          <p:nvPr/>
        </p:nvSpPr>
        <p:spPr>
          <a:xfrm>
            <a:off x="6996240" y="6447960"/>
            <a:ext cx="22280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21DA7070-D780-4221-A13D-554270429D3A}" type="slidenum">
              <a:rPr lang="en-GB" sz="1200" b="0" strike="noStrike" spc="-1">
                <a:solidFill>
                  <a:srgbClr val="000000"/>
                </a:solidFill>
                <a:latin typeface="Calibri"/>
                <a:ea typeface="DejaVu Sans"/>
              </a:rPr>
              <a:t>16</a:t>
            </a:fld>
            <a:endParaRPr lang="de-DE" sz="1200" b="0" strike="noStrike" spc="-1">
              <a:latin typeface="Calibri"/>
            </a:endParaRPr>
          </a:p>
        </p:txBody>
      </p:sp>
      <p:sp>
        <p:nvSpPr>
          <p:cNvPr id="200" name="CustomShape 3"/>
          <p:cNvSpPr/>
          <p:nvPr/>
        </p:nvSpPr>
        <p:spPr>
          <a:xfrm>
            <a:off x="2837880" y="1247760"/>
            <a:ext cx="3170160" cy="3964680"/>
          </a:xfrm>
          <a:prstGeom prst="ellipse">
            <a:avLst/>
          </a:prstGeom>
          <a:ln>
            <a:solidFill>
              <a:schemeClr val="tx1"/>
            </a:solidFill>
          </a:ln>
        </p:spPr>
        <p:style>
          <a:lnRef idx="2">
            <a:schemeClr val="accent6"/>
          </a:lnRef>
          <a:fillRef idx="1">
            <a:schemeClr val="lt1"/>
          </a:fillRef>
          <a:effectRef idx="0">
            <a:schemeClr val="accent6"/>
          </a:effectRef>
          <a:fontRef idx="minor"/>
        </p:style>
      </p:sp>
      <p:sp>
        <p:nvSpPr>
          <p:cNvPr id="201" name="CustomShape 4"/>
          <p:cNvSpPr/>
          <p:nvPr/>
        </p:nvSpPr>
        <p:spPr>
          <a:xfrm>
            <a:off x="3174120" y="2795040"/>
            <a:ext cx="2496600" cy="761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de-DE" sz="1470" b="1" strike="noStrike" spc="-1">
                <a:solidFill>
                  <a:srgbClr val="000000"/>
                </a:solidFill>
                <a:latin typeface="Fira Sans"/>
                <a:ea typeface="DejaVu Sans"/>
              </a:rPr>
              <a:t>Was bedeutet Nachhaltige Mode für euch? </a:t>
            </a:r>
            <a:endParaRPr lang="de-DE" sz="1470" b="0" strike="noStrike" spc="-1">
              <a:latin typeface="Calibri"/>
            </a:endParaRPr>
          </a:p>
        </p:txBody>
      </p:sp>
      <p:sp>
        <p:nvSpPr>
          <p:cNvPr id="202" name="CustomShape 5"/>
          <p:cNvSpPr/>
          <p:nvPr/>
        </p:nvSpPr>
        <p:spPr>
          <a:xfrm>
            <a:off x="5026680" y="1762200"/>
            <a:ext cx="1666080" cy="53748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de-DE" sz="1470" b="1" strike="noStrike" spc="-1">
                <a:solidFill>
                  <a:srgbClr val="000000"/>
                </a:solidFill>
                <a:latin typeface="Fira Sans"/>
                <a:ea typeface="DejaVu Sans"/>
              </a:rPr>
              <a:t>Fair hergestellt</a:t>
            </a:r>
            <a:endParaRPr lang="de-DE" sz="1470" b="0" strike="noStrike" spc="-1">
              <a:latin typeface="Calibri"/>
            </a:endParaRPr>
          </a:p>
        </p:txBody>
      </p:sp>
      <p:sp>
        <p:nvSpPr>
          <p:cNvPr id="203" name="CustomShape 6"/>
          <p:cNvSpPr/>
          <p:nvPr/>
        </p:nvSpPr>
        <p:spPr>
          <a:xfrm>
            <a:off x="5156280" y="4232880"/>
            <a:ext cx="2052000" cy="53748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de-DE" sz="1470" b="1" strike="noStrike" spc="-1">
                <a:solidFill>
                  <a:srgbClr val="000000"/>
                </a:solidFill>
                <a:latin typeface="Fira Sans"/>
                <a:ea typeface="DejaVu Sans"/>
              </a:rPr>
              <a:t>Sieht langweilig aus</a:t>
            </a:r>
            <a:endParaRPr lang="de-DE" sz="1470" b="0" strike="noStrike" spc="-1">
              <a:latin typeface="Calibri"/>
            </a:endParaRPr>
          </a:p>
        </p:txBody>
      </p:sp>
      <p:sp>
        <p:nvSpPr>
          <p:cNvPr id="204" name="CustomShape 7"/>
          <p:cNvSpPr/>
          <p:nvPr/>
        </p:nvSpPr>
        <p:spPr>
          <a:xfrm>
            <a:off x="2829240" y="1846080"/>
            <a:ext cx="643680" cy="53748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de-DE" sz="1470" b="1" strike="noStrike" spc="-1">
                <a:solidFill>
                  <a:srgbClr val="000000"/>
                </a:solidFill>
                <a:latin typeface="Fira Sans"/>
                <a:ea typeface="DejaVu Sans"/>
              </a:rPr>
              <a:t>teuer </a:t>
            </a:r>
            <a:endParaRPr lang="de-DE" sz="1470" b="0" strike="noStrike" spc="-1">
              <a:latin typeface="Calibri"/>
            </a:endParaRPr>
          </a:p>
        </p:txBody>
      </p:sp>
      <p:sp>
        <p:nvSpPr>
          <p:cNvPr id="205" name="CustomShape 8"/>
          <p:cNvSpPr/>
          <p:nvPr/>
        </p:nvSpPr>
        <p:spPr>
          <a:xfrm>
            <a:off x="2639160" y="3902040"/>
            <a:ext cx="1571400" cy="543310"/>
          </a:xfrm>
          <a:prstGeom prst="rect">
            <a:avLst/>
          </a:prstGeom>
          <a:solidFill>
            <a:schemeClr val="accent4">
              <a:lumMod val="40000"/>
              <a:lumOff val="60000"/>
            </a:schemeClr>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de-DE" sz="1470" b="1" spc="-1" dirty="0">
                <a:solidFill>
                  <a:srgbClr val="000000"/>
                </a:solidFill>
                <a:latin typeface="Fira Sans"/>
                <a:ea typeface="DejaVu Sans"/>
              </a:rPr>
              <a:t>s</a:t>
            </a:r>
            <a:r>
              <a:rPr lang="de-DE" sz="1470" b="1" strike="noStrike" spc="-1" dirty="0">
                <a:solidFill>
                  <a:srgbClr val="000000"/>
                </a:solidFill>
                <a:latin typeface="Fira Sans"/>
                <a:ea typeface="DejaVu Sans"/>
              </a:rPr>
              <a:t>chwierig </a:t>
            </a:r>
            <a:endParaRPr lang="de-DE" sz="1470" b="0" strike="noStrike" spc="-1" dirty="0">
              <a:latin typeface="Calibri"/>
            </a:endParaRPr>
          </a:p>
          <a:p>
            <a:pPr>
              <a:lnSpc>
                <a:spcPct val="100000"/>
              </a:lnSpc>
            </a:pPr>
            <a:r>
              <a:rPr lang="de-DE" sz="1470" b="1" strike="noStrike" spc="-1" dirty="0">
                <a:solidFill>
                  <a:srgbClr val="000000"/>
                </a:solidFill>
                <a:latin typeface="Fira Sans"/>
                <a:ea typeface="DejaVu Sans"/>
              </a:rPr>
              <a:t>zu </a:t>
            </a:r>
            <a:r>
              <a:rPr lang="de-DE" sz="1470" b="1" i="1" strike="noStrike" spc="-1" dirty="0">
                <a:solidFill>
                  <a:srgbClr val="000000"/>
                </a:solidFill>
                <a:latin typeface="Fira Sans"/>
                <a:ea typeface="DejaVu Sans"/>
              </a:rPr>
              <a:t>finden</a:t>
            </a:r>
            <a:r>
              <a:rPr lang="de-DE" sz="1470" b="1" strike="noStrike" spc="-1" dirty="0">
                <a:solidFill>
                  <a:srgbClr val="000000"/>
                </a:solidFill>
                <a:latin typeface="Fira Sans"/>
                <a:ea typeface="DejaVu Sans"/>
              </a:rPr>
              <a:t> </a:t>
            </a:r>
            <a:endParaRPr lang="de-DE" sz="1470" b="0" strike="noStrike" spc="-1" dirty="0">
              <a:latin typeface="Calibri"/>
            </a:endParaRPr>
          </a:p>
        </p:txBody>
      </p:sp>
      <p:sp>
        <p:nvSpPr>
          <p:cNvPr id="206" name="CustomShape 9"/>
          <p:cNvSpPr/>
          <p:nvPr/>
        </p:nvSpPr>
        <p:spPr>
          <a:xfrm>
            <a:off x="3710520" y="1118880"/>
            <a:ext cx="1242000" cy="537480"/>
          </a:xfrm>
          <a:prstGeom prst="rect">
            <a:avLst/>
          </a:prstGeom>
          <a:solidFill>
            <a:schemeClr val="accent4">
              <a:lumMod val="40000"/>
              <a:lumOff val="60000"/>
            </a:schemeClr>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de-DE" sz="1470" b="1" i="1" strike="noStrike" spc="-1">
                <a:solidFill>
                  <a:srgbClr val="000000"/>
                </a:solidFill>
                <a:latin typeface="Fira Sans"/>
                <a:ea typeface="DejaVu Sans"/>
              </a:rPr>
              <a:t>ökologisch</a:t>
            </a:r>
            <a:endParaRPr lang="de-DE" sz="1470" b="0" strike="noStrike" spc="-1">
              <a:latin typeface="Calibri"/>
            </a:endParaRPr>
          </a:p>
        </p:txBody>
      </p:sp>
      <p:sp>
        <p:nvSpPr>
          <p:cNvPr id="207" name="CustomShape 10"/>
          <p:cNvSpPr/>
          <p:nvPr/>
        </p:nvSpPr>
        <p:spPr>
          <a:xfrm>
            <a:off x="3197520" y="4779360"/>
            <a:ext cx="794160" cy="537480"/>
          </a:xfrm>
          <a:prstGeom prst="rect">
            <a:avLst/>
          </a:prstGeom>
          <a:solidFill>
            <a:schemeClr val="accent4">
              <a:lumMod val="40000"/>
              <a:lumOff val="60000"/>
            </a:schemeClr>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de-DE" sz="1470" b="1" i="1" strike="noStrike" spc="-1">
                <a:solidFill>
                  <a:srgbClr val="000000"/>
                </a:solidFill>
                <a:latin typeface="Fira Sans"/>
                <a:ea typeface="DejaVu Sans"/>
              </a:rPr>
              <a:t>uncool</a:t>
            </a:r>
            <a:endParaRPr lang="de-DE" sz="1470" b="0" strike="noStrike" spc="-1">
              <a:latin typeface="Calibri"/>
            </a:endParaRPr>
          </a:p>
        </p:txBody>
      </p:sp>
      <p:sp>
        <p:nvSpPr>
          <p:cNvPr id="208" name="CustomShape 11"/>
          <p:cNvSpPr/>
          <p:nvPr/>
        </p:nvSpPr>
        <p:spPr>
          <a:xfrm>
            <a:off x="5524560" y="3210840"/>
            <a:ext cx="1571400" cy="317095"/>
          </a:xfrm>
          <a:prstGeom prst="rect">
            <a:avLst/>
          </a:prstGeom>
          <a:solidFill>
            <a:schemeClr val="accent4">
              <a:lumMod val="40000"/>
              <a:lumOff val="60000"/>
            </a:schemeClr>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de-DE" sz="1470" b="1" i="1" spc="-1" dirty="0">
                <a:solidFill>
                  <a:srgbClr val="000000"/>
                </a:solidFill>
                <a:latin typeface="Fira Sans"/>
                <a:ea typeface="DejaVu Sans"/>
              </a:rPr>
              <a:t>l</a:t>
            </a:r>
            <a:r>
              <a:rPr lang="de-DE" sz="1470" b="1" i="1" strike="noStrike" spc="-1" dirty="0">
                <a:solidFill>
                  <a:srgbClr val="000000"/>
                </a:solidFill>
                <a:latin typeface="Fira Sans"/>
                <a:ea typeface="DejaVu Sans"/>
              </a:rPr>
              <a:t>okal produziert</a:t>
            </a:r>
            <a:endParaRPr lang="de-DE" sz="1470" b="0" strike="noStrike" spc="-1" dirty="0">
              <a:latin typeface="Calibri"/>
            </a:endParaRPr>
          </a:p>
        </p:txBody>
      </p:sp>
      <p:sp>
        <p:nvSpPr>
          <p:cNvPr id="209" name="CustomShape 12"/>
          <p:cNvSpPr/>
          <p:nvPr/>
        </p:nvSpPr>
        <p:spPr>
          <a:xfrm flipH="1">
            <a:off x="564120" y="720000"/>
            <a:ext cx="3728160" cy="638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de-DE" sz="1800" b="1" strike="noStrike" spc="-1" dirty="0">
                <a:solidFill>
                  <a:srgbClr val="000000"/>
                </a:solidFill>
                <a:latin typeface="Fira Sans"/>
                <a:ea typeface="Fira Sans"/>
              </a:rPr>
              <a:t>Erfahrungen teilen: </a:t>
            </a:r>
            <a:br>
              <a:rPr dirty="0"/>
            </a:br>
            <a:endParaRPr lang="de-DE" sz="1800" b="0" strike="noStrike" spc="-1" dirty="0">
              <a:latin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0" name="CustomShape 1"/>
          <p:cNvSpPr/>
          <p:nvPr/>
        </p:nvSpPr>
        <p:spPr>
          <a:xfrm>
            <a:off x="3281400" y="6447960"/>
            <a:ext cx="334260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1200" b="0" strike="noStrike" spc="-1">
                <a:solidFill>
                  <a:srgbClr val="FFFFFF"/>
                </a:solidFill>
                <a:latin typeface="Calibri"/>
                <a:ea typeface="DejaVu Sans"/>
              </a:rPr>
              <a:t>Vortragender</a:t>
            </a:r>
            <a:endParaRPr lang="de-DE" sz="1200" b="0" strike="noStrike" spc="-1">
              <a:latin typeface="Calibri"/>
            </a:endParaRPr>
          </a:p>
        </p:txBody>
      </p:sp>
      <p:sp>
        <p:nvSpPr>
          <p:cNvPr id="211" name="CustomShape 2"/>
          <p:cNvSpPr/>
          <p:nvPr/>
        </p:nvSpPr>
        <p:spPr>
          <a:xfrm>
            <a:off x="7097040" y="6539760"/>
            <a:ext cx="22280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9D5D3F79-6A38-4A81-97F3-9662482CE9D4}" type="slidenum">
              <a:rPr lang="en-GB" sz="1200" b="0" strike="noStrike" spc="-1">
                <a:solidFill>
                  <a:srgbClr val="000000"/>
                </a:solidFill>
                <a:latin typeface="Calibri"/>
                <a:ea typeface="DejaVu Sans"/>
              </a:rPr>
              <a:t>17</a:t>
            </a:fld>
            <a:endParaRPr lang="de-DE" sz="1200" b="0" strike="noStrike" spc="-1">
              <a:latin typeface="Calibri"/>
            </a:endParaRPr>
          </a:p>
        </p:txBody>
      </p:sp>
      <p:sp>
        <p:nvSpPr>
          <p:cNvPr id="212" name="CustomShape 3"/>
          <p:cNvSpPr/>
          <p:nvPr/>
        </p:nvSpPr>
        <p:spPr>
          <a:xfrm>
            <a:off x="2837880" y="1247760"/>
            <a:ext cx="3170160" cy="3964680"/>
          </a:xfrm>
          <a:prstGeom prst="ellipse">
            <a:avLst/>
          </a:prstGeom>
          <a:ln>
            <a:solidFill>
              <a:schemeClr val="tx1"/>
            </a:solidFill>
          </a:ln>
        </p:spPr>
        <p:style>
          <a:lnRef idx="2">
            <a:schemeClr val="accent6"/>
          </a:lnRef>
          <a:fillRef idx="1">
            <a:schemeClr val="lt1"/>
          </a:fillRef>
          <a:effectRef idx="0">
            <a:schemeClr val="accent6"/>
          </a:effectRef>
          <a:fontRef idx="minor"/>
        </p:style>
      </p:sp>
      <p:sp>
        <p:nvSpPr>
          <p:cNvPr id="213" name="CustomShape 4"/>
          <p:cNvSpPr/>
          <p:nvPr/>
        </p:nvSpPr>
        <p:spPr>
          <a:xfrm>
            <a:off x="3174120" y="2795040"/>
            <a:ext cx="2496600" cy="761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de-DE" sz="1470" b="1" strike="noStrike" spc="-1">
                <a:solidFill>
                  <a:srgbClr val="000000"/>
                </a:solidFill>
                <a:latin typeface="Fira Sans"/>
                <a:ea typeface="DejaVu Sans"/>
              </a:rPr>
              <a:t>Was bedeutet Nachhaltige Mode für euch? </a:t>
            </a:r>
            <a:endParaRPr lang="de-DE" sz="1470" b="0" strike="noStrike" spc="-1">
              <a:latin typeface="Calibri"/>
            </a:endParaRPr>
          </a:p>
        </p:txBody>
      </p:sp>
      <p:sp>
        <p:nvSpPr>
          <p:cNvPr id="214" name="CustomShape 5"/>
          <p:cNvSpPr/>
          <p:nvPr/>
        </p:nvSpPr>
        <p:spPr>
          <a:xfrm>
            <a:off x="5026680" y="1762200"/>
            <a:ext cx="1666080" cy="53748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de-DE" sz="1470" b="1" strike="noStrike" spc="-1">
                <a:solidFill>
                  <a:srgbClr val="000000"/>
                </a:solidFill>
                <a:latin typeface="Fira Sans"/>
                <a:ea typeface="DejaVu Sans"/>
              </a:rPr>
              <a:t>Fair hergestellt</a:t>
            </a:r>
            <a:endParaRPr lang="de-DE" sz="1470" b="0" strike="noStrike" spc="-1">
              <a:latin typeface="Calibri"/>
            </a:endParaRPr>
          </a:p>
        </p:txBody>
      </p:sp>
      <p:sp>
        <p:nvSpPr>
          <p:cNvPr id="215" name="CustomShape 6"/>
          <p:cNvSpPr/>
          <p:nvPr/>
        </p:nvSpPr>
        <p:spPr>
          <a:xfrm>
            <a:off x="5156280" y="4232880"/>
            <a:ext cx="2052000" cy="53748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de-DE" sz="1470" b="1" strike="noStrike" spc="-1">
                <a:solidFill>
                  <a:srgbClr val="000000"/>
                </a:solidFill>
                <a:latin typeface="Fira Sans"/>
                <a:ea typeface="DejaVu Sans"/>
              </a:rPr>
              <a:t>Sieht langweilig aus</a:t>
            </a:r>
            <a:endParaRPr lang="de-DE" sz="1470" b="0" strike="noStrike" spc="-1">
              <a:latin typeface="Calibri"/>
            </a:endParaRPr>
          </a:p>
        </p:txBody>
      </p:sp>
      <p:sp>
        <p:nvSpPr>
          <p:cNvPr id="216" name="CustomShape 7"/>
          <p:cNvSpPr/>
          <p:nvPr/>
        </p:nvSpPr>
        <p:spPr>
          <a:xfrm>
            <a:off x="2829240" y="1846080"/>
            <a:ext cx="643680" cy="53748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de-DE" sz="1470" b="1" strike="noStrike" spc="-1">
                <a:solidFill>
                  <a:srgbClr val="000000"/>
                </a:solidFill>
                <a:latin typeface="Fira Sans"/>
                <a:ea typeface="DejaVu Sans"/>
              </a:rPr>
              <a:t>teuer </a:t>
            </a:r>
            <a:endParaRPr lang="de-DE" sz="1470" b="0" strike="noStrike" spc="-1">
              <a:latin typeface="Calibri"/>
            </a:endParaRPr>
          </a:p>
        </p:txBody>
      </p:sp>
      <p:sp>
        <p:nvSpPr>
          <p:cNvPr id="217" name="CustomShape 8"/>
          <p:cNvSpPr/>
          <p:nvPr/>
        </p:nvSpPr>
        <p:spPr>
          <a:xfrm>
            <a:off x="2639160" y="3902040"/>
            <a:ext cx="1571400" cy="537480"/>
          </a:xfrm>
          <a:prstGeom prst="rect">
            <a:avLst/>
          </a:prstGeom>
          <a:solidFill>
            <a:schemeClr val="accent4">
              <a:lumMod val="40000"/>
              <a:lumOff val="60000"/>
            </a:schemeClr>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de-DE" sz="1470" b="1" i="1" strike="noStrike" spc="-1">
                <a:solidFill>
                  <a:srgbClr val="000000"/>
                </a:solidFill>
                <a:latin typeface="Fira Sans"/>
                <a:ea typeface="DejaVu Sans"/>
              </a:rPr>
              <a:t>Schwierig </a:t>
            </a:r>
            <a:endParaRPr lang="de-DE" sz="1470" b="0" strike="noStrike" spc="-1">
              <a:latin typeface="Calibri"/>
            </a:endParaRPr>
          </a:p>
          <a:p>
            <a:pPr>
              <a:lnSpc>
                <a:spcPct val="100000"/>
              </a:lnSpc>
            </a:pPr>
            <a:r>
              <a:rPr lang="de-DE" sz="1470" b="1" i="1" strike="noStrike" spc="-1">
                <a:solidFill>
                  <a:srgbClr val="000000"/>
                </a:solidFill>
                <a:latin typeface="Fira Sans"/>
                <a:ea typeface="DejaVu Sans"/>
              </a:rPr>
              <a:t>zu finden </a:t>
            </a:r>
            <a:endParaRPr lang="de-DE" sz="1470" b="0" strike="noStrike" spc="-1">
              <a:latin typeface="Calibri"/>
            </a:endParaRPr>
          </a:p>
        </p:txBody>
      </p:sp>
      <p:sp>
        <p:nvSpPr>
          <p:cNvPr id="218" name="CustomShape 9"/>
          <p:cNvSpPr/>
          <p:nvPr/>
        </p:nvSpPr>
        <p:spPr>
          <a:xfrm>
            <a:off x="3710520" y="1118880"/>
            <a:ext cx="1281600" cy="537480"/>
          </a:xfrm>
          <a:prstGeom prst="rect">
            <a:avLst/>
          </a:prstGeom>
          <a:solidFill>
            <a:schemeClr val="accent4">
              <a:lumMod val="40000"/>
              <a:lumOff val="60000"/>
            </a:schemeClr>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de-DE" sz="1470" b="1" i="1" strike="noStrike" spc="-1">
                <a:solidFill>
                  <a:srgbClr val="000000"/>
                </a:solidFill>
                <a:latin typeface="Fira Sans"/>
                <a:ea typeface="DejaVu Sans"/>
              </a:rPr>
              <a:t>ökologisch</a:t>
            </a:r>
            <a:endParaRPr lang="de-DE" sz="1470" b="0" strike="noStrike" spc="-1">
              <a:latin typeface="Calibri"/>
            </a:endParaRPr>
          </a:p>
        </p:txBody>
      </p:sp>
      <p:sp>
        <p:nvSpPr>
          <p:cNvPr id="219" name="CustomShape 10"/>
          <p:cNvSpPr/>
          <p:nvPr/>
        </p:nvSpPr>
        <p:spPr>
          <a:xfrm>
            <a:off x="3197520" y="4779360"/>
            <a:ext cx="794160" cy="537480"/>
          </a:xfrm>
          <a:prstGeom prst="rect">
            <a:avLst/>
          </a:prstGeom>
          <a:solidFill>
            <a:schemeClr val="accent4">
              <a:lumMod val="40000"/>
              <a:lumOff val="60000"/>
            </a:schemeClr>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de-DE" sz="1470" b="1" i="1" strike="noStrike" spc="-1">
                <a:solidFill>
                  <a:srgbClr val="000000"/>
                </a:solidFill>
                <a:latin typeface="Fira Sans"/>
                <a:ea typeface="DejaVu Sans"/>
              </a:rPr>
              <a:t>uncool</a:t>
            </a:r>
            <a:endParaRPr lang="de-DE" sz="1470" b="0" strike="noStrike" spc="-1">
              <a:latin typeface="Calibri"/>
            </a:endParaRPr>
          </a:p>
        </p:txBody>
      </p:sp>
      <p:sp>
        <p:nvSpPr>
          <p:cNvPr id="220" name="CustomShape 11"/>
          <p:cNvSpPr/>
          <p:nvPr/>
        </p:nvSpPr>
        <p:spPr>
          <a:xfrm>
            <a:off x="5524560" y="3210840"/>
            <a:ext cx="1571400" cy="537480"/>
          </a:xfrm>
          <a:prstGeom prst="rect">
            <a:avLst/>
          </a:prstGeom>
          <a:solidFill>
            <a:schemeClr val="accent4">
              <a:lumMod val="40000"/>
              <a:lumOff val="60000"/>
            </a:schemeClr>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de-DE" sz="1470" b="1" i="1" strike="noStrike" spc="-1">
                <a:solidFill>
                  <a:srgbClr val="000000"/>
                </a:solidFill>
                <a:latin typeface="Fira Sans"/>
                <a:ea typeface="DejaVu Sans"/>
              </a:rPr>
              <a:t>Lokal produziert</a:t>
            </a:r>
            <a:endParaRPr lang="de-DE" sz="1470" b="0" strike="noStrike" spc="-1">
              <a:latin typeface="Calibri"/>
            </a:endParaRPr>
          </a:p>
        </p:txBody>
      </p:sp>
      <p:grpSp>
        <p:nvGrpSpPr>
          <p:cNvPr id="221" name="Group 12"/>
          <p:cNvGrpSpPr/>
          <p:nvPr/>
        </p:nvGrpSpPr>
        <p:grpSpPr>
          <a:xfrm>
            <a:off x="0" y="0"/>
            <a:ext cx="0" cy="0"/>
            <a:chOff x="0" y="0"/>
            <a:chExt cx="0" cy="0"/>
          </a:xfrm>
        </p:grpSpPr>
      </p:grpSp>
      <p:sp>
        <p:nvSpPr>
          <p:cNvPr id="222" name="CustomShape 13"/>
          <p:cNvSpPr/>
          <p:nvPr/>
        </p:nvSpPr>
        <p:spPr>
          <a:xfrm flipH="1">
            <a:off x="564120" y="720000"/>
            <a:ext cx="3728160" cy="638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de-DE" sz="1800" b="1" strike="noStrike" spc="-1" dirty="0">
                <a:solidFill>
                  <a:srgbClr val="000000"/>
                </a:solidFill>
                <a:latin typeface="Fira Sans"/>
                <a:ea typeface="Fira Sans"/>
              </a:rPr>
              <a:t>Erfahrungen teilen: </a:t>
            </a:r>
            <a:br>
              <a:rPr dirty="0"/>
            </a:br>
            <a:endParaRPr lang="de-DE" sz="1800" b="0" strike="noStrike" spc="-1" dirty="0">
              <a:latin typeface="Calibri"/>
            </a:endParaRPr>
          </a:p>
        </p:txBody>
      </p:sp>
      <p:grpSp>
        <p:nvGrpSpPr>
          <p:cNvPr id="15" name="Gruppieren 14">
            <a:extLst>
              <a:ext uri="{FF2B5EF4-FFF2-40B4-BE49-F238E27FC236}">
                <a16:creationId xmlns:a16="http://schemas.microsoft.com/office/drawing/2014/main" id="{0FDD32EF-F7BF-024F-AFD3-B4794112E0C0}"/>
              </a:ext>
            </a:extLst>
          </p:cNvPr>
          <p:cNvGrpSpPr/>
          <p:nvPr/>
        </p:nvGrpSpPr>
        <p:grpSpPr>
          <a:xfrm>
            <a:off x="3427211" y="1507466"/>
            <a:ext cx="1730138" cy="3406748"/>
            <a:chOff x="3176171" y="1049819"/>
            <a:chExt cx="2129400" cy="4192920"/>
          </a:xfrm>
        </p:grpSpPr>
        <mc:AlternateContent xmlns:mc="http://schemas.openxmlformats.org/markup-compatibility/2006" xmlns:p14="http://schemas.microsoft.com/office/powerpoint/2010/main">
          <mc:Choice Requires="p14">
            <p:contentPart p14:bwMode="auto" r:id="rId3">
              <p14:nvContentPartPr>
                <p14:cNvPr id="16" name="Freihand 15">
                  <a:extLst>
                    <a:ext uri="{FF2B5EF4-FFF2-40B4-BE49-F238E27FC236}">
                      <a16:creationId xmlns:a16="http://schemas.microsoft.com/office/drawing/2014/main" id="{3A988C76-9FC5-924C-88DF-D6C8B133A8AB}"/>
                    </a:ext>
                  </a:extLst>
                </p14:cNvPr>
                <p14:cNvContentPartPr/>
                <p14:nvPr/>
              </p14:nvContentPartPr>
              <p14:xfrm>
                <a:off x="3737411" y="4775819"/>
                <a:ext cx="1568160" cy="466920"/>
              </p14:xfrm>
            </p:contentPart>
          </mc:Choice>
          <mc:Fallback xmlns="">
            <p:pic>
              <p:nvPicPr>
                <p:cNvPr id="2" name="Freihand 1">
                  <a:extLst>
                    <a:ext uri="{FF2B5EF4-FFF2-40B4-BE49-F238E27FC236}">
                      <a16:creationId xmlns:a16="http://schemas.microsoft.com/office/drawing/2014/main" id="{FB71F429-09A8-4D4C-8528-4761D3B568E9}"/>
                    </a:ext>
                  </a:extLst>
                </p:cNvPr>
                <p:cNvPicPr/>
                <p:nvPr/>
              </p:nvPicPr>
              <p:blipFill>
                <a:blip r:embed="rId8"/>
                <a:stretch>
                  <a:fillRect/>
                </a:stretch>
              </p:blipFill>
              <p:spPr>
                <a:xfrm>
                  <a:off x="3728411" y="4766812"/>
                  <a:ext cx="1585800" cy="484574"/>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7" name="Freihand 16">
                  <a:extLst>
                    <a:ext uri="{FF2B5EF4-FFF2-40B4-BE49-F238E27FC236}">
                      <a16:creationId xmlns:a16="http://schemas.microsoft.com/office/drawing/2014/main" id="{70925251-3C87-7B40-9C02-F1A58B0AB572}"/>
                    </a:ext>
                  </a:extLst>
                </p14:cNvPr>
                <p14:cNvContentPartPr/>
                <p14:nvPr/>
              </p14:nvContentPartPr>
              <p14:xfrm>
                <a:off x="3176171" y="1616459"/>
                <a:ext cx="1825920" cy="69840"/>
              </p14:xfrm>
            </p:contentPart>
          </mc:Choice>
          <mc:Fallback xmlns="">
            <p:pic>
              <p:nvPicPr>
                <p:cNvPr id="3" name="Freihand 2">
                  <a:extLst>
                    <a:ext uri="{FF2B5EF4-FFF2-40B4-BE49-F238E27FC236}">
                      <a16:creationId xmlns:a16="http://schemas.microsoft.com/office/drawing/2014/main" id="{01CF3A13-1706-6148-934E-C111F5975C3D}"/>
                    </a:ext>
                  </a:extLst>
                </p:cNvPr>
                <p:cNvPicPr/>
                <p:nvPr/>
              </p:nvPicPr>
              <p:blipFill>
                <a:blip r:embed="rId10"/>
                <a:stretch>
                  <a:fillRect/>
                </a:stretch>
              </p:blipFill>
              <p:spPr>
                <a:xfrm>
                  <a:off x="3167171" y="1607459"/>
                  <a:ext cx="1843560" cy="874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8" name="Freihand 17">
                  <a:extLst>
                    <a:ext uri="{FF2B5EF4-FFF2-40B4-BE49-F238E27FC236}">
                      <a16:creationId xmlns:a16="http://schemas.microsoft.com/office/drawing/2014/main" id="{E9136598-4B94-1C44-B554-9C0C9F2B7BF7}"/>
                    </a:ext>
                  </a:extLst>
                </p14:cNvPr>
                <p14:cNvContentPartPr/>
                <p14:nvPr/>
              </p14:nvContentPartPr>
              <p14:xfrm>
                <a:off x="3619331" y="1131539"/>
                <a:ext cx="518040" cy="3813480"/>
              </p14:xfrm>
            </p:contentPart>
          </mc:Choice>
          <mc:Fallback xmlns="">
            <p:pic>
              <p:nvPicPr>
                <p:cNvPr id="21" name="Freihand 20">
                  <a:extLst>
                    <a:ext uri="{FF2B5EF4-FFF2-40B4-BE49-F238E27FC236}">
                      <a16:creationId xmlns:a16="http://schemas.microsoft.com/office/drawing/2014/main" id="{BE749C02-53DF-854F-A011-2967868C7D71}"/>
                    </a:ext>
                  </a:extLst>
                </p:cNvPr>
                <p:cNvPicPr/>
                <p:nvPr/>
              </p:nvPicPr>
              <p:blipFill>
                <a:blip r:embed="rId12"/>
                <a:stretch>
                  <a:fillRect/>
                </a:stretch>
              </p:blipFill>
              <p:spPr>
                <a:xfrm>
                  <a:off x="3610331" y="1122538"/>
                  <a:ext cx="535680" cy="3831122"/>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9" name="Freihand 18">
                  <a:extLst>
                    <a:ext uri="{FF2B5EF4-FFF2-40B4-BE49-F238E27FC236}">
                      <a16:creationId xmlns:a16="http://schemas.microsoft.com/office/drawing/2014/main" id="{BDAD119F-BA83-504F-879F-8DD8967C98D1}"/>
                    </a:ext>
                  </a:extLst>
                </p14:cNvPr>
                <p14:cNvContentPartPr/>
                <p14:nvPr/>
              </p14:nvContentPartPr>
              <p14:xfrm>
                <a:off x="4448051" y="1049819"/>
                <a:ext cx="710015" cy="597306"/>
              </p14:xfrm>
            </p:contentPart>
          </mc:Choice>
          <mc:Fallback xmlns="">
            <p:pic>
              <p:nvPicPr>
                <p:cNvPr id="19" name="Freihand 18">
                  <a:extLst>
                    <a:ext uri="{FF2B5EF4-FFF2-40B4-BE49-F238E27FC236}">
                      <a16:creationId xmlns:a16="http://schemas.microsoft.com/office/drawing/2014/main" id="{BDAD119F-BA83-504F-879F-8DD8967C98D1}"/>
                    </a:ext>
                  </a:extLst>
                </p:cNvPr>
                <p:cNvPicPr/>
                <p:nvPr/>
              </p:nvPicPr>
              <p:blipFill>
                <a:blip r:embed="rId14"/>
                <a:stretch>
                  <a:fillRect/>
                </a:stretch>
              </p:blipFill>
              <p:spPr>
                <a:xfrm>
                  <a:off x="4436971" y="1038741"/>
                  <a:ext cx="731732" cy="619018"/>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5">
            <p14:nvContentPartPr>
              <p14:cNvPr id="20" name="Freihand 19">
                <a:extLst>
                  <a:ext uri="{FF2B5EF4-FFF2-40B4-BE49-F238E27FC236}">
                    <a16:creationId xmlns:a16="http://schemas.microsoft.com/office/drawing/2014/main" id="{18E4666E-AD31-EE4E-A2E5-A96810B9BF15}"/>
                  </a:ext>
                </a:extLst>
              </p14:cNvPr>
              <p14:cNvContentPartPr/>
              <p14:nvPr/>
            </p14:nvContentPartPr>
            <p14:xfrm>
              <a:off x="3660549" y="3388975"/>
              <a:ext cx="1816425" cy="750263"/>
            </p14:xfrm>
          </p:contentPart>
        </mc:Choice>
        <mc:Fallback xmlns="">
          <p:pic>
            <p:nvPicPr>
              <p:cNvPr id="20" name="Freihand 19">
                <a:extLst>
                  <a:ext uri="{FF2B5EF4-FFF2-40B4-BE49-F238E27FC236}">
                    <a16:creationId xmlns:a16="http://schemas.microsoft.com/office/drawing/2014/main" id="{18E4666E-AD31-EE4E-A2E5-A96810B9BF15}"/>
                  </a:ext>
                </a:extLst>
              </p:cNvPr>
              <p:cNvPicPr/>
              <p:nvPr/>
            </p:nvPicPr>
            <p:blipFill>
              <a:blip r:embed="rId16"/>
              <a:stretch>
                <a:fillRect/>
              </a:stretch>
            </p:blipFill>
            <p:spPr>
              <a:xfrm>
                <a:off x="3651550" y="3379979"/>
                <a:ext cx="1834064" cy="767895"/>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1" name="Freihand 20">
                <a:extLst>
                  <a:ext uri="{FF2B5EF4-FFF2-40B4-BE49-F238E27FC236}">
                    <a16:creationId xmlns:a16="http://schemas.microsoft.com/office/drawing/2014/main" id="{7D2C13CF-9429-1341-98E3-681BB8DEE5D2}"/>
                  </a:ext>
                </a:extLst>
              </p14:cNvPr>
              <p14:cNvContentPartPr/>
              <p14:nvPr/>
            </p14:nvContentPartPr>
            <p14:xfrm>
              <a:off x="3501136" y="2099343"/>
              <a:ext cx="2107755" cy="1107113"/>
            </p14:xfrm>
          </p:contentPart>
        </mc:Choice>
        <mc:Fallback xmlns="">
          <p:pic>
            <p:nvPicPr>
              <p:cNvPr id="21" name="Freihand 20">
                <a:extLst>
                  <a:ext uri="{FF2B5EF4-FFF2-40B4-BE49-F238E27FC236}">
                    <a16:creationId xmlns:a16="http://schemas.microsoft.com/office/drawing/2014/main" id="{7D2C13CF-9429-1341-98E3-681BB8DEE5D2}"/>
                  </a:ext>
                </a:extLst>
              </p:cNvPr>
              <p:cNvPicPr/>
              <p:nvPr/>
            </p:nvPicPr>
            <p:blipFill>
              <a:blip r:embed="rId18"/>
              <a:stretch>
                <a:fillRect/>
              </a:stretch>
            </p:blipFill>
            <p:spPr>
              <a:xfrm>
                <a:off x="3492136" y="2090345"/>
                <a:ext cx="2125395" cy="1124749"/>
              </a:xfrm>
              <a:prstGeom prst="rect">
                <a:avLst/>
              </a:prstGeom>
            </p:spPr>
          </p:pic>
        </mc:Fallback>
      </mc:AlternateContent>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0" name="CustomShape 1"/>
          <p:cNvSpPr/>
          <p:nvPr/>
        </p:nvSpPr>
        <p:spPr>
          <a:xfrm>
            <a:off x="3281400" y="6447960"/>
            <a:ext cx="334260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1200" b="0" strike="noStrike" spc="-1">
                <a:solidFill>
                  <a:srgbClr val="FFFFFF"/>
                </a:solidFill>
                <a:latin typeface="Calibri"/>
                <a:ea typeface="DejaVu Sans"/>
              </a:rPr>
              <a:t>Vortragender</a:t>
            </a:r>
            <a:endParaRPr lang="de-DE" sz="1200" b="0" strike="noStrike" spc="-1">
              <a:latin typeface="Calibri"/>
            </a:endParaRPr>
          </a:p>
        </p:txBody>
      </p:sp>
      <p:sp>
        <p:nvSpPr>
          <p:cNvPr id="211" name="CustomShape 2"/>
          <p:cNvSpPr/>
          <p:nvPr/>
        </p:nvSpPr>
        <p:spPr>
          <a:xfrm>
            <a:off x="7097040" y="6539760"/>
            <a:ext cx="22280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9D5D3F79-6A38-4A81-97F3-9662482CE9D4}" type="slidenum">
              <a:rPr lang="en-GB" sz="1200" b="0" strike="noStrike" spc="-1">
                <a:solidFill>
                  <a:srgbClr val="000000"/>
                </a:solidFill>
                <a:latin typeface="Calibri"/>
                <a:ea typeface="DejaVu Sans"/>
              </a:rPr>
              <a:t>18</a:t>
            </a:fld>
            <a:endParaRPr lang="de-DE" sz="1200" b="0" strike="noStrike" spc="-1">
              <a:latin typeface="Calibri"/>
            </a:endParaRPr>
          </a:p>
        </p:txBody>
      </p:sp>
      <p:sp>
        <p:nvSpPr>
          <p:cNvPr id="212" name="CustomShape 3"/>
          <p:cNvSpPr/>
          <p:nvPr/>
        </p:nvSpPr>
        <p:spPr>
          <a:xfrm>
            <a:off x="2837880" y="1247760"/>
            <a:ext cx="3170160" cy="3964680"/>
          </a:xfrm>
          <a:prstGeom prst="ellipse">
            <a:avLst/>
          </a:prstGeom>
          <a:ln>
            <a:solidFill>
              <a:schemeClr val="tx1"/>
            </a:solidFill>
          </a:ln>
        </p:spPr>
        <p:style>
          <a:lnRef idx="2">
            <a:schemeClr val="accent6"/>
          </a:lnRef>
          <a:fillRef idx="1">
            <a:schemeClr val="lt1"/>
          </a:fillRef>
          <a:effectRef idx="0">
            <a:schemeClr val="accent6"/>
          </a:effectRef>
          <a:fontRef idx="minor"/>
        </p:style>
      </p:sp>
      <p:sp>
        <p:nvSpPr>
          <p:cNvPr id="213" name="CustomShape 4"/>
          <p:cNvSpPr/>
          <p:nvPr/>
        </p:nvSpPr>
        <p:spPr>
          <a:xfrm>
            <a:off x="3174120" y="2795040"/>
            <a:ext cx="2496600" cy="761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de-DE" sz="1470" b="1" strike="noStrike" spc="-1">
                <a:solidFill>
                  <a:srgbClr val="000000"/>
                </a:solidFill>
                <a:latin typeface="Fira Sans"/>
                <a:ea typeface="DejaVu Sans"/>
              </a:rPr>
              <a:t>Was bedeutet Nachhaltige Mode für euch? </a:t>
            </a:r>
            <a:endParaRPr lang="de-DE" sz="1470" b="0" strike="noStrike" spc="-1">
              <a:latin typeface="Calibri"/>
            </a:endParaRPr>
          </a:p>
        </p:txBody>
      </p:sp>
      <p:sp>
        <p:nvSpPr>
          <p:cNvPr id="214" name="CustomShape 5"/>
          <p:cNvSpPr/>
          <p:nvPr/>
        </p:nvSpPr>
        <p:spPr>
          <a:xfrm>
            <a:off x="5026680" y="1762200"/>
            <a:ext cx="1666080" cy="53748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de-DE" sz="1470" b="1" strike="noStrike" spc="-1">
                <a:solidFill>
                  <a:srgbClr val="000000"/>
                </a:solidFill>
                <a:latin typeface="Fira Sans"/>
                <a:ea typeface="DejaVu Sans"/>
              </a:rPr>
              <a:t>Fair hergestellt</a:t>
            </a:r>
            <a:endParaRPr lang="de-DE" sz="1470" b="0" strike="noStrike" spc="-1">
              <a:latin typeface="Calibri"/>
            </a:endParaRPr>
          </a:p>
        </p:txBody>
      </p:sp>
      <p:sp>
        <p:nvSpPr>
          <p:cNvPr id="215" name="CustomShape 6"/>
          <p:cNvSpPr/>
          <p:nvPr/>
        </p:nvSpPr>
        <p:spPr>
          <a:xfrm>
            <a:off x="5156280" y="4232880"/>
            <a:ext cx="2052000" cy="53748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de-DE" sz="1470" b="1" strike="noStrike" spc="-1">
                <a:solidFill>
                  <a:srgbClr val="000000"/>
                </a:solidFill>
                <a:latin typeface="Fira Sans"/>
                <a:ea typeface="DejaVu Sans"/>
              </a:rPr>
              <a:t>Sieht langweilig aus</a:t>
            </a:r>
            <a:endParaRPr lang="de-DE" sz="1470" b="0" strike="noStrike" spc="-1">
              <a:latin typeface="Calibri"/>
            </a:endParaRPr>
          </a:p>
        </p:txBody>
      </p:sp>
      <p:sp>
        <p:nvSpPr>
          <p:cNvPr id="216" name="CustomShape 7"/>
          <p:cNvSpPr/>
          <p:nvPr/>
        </p:nvSpPr>
        <p:spPr>
          <a:xfrm>
            <a:off x="2829240" y="1846080"/>
            <a:ext cx="643680" cy="53748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de-DE" sz="1470" b="1" strike="noStrike" spc="-1">
                <a:solidFill>
                  <a:srgbClr val="000000"/>
                </a:solidFill>
                <a:latin typeface="Fira Sans"/>
                <a:ea typeface="DejaVu Sans"/>
              </a:rPr>
              <a:t>teuer </a:t>
            </a:r>
            <a:endParaRPr lang="de-DE" sz="1470" b="0" strike="noStrike" spc="-1">
              <a:latin typeface="Calibri"/>
            </a:endParaRPr>
          </a:p>
        </p:txBody>
      </p:sp>
      <p:sp>
        <p:nvSpPr>
          <p:cNvPr id="217" name="CustomShape 8"/>
          <p:cNvSpPr/>
          <p:nvPr/>
        </p:nvSpPr>
        <p:spPr>
          <a:xfrm>
            <a:off x="2639160" y="3902040"/>
            <a:ext cx="1571400" cy="537480"/>
          </a:xfrm>
          <a:prstGeom prst="rect">
            <a:avLst/>
          </a:prstGeom>
          <a:solidFill>
            <a:schemeClr val="accent4">
              <a:lumMod val="40000"/>
              <a:lumOff val="60000"/>
            </a:schemeClr>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de-DE" sz="1470" b="1" i="1" strike="noStrike" spc="-1">
                <a:solidFill>
                  <a:srgbClr val="000000"/>
                </a:solidFill>
                <a:latin typeface="Fira Sans"/>
                <a:ea typeface="DejaVu Sans"/>
              </a:rPr>
              <a:t>Schwierig </a:t>
            </a:r>
            <a:endParaRPr lang="de-DE" sz="1470" b="0" strike="noStrike" spc="-1">
              <a:latin typeface="Calibri"/>
            </a:endParaRPr>
          </a:p>
          <a:p>
            <a:pPr>
              <a:lnSpc>
                <a:spcPct val="100000"/>
              </a:lnSpc>
            </a:pPr>
            <a:r>
              <a:rPr lang="de-DE" sz="1470" b="1" i="1" strike="noStrike" spc="-1">
                <a:solidFill>
                  <a:srgbClr val="000000"/>
                </a:solidFill>
                <a:latin typeface="Fira Sans"/>
                <a:ea typeface="DejaVu Sans"/>
              </a:rPr>
              <a:t>zu finden </a:t>
            </a:r>
            <a:endParaRPr lang="de-DE" sz="1470" b="0" strike="noStrike" spc="-1">
              <a:latin typeface="Calibri"/>
            </a:endParaRPr>
          </a:p>
        </p:txBody>
      </p:sp>
      <p:sp>
        <p:nvSpPr>
          <p:cNvPr id="218" name="CustomShape 9"/>
          <p:cNvSpPr/>
          <p:nvPr/>
        </p:nvSpPr>
        <p:spPr>
          <a:xfrm>
            <a:off x="3710520" y="1118880"/>
            <a:ext cx="1281600" cy="537480"/>
          </a:xfrm>
          <a:prstGeom prst="rect">
            <a:avLst/>
          </a:prstGeom>
          <a:solidFill>
            <a:schemeClr val="accent4">
              <a:lumMod val="40000"/>
              <a:lumOff val="60000"/>
            </a:schemeClr>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de-DE" sz="1470" b="1" i="1" strike="noStrike" spc="-1">
                <a:solidFill>
                  <a:srgbClr val="000000"/>
                </a:solidFill>
                <a:latin typeface="Fira Sans"/>
                <a:ea typeface="DejaVu Sans"/>
              </a:rPr>
              <a:t>ökologisch</a:t>
            </a:r>
            <a:endParaRPr lang="de-DE" sz="1470" b="0" strike="noStrike" spc="-1">
              <a:latin typeface="Calibri"/>
            </a:endParaRPr>
          </a:p>
        </p:txBody>
      </p:sp>
      <p:sp>
        <p:nvSpPr>
          <p:cNvPr id="219" name="CustomShape 10"/>
          <p:cNvSpPr/>
          <p:nvPr/>
        </p:nvSpPr>
        <p:spPr>
          <a:xfrm>
            <a:off x="3197520" y="4779360"/>
            <a:ext cx="794160" cy="537480"/>
          </a:xfrm>
          <a:prstGeom prst="rect">
            <a:avLst/>
          </a:prstGeom>
          <a:solidFill>
            <a:schemeClr val="accent4">
              <a:lumMod val="40000"/>
              <a:lumOff val="60000"/>
            </a:schemeClr>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de-DE" sz="1470" b="1" i="1" strike="noStrike" spc="-1">
                <a:solidFill>
                  <a:srgbClr val="000000"/>
                </a:solidFill>
                <a:latin typeface="Fira Sans"/>
                <a:ea typeface="DejaVu Sans"/>
              </a:rPr>
              <a:t>uncool</a:t>
            </a:r>
            <a:endParaRPr lang="de-DE" sz="1470" b="0" strike="noStrike" spc="-1">
              <a:latin typeface="Calibri"/>
            </a:endParaRPr>
          </a:p>
        </p:txBody>
      </p:sp>
      <p:sp>
        <p:nvSpPr>
          <p:cNvPr id="220" name="CustomShape 11"/>
          <p:cNvSpPr/>
          <p:nvPr/>
        </p:nvSpPr>
        <p:spPr>
          <a:xfrm>
            <a:off x="5524560" y="3210840"/>
            <a:ext cx="1571400" cy="537480"/>
          </a:xfrm>
          <a:prstGeom prst="rect">
            <a:avLst/>
          </a:prstGeom>
          <a:solidFill>
            <a:schemeClr val="accent4">
              <a:lumMod val="40000"/>
              <a:lumOff val="60000"/>
            </a:schemeClr>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de-DE" sz="1470" b="1" i="1" strike="noStrike" spc="-1">
                <a:solidFill>
                  <a:srgbClr val="000000"/>
                </a:solidFill>
                <a:latin typeface="Fira Sans"/>
                <a:ea typeface="DejaVu Sans"/>
              </a:rPr>
              <a:t>Lokal produziert</a:t>
            </a:r>
            <a:endParaRPr lang="de-DE" sz="1470" b="0" strike="noStrike" spc="-1">
              <a:latin typeface="Calibri"/>
            </a:endParaRPr>
          </a:p>
        </p:txBody>
      </p:sp>
      <p:grpSp>
        <p:nvGrpSpPr>
          <p:cNvPr id="221" name="Group 12"/>
          <p:cNvGrpSpPr/>
          <p:nvPr/>
        </p:nvGrpSpPr>
        <p:grpSpPr>
          <a:xfrm>
            <a:off x="0" y="0"/>
            <a:ext cx="0" cy="0"/>
            <a:chOff x="0" y="0"/>
            <a:chExt cx="0" cy="0"/>
          </a:xfrm>
        </p:grpSpPr>
      </p:grpSp>
      <p:sp>
        <p:nvSpPr>
          <p:cNvPr id="222" name="CustomShape 13"/>
          <p:cNvSpPr/>
          <p:nvPr/>
        </p:nvSpPr>
        <p:spPr>
          <a:xfrm flipH="1">
            <a:off x="564120" y="720000"/>
            <a:ext cx="3728160" cy="638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de-DE" sz="1800" b="1" strike="noStrike" spc="-1" dirty="0">
                <a:solidFill>
                  <a:srgbClr val="000000"/>
                </a:solidFill>
                <a:latin typeface="Fira Sans"/>
                <a:ea typeface="Fira Sans"/>
              </a:rPr>
              <a:t>Erfahrungen teilen: </a:t>
            </a:r>
            <a:br>
              <a:rPr dirty="0"/>
            </a:br>
            <a:endParaRPr lang="de-DE" sz="1800" b="0" strike="noStrike" spc="-1" dirty="0">
              <a:latin typeface="Calibri"/>
            </a:endParaRPr>
          </a:p>
        </p:txBody>
      </p:sp>
      <p:grpSp>
        <p:nvGrpSpPr>
          <p:cNvPr id="15" name="Gruppieren 14">
            <a:extLst>
              <a:ext uri="{FF2B5EF4-FFF2-40B4-BE49-F238E27FC236}">
                <a16:creationId xmlns:a16="http://schemas.microsoft.com/office/drawing/2014/main" id="{0FDD32EF-F7BF-024F-AFD3-B4794112E0C0}"/>
              </a:ext>
            </a:extLst>
          </p:cNvPr>
          <p:cNvGrpSpPr/>
          <p:nvPr/>
        </p:nvGrpSpPr>
        <p:grpSpPr>
          <a:xfrm>
            <a:off x="3427211" y="1507466"/>
            <a:ext cx="1730138" cy="3406748"/>
            <a:chOff x="3176171" y="1049819"/>
            <a:chExt cx="2129400" cy="4192920"/>
          </a:xfrm>
        </p:grpSpPr>
        <mc:AlternateContent xmlns:mc="http://schemas.openxmlformats.org/markup-compatibility/2006" xmlns:p14="http://schemas.microsoft.com/office/powerpoint/2010/main">
          <mc:Choice Requires="p14">
            <p:contentPart p14:bwMode="auto" r:id="rId3">
              <p14:nvContentPartPr>
                <p14:cNvPr id="16" name="Freihand 15">
                  <a:extLst>
                    <a:ext uri="{FF2B5EF4-FFF2-40B4-BE49-F238E27FC236}">
                      <a16:creationId xmlns:a16="http://schemas.microsoft.com/office/drawing/2014/main" id="{3A988C76-9FC5-924C-88DF-D6C8B133A8AB}"/>
                    </a:ext>
                  </a:extLst>
                </p14:cNvPr>
                <p14:cNvContentPartPr/>
                <p14:nvPr/>
              </p14:nvContentPartPr>
              <p14:xfrm>
                <a:off x="3737411" y="4775819"/>
                <a:ext cx="1568160" cy="466920"/>
              </p14:xfrm>
            </p:contentPart>
          </mc:Choice>
          <mc:Fallback xmlns="">
            <p:pic>
              <p:nvPicPr>
                <p:cNvPr id="16" name="Freihand 15">
                  <a:extLst>
                    <a:ext uri="{FF2B5EF4-FFF2-40B4-BE49-F238E27FC236}">
                      <a16:creationId xmlns:a16="http://schemas.microsoft.com/office/drawing/2014/main" id="{3A988C76-9FC5-924C-88DF-D6C8B133A8AB}"/>
                    </a:ext>
                  </a:extLst>
                </p:cNvPr>
                <p:cNvPicPr/>
                <p:nvPr/>
              </p:nvPicPr>
              <p:blipFill>
                <a:blip r:embed="rId4"/>
                <a:stretch>
                  <a:fillRect/>
                </a:stretch>
              </p:blipFill>
              <p:spPr>
                <a:xfrm>
                  <a:off x="3726333" y="4764734"/>
                  <a:ext cx="1589872" cy="488648"/>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7" name="Freihand 16">
                  <a:extLst>
                    <a:ext uri="{FF2B5EF4-FFF2-40B4-BE49-F238E27FC236}">
                      <a16:creationId xmlns:a16="http://schemas.microsoft.com/office/drawing/2014/main" id="{70925251-3C87-7B40-9C02-F1A58B0AB572}"/>
                    </a:ext>
                  </a:extLst>
                </p14:cNvPr>
                <p14:cNvContentPartPr/>
                <p14:nvPr/>
              </p14:nvContentPartPr>
              <p14:xfrm>
                <a:off x="3176171" y="1616459"/>
                <a:ext cx="1825920" cy="69840"/>
              </p14:xfrm>
            </p:contentPart>
          </mc:Choice>
          <mc:Fallback xmlns="">
            <p:pic>
              <p:nvPicPr>
                <p:cNvPr id="17" name="Freihand 16">
                  <a:extLst>
                    <a:ext uri="{FF2B5EF4-FFF2-40B4-BE49-F238E27FC236}">
                      <a16:creationId xmlns:a16="http://schemas.microsoft.com/office/drawing/2014/main" id="{70925251-3C87-7B40-9C02-F1A58B0AB572}"/>
                    </a:ext>
                  </a:extLst>
                </p:cNvPr>
                <p:cNvPicPr/>
                <p:nvPr/>
              </p:nvPicPr>
              <p:blipFill>
                <a:blip r:embed="rId6"/>
                <a:stretch>
                  <a:fillRect/>
                </a:stretch>
              </p:blipFill>
              <p:spPr>
                <a:xfrm>
                  <a:off x="3165094" y="1605408"/>
                  <a:ext cx="1847631" cy="91499"/>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8" name="Freihand 17">
                  <a:extLst>
                    <a:ext uri="{FF2B5EF4-FFF2-40B4-BE49-F238E27FC236}">
                      <a16:creationId xmlns:a16="http://schemas.microsoft.com/office/drawing/2014/main" id="{E9136598-4B94-1C44-B554-9C0C9F2B7BF7}"/>
                    </a:ext>
                  </a:extLst>
                </p14:cNvPr>
                <p14:cNvContentPartPr/>
                <p14:nvPr/>
              </p14:nvContentPartPr>
              <p14:xfrm>
                <a:off x="3619331" y="1131539"/>
                <a:ext cx="518040" cy="3813480"/>
              </p14:xfrm>
            </p:contentPart>
          </mc:Choice>
          <mc:Fallback xmlns="">
            <p:pic>
              <p:nvPicPr>
                <p:cNvPr id="18" name="Freihand 17">
                  <a:extLst>
                    <a:ext uri="{FF2B5EF4-FFF2-40B4-BE49-F238E27FC236}">
                      <a16:creationId xmlns:a16="http://schemas.microsoft.com/office/drawing/2014/main" id="{E9136598-4B94-1C44-B554-9C0C9F2B7BF7}"/>
                    </a:ext>
                  </a:extLst>
                </p:cNvPr>
                <p:cNvPicPr/>
                <p:nvPr/>
              </p:nvPicPr>
              <p:blipFill>
                <a:blip r:embed="rId8"/>
                <a:stretch>
                  <a:fillRect/>
                </a:stretch>
              </p:blipFill>
              <p:spPr>
                <a:xfrm>
                  <a:off x="3608252" y="1120461"/>
                  <a:ext cx="539754" cy="3835193"/>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9" name="Freihand 18">
                  <a:extLst>
                    <a:ext uri="{FF2B5EF4-FFF2-40B4-BE49-F238E27FC236}">
                      <a16:creationId xmlns:a16="http://schemas.microsoft.com/office/drawing/2014/main" id="{BDAD119F-BA83-504F-879F-8DD8967C98D1}"/>
                    </a:ext>
                  </a:extLst>
                </p14:cNvPr>
                <p14:cNvContentPartPr/>
                <p14:nvPr/>
              </p14:nvContentPartPr>
              <p14:xfrm>
                <a:off x="4448051" y="1049819"/>
                <a:ext cx="710015" cy="597306"/>
              </p14:xfrm>
            </p:contentPart>
          </mc:Choice>
          <mc:Fallback xmlns="">
            <p:pic>
              <p:nvPicPr>
                <p:cNvPr id="19" name="Freihand 18">
                  <a:extLst>
                    <a:ext uri="{FF2B5EF4-FFF2-40B4-BE49-F238E27FC236}">
                      <a16:creationId xmlns:a16="http://schemas.microsoft.com/office/drawing/2014/main" id="{BDAD119F-BA83-504F-879F-8DD8967C98D1}"/>
                    </a:ext>
                  </a:extLst>
                </p:cNvPr>
                <p:cNvPicPr/>
                <p:nvPr/>
              </p:nvPicPr>
              <p:blipFill>
                <a:blip r:embed="rId10"/>
                <a:stretch>
                  <a:fillRect/>
                </a:stretch>
              </p:blipFill>
              <p:spPr>
                <a:xfrm>
                  <a:off x="4436971" y="1038741"/>
                  <a:ext cx="731732" cy="619018"/>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1">
            <p14:nvContentPartPr>
              <p14:cNvPr id="20" name="Freihand 19">
                <a:extLst>
                  <a:ext uri="{FF2B5EF4-FFF2-40B4-BE49-F238E27FC236}">
                    <a16:creationId xmlns:a16="http://schemas.microsoft.com/office/drawing/2014/main" id="{18E4666E-AD31-EE4E-A2E5-A96810B9BF15}"/>
                  </a:ext>
                </a:extLst>
              </p14:cNvPr>
              <p14:cNvContentPartPr/>
              <p14:nvPr/>
            </p14:nvContentPartPr>
            <p14:xfrm>
              <a:off x="3660549" y="3388975"/>
              <a:ext cx="1816425" cy="750263"/>
            </p14:xfrm>
          </p:contentPart>
        </mc:Choice>
        <mc:Fallback xmlns="">
          <p:pic>
            <p:nvPicPr>
              <p:cNvPr id="20" name="Freihand 19">
                <a:extLst>
                  <a:ext uri="{FF2B5EF4-FFF2-40B4-BE49-F238E27FC236}">
                    <a16:creationId xmlns:a16="http://schemas.microsoft.com/office/drawing/2014/main" id="{18E4666E-AD31-EE4E-A2E5-A96810B9BF15}"/>
                  </a:ext>
                </a:extLst>
              </p:cNvPr>
              <p:cNvPicPr/>
              <p:nvPr/>
            </p:nvPicPr>
            <p:blipFill>
              <a:blip r:embed="rId12"/>
              <a:stretch>
                <a:fillRect/>
              </a:stretch>
            </p:blipFill>
            <p:spPr>
              <a:xfrm>
                <a:off x="3651550" y="3379979"/>
                <a:ext cx="1834064" cy="767895"/>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1" name="Freihand 20">
                <a:extLst>
                  <a:ext uri="{FF2B5EF4-FFF2-40B4-BE49-F238E27FC236}">
                    <a16:creationId xmlns:a16="http://schemas.microsoft.com/office/drawing/2014/main" id="{7D2C13CF-9429-1341-98E3-681BB8DEE5D2}"/>
                  </a:ext>
                </a:extLst>
              </p14:cNvPr>
              <p14:cNvContentPartPr/>
              <p14:nvPr/>
            </p14:nvContentPartPr>
            <p14:xfrm>
              <a:off x="3501136" y="2099343"/>
              <a:ext cx="2107755" cy="1107113"/>
            </p14:xfrm>
          </p:contentPart>
        </mc:Choice>
        <mc:Fallback xmlns="">
          <p:pic>
            <p:nvPicPr>
              <p:cNvPr id="21" name="Freihand 20">
                <a:extLst>
                  <a:ext uri="{FF2B5EF4-FFF2-40B4-BE49-F238E27FC236}">
                    <a16:creationId xmlns:a16="http://schemas.microsoft.com/office/drawing/2014/main" id="{7D2C13CF-9429-1341-98E3-681BB8DEE5D2}"/>
                  </a:ext>
                </a:extLst>
              </p:cNvPr>
              <p:cNvPicPr/>
              <p:nvPr/>
            </p:nvPicPr>
            <p:blipFill>
              <a:blip r:embed="rId14"/>
              <a:stretch>
                <a:fillRect/>
              </a:stretch>
            </p:blipFill>
            <p:spPr>
              <a:xfrm>
                <a:off x="3492136" y="2090345"/>
                <a:ext cx="2125395" cy="1124749"/>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3" name="Freihand 2">
                <a:extLst>
                  <a:ext uri="{FF2B5EF4-FFF2-40B4-BE49-F238E27FC236}">
                    <a16:creationId xmlns:a16="http://schemas.microsoft.com/office/drawing/2014/main" id="{CFF6B1D6-AC25-1745-8ACB-596DF42EAEBB}"/>
                  </a:ext>
                </a:extLst>
              </p14:cNvPr>
              <p14:cNvContentPartPr/>
              <p14:nvPr/>
            </p14:nvContentPartPr>
            <p14:xfrm>
              <a:off x="3353612" y="4928061"/>
              <a:ext cx="478440" cy="32400"/>
            </p14:xfrm>
          </p:contentPart>
        </mc:Choice>
        <mc:Fallback xmlns="">
          <p:pic>
            <p:nvPicPr>
              <p:cNvPr id="3" name="Freihand 2">
                <a:extLst>
                  <a:ext uri="{FF2B5EF4-FFF2-40B4-BE49-F238E27FC236}">
                    <a16:creationId xmlns:a16="http://schemas.microsoft.com/office/drawing/2014/main" id="{CFF6B1D6-AC25-1745-8ACB-596DF42EAEBB}"/>
                  </a:ext>
                </a:extLst>
              </p:cNvPr>
              <p:cNvPicPr/>
              <p:nvPr/>
            </p:nvPicPr>
            <p:blipFill>
              <a:blip r:embed="rId16"/>
              <a:stretch>
                <a:fillRect/>
              </a:stretch>
            </p:blipFill>
            <p:spPr>
              <a:xfrm>
                <a:off x="3299612" y="4820421"/>
                <a:ext cx="586080" cy="2480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4" name="Freihand 3">
                <a:extLst>
                  <a:ext uri="{FF2B5EF4-FFF2-40B4-BE49-F238E27FC236}">
                    <a16:creationId xmlns:a16="http://schemas.microsoft.com/office/drawing/2014/main" id="{AB98E325-FE22-F843-A208-4104C6398692}"/>
                  </a:ext>
                </a:extLst>
              </p14:cNvPr>
              <p14:cNvContentPartPr/>
              <p14:nvPr/>
            </p14:nvContentPartPr>
            <p14:xfrm>
              <a:off x="5670932" y="3384741"/>
              <a:ext cx="432360" cy="15480"/>
            </p14:xfrm>
          </p:contentPart>
        </mc:Choice>
        <mc:Fallback xmlns="">
          <p:pic>
            <p:nvPicPr>
              <p:cNvPr id="4" name="Freihand 3">
                <a:extLst>
                  <a:ext uri="{FF2B5EF4-FFF2-40B4-BE49-F238E27FC236}">
                    <a16:creationId xmlns:a16="http://schemas.microsoft.com/office/drawing/2014/main" id="{AB98E325-FE22-F843-A208-4104C6398692}"/>
                  </a:ext>
                </a:extLst>
              </p:cNvPr>
              <p:cNvPicPr/>
              <p:nvPr/>
            </p:nvPicPr>
            <p:blipFill>
              <a:blip r:embed="rId18"/>
              <a:stretch>
                <a:fillRect/>
              </a:stretch>
            </p:blipFill>
            <p:spPr>
              <a:xfrm>
                <a:off x="5617292" y="3276741"/>
                <a:ext cx="540000" cy="23112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7" name="Freihand 6">
                <a:extLst>
                  <a:ext uri="{FF2B5EF4-FFF2-40B4-BE49-F238E27FC236}">
                    <a16:creationId xmlns:a16="http://schemas.microsoft.com/office/drawing/2014/main" id="{94ADEF21-4E8D-E34E-A93D-69252699D3E1}"/>
                  </a:ext>
                </a:extLst>
              </p14:cNvPr>
              <p14:cNvContentPartPr/>
              <p14:nvPr/>
            </p14:nvContentPartPr>
            <p14:xfrm>
              <a:off x="5191772" y="1917741"/>
              <a:ext cx="1238040" cy="15120"/>
            </p14:xfrm>
          </p:contentPart>
        </mc:Choice>
        <mc:Fallback xmlns="">
          <p:pic>
            <p:nvPicPr>
              <p:cNvPr id="7" name="Freihand 6">
                <a:extLst>
                  <a:ext uri="{FF2B5EF4-FFF2-40B4-BE49-F238E27FC236}">
                    <a16:creationId xmlns:a16="http://schemas.microsoft.com/office/drawing/2014/main" id="{94ADEF21-4E8D-E34E-A93D-69252699D3E1}"/>
                  </a:ext>
                </a:extLst>
              </p:cNvPr>
              <p:cNvPicPr/>
              <p:nvPr/>
            </p:nvPicPr>
            <p:blipFill>
              <a:blip r:embed="rId20"/>
              <a:stretch>
                <a:fillRect/>
              </a:stretch>
            </p:blipFill>
            <p:spPr>
              <a:xfrm>
                <a:off x="5137772" y="1810101"/>
                <a:ext cx="1345680" cy="2307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8" name="Freihand 7">
                <a:extLst>
                  <a:ext uri="{FF2B5EF4-FFF2-40B4-BE49-F238E27FC236}">
                    <a16:creationId xmlns:a16="http://schemas.microsoft.com/office/drawing/2014/main" id="{C7F9016D-1263-A64E-BE55-B56C8D6E0E88}"/>
                  </a:ext>
                </a:extLst>
              </p14:cNvPr>
              <p14:cNvContentPartPr/>
              <p14:nvPr/>
            </p14:nvContentPartPr>
            <p14:xfrm>
              <a:off x="3870572" y="1286301"/>
              <a:ext cx="899640" cy="57960"/>
            </p14:xfrm>
          </p:contentPart>
        </mc:Choice>
        <mc:Fallback xmlns="">
          <p:pic>
            <p:nvPicPr>
              <p:cNvPr id="8" name="Freihand 7">
                <a:extLst>
                  <a:ext uri="{FF2B5EF4-FFF2-40B4-BE49-F238E27FC236}">
                    <a16:creationId xmlns:a16="http://schemas.microsoft.com/office/drawing/2014/main" id="{C7F9016D-1263-A64E-BE55-B56C8D6E0E88}"/>
                  </a:ext>
                </a:extLst>
              </p:cNvPr>
              <p:cNvPicPr/>
              <p:nvPr/>
            </p:nvPicPr>
            <p:blipFill>
              <a:blip r:embed="rId22"/>
              <a:stretch>
                <a:fillRect/>
              </a:stretch>
            </p:blipFill>
            <p:spPr>
              <a:xfrm>
                <a:off x="3816572" y="1178661"/>
                <a:ext cx="1007280" cy="2736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9" name="Freihand 8">
                <a:extLst>
                  <a:ext uri="{FF2B5EF4-FFF2-40B4-BE49-F238E27FC236}">
                    <a16:creationId xmlns:a16="http://schemas.microsoft.com/office/drawing/2014/main" id="{78EFF5B7-92D1-BE4B-A205-AD10771EABF6}"/>
                  </a:ext>
                </a:extLst>
              </p14:cNvPr>
              <p14:cNvContentPartPr/>
              <p14:nvPr/>
            </p14:nvContentPartPr>
            <p14:xfrm>
              <a:off x="2962652" y="1994781"/>
              <a:ext cx="424080" cy="9360"/>
            </p14:xfrm>
          </p:contentPart>
        </mc:Choice>
        <mc:Fallback xmlns="">
          <p:pic>
            <p:nvPicPr>
              <p:cNvPr id="9" name="Freihand 8">
                <a:extLst>
                  <a:ext uri="{FF2B5EF4-FFF2-40B4-BE49-F238E27FC236}">
                    <a16:creationId xmlns:a16="http://schemas.microsoft.com/office/drawing/2014/main" id="{78EFF5B7-92D1-BE4B-A205-AD10771EABF6}"/>
                  </a:ext>
                </a:extLst>
              </p:cNvPr>
              <p:cNvPicPr/>
              <p:nvPr/>
            </p:nvPicPr>
            <p:blipFill>
              <a:blip r:embed="rId24"/>
              <a:stretch>
                <a:fillRect/>
              </a:stretch>
            </p:blipFill>
            <p:spPr>
              <a:xfrm>
                <a:off x="2909012" y="1886781"/>
                <a:ext cx="531720" cy="2250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0" name="Freihand 9">
                <a:extLst>
                  <a:ext uri="{FF2B5EF4-FFF2-40B4-BE49-F238E27FC236}">
                    <a16:creationId xmlns:a16="http://schemas.microsoft.com/office/drawing/2014/main" id="{21F637CB-D7EF-4545-A46B-985F53207CA9}"/>
                  </a:ext>
                </a:extLst>
              </p14:cNvPr>
              <p14:cNvContentPartPr/>
              <p14:nvPr/>
            </p14:nvContentPartPr>
            <p14:xfrm>
              <a:off x="5636181" y="3593816"/>
              <a:ext cx="891360" cy="25920"/>
            </p14:xfrm>
          </p:contentPart>
        </mc:Choice>
        <mc:Fallback xmlns="">
          <p:pic>
            <p:nvPicPr>
              <p:cNvPr id="10" name="Freihand 9">
                <a:extLst>
                  <a:ext uri="{FF2B5EF4-FFF2-40B4-BE49-F238E27FC236}">
                    <a16:creationId xmlns:a16="http://schemas.microsoft.com/office/drawing/2014/main" id="{21F637CB-D7EF-4545-A46B-985F53207CA9}"/>
                  </a:ext>
                </a:extLst>
              </p:cNvPr>
              <p:cNvPicPr/>
              <p:nvPr/>
            </p:nvPicPr>
            <p:blipFill>
              <a:blip r:embed="rId26"/>
              <a:stretch>
                <a:fillRect/>
              </a:stretch>
            </p:blipFill>
            <p:spPr>
              <a:xfrm>
                <a:off x="5582541" y="3485816"/>
                <a:ext cx="999000" cy="241560"/>
              </a:xfrm>
              <a:prstGeom prst="rect">
                <a:avLst/>
              </a:prstGeom>
            </p:spPr>
          </p:pic>
        </mc:Fallback>
      </mc:AlternateContent>
    </p:spTree>
    <p:extLst>
      <p:ext uri="{BB962C8B-B14F-4D97-AF65-F5344CB8AC3E}">
        <p14:creationId xmlns:p14="http://schemas.microsoft.com/office/powerpoint/2010/main" val="13834015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7" name="CustomShape 1"/>
          <p:cNvSpPr/>
          <p:nvPr/>
        </p:nvSpPr>
        <p:spPr>
          <a:xfrm>
            <a:off x="6996240" y="6463080"/>
            <a:ext cx="22280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C95EA1D4-B8AF-4F36-82D7-E4096A6D82F6}" type="slidenum">
              <a:rPr lang="en-GB" sz="1200" b="0" strike="noStrike" spc="-1">
                <a:solidFill>
                  <a:srgbClr val="000000"/>
                </a:solidFill>
                <a:latin typeface="Calibri"/>
                <a:ea typeface="DejaVu Sans"/>
              </a:rPr>
              <a:t>19</a:t>
            </a:fld>
            <a:endParaRPr lang="de-DE" sz="1200" b="0" strike="noStrike" spc="-1">
              <a:latin typeface="Calibri"/>
            </a:endParaRPr>
          </a:p>
        </p:txBody>
      </p:sp>
      <p:sp>
        <p:nvSpPr>
          <p:cNvPr id="238" name="CustomShape 2"/>
          <p:cNvSpPr/>
          <p:nvPr/>
        </p:nvSpPr>
        <p:spPr>
          <a:xfrm>
            <a:off x="900000" y="900000"/>
            <a:ext cx="8286120" cy="1982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nSpc>
                <a:spcPct val="90000"/>
              </a:lnSpc>
            </a:pPr>
            <a:r>
              <a:rPr lang="de-DE" sz="2400" b="1" strike="noStrike" spc="-1" dirty="0">
                <a:solidFill>
                  <a:srgbClr val="000000"/>
                </a:solidFill>
                <a:latin typeface="Fira Sans"/>
                <a:ea typeface="Fira Sans"/>
              </a:rPr>
              <a:t>Probleme verstehen:</a:t>
            </a:r>
          </a:p>
          <a:p>
            <a:pPr>
              <a:lnSpc>
                <a:spcPct val="90000"/>
              </a:lnSpc>
            </a:pPr>
            <a:endParaRPr lang="de-DE" sz="2400" b="1" strike="noStrike" spc="-1" dirty="0">
              <a:solidFill>
                <a:srgbClr val="000000"/>
              </a:solidFill>
              <a:latin typeface="Fira Sans"/>
              <a:ea typeface="Fira Sans"/>
            </a:endParaRPr>
          </a:p>
          <a:p>
            <a:pPr>
              <a:lnSpc>
                <a:spcPct val="90000"/>
              </a:lnSpc>
            </a:pPr>
            <a:r>
              <a:rPr lang="de-DE" sz="4000" b="1" strike="noStrike" spc="-1" dirty="0">
                <a:solidFill>
                  <a:srgbClr val="000000"/>
                </a:solidFill>
                <a:latin typeface="Fira Sans"/>
                <a:ea typeface="Fira Sans"/>
              </a:rPr>
              <a:t>Warum ist es für euch schwierig, Mode nachhaltig zu konsumieren? </a:t>
            </a:r>
            <a:endParaRPr lang="de-DE" sz="4000" b="0" strike="noStrike" spc="-1" dirty="0">
              <a:latin typeface="Calibri"/>
            </a:endParaRPr>
          </a:p>
        </p:txBody>
      </p:sp>
      <p:pic>
        <p:nvPicPr>
          <p:cNvPr id="239" name="Grafik 2"/>
          <p:cNvPicPr/>
          <p:nvPr/>
        </p:nvPicPr>
        <p:blipFill>
          <a:blip r:embed="rId3"/>
          <a:stretch/>
        </p:blipFill>
        <p:spPr>
          <a:xfrm>
            <a:off x="6310440" y="3741840"/>
            <a:ext cx="2159280" cy="2159280"/>
          </a:xfrm>
          <a:prstGeom prst="rect">
            <a:avLst/>
          </a:prstGeom>
          <a:ln>
            <a:noFill/>
          </a:ln>
        </p:spPr>
      </p:pic>
      <p:sp>
        <p:nvSpPr>
          <p:cNvPr id="241" name="CustomShape 3"/>
          <p:cNvSpPr/>
          <p:nvPr/>
        </p:nvSpPr>
        <p:spPr>
          <a:xfrm flipH="1">
            <a:off x="394560" y="880560"/>
            <a:ext cx="3728160" cy="638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br>
              <a:rPr dirty="0"/>
            </a:br>
            <a:endParaRPr lang="de-DE" sz="1800" b="0" strike="noStrike" spc="-1" dirty="0">
              <a:latin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CustomShape 1"/>
          <p:cNvSpPr/>
          <p:nvPr/>
        </p:nvSpPr>
        <p:spPr>
          <a:xfrm>
            <a:off x="6996240" y="6463080"/>
            <a:ext cx="2227680" cy="363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73706968-60D6-40FF-819A-3E9971382423}" type="slidenum">
              <a:rPr lang="en-GB" sz="1200" b="0" strike="noStrike" spc="-1">
                <a:solidFill>
                  <a:srgbClr val="FFFFFF"/>
                </a:solidFill>
                <a:latin typeface="Calibri"/>
                <a:ea typeface="DejaVu Sans"/>
              </a:rPr>
              <a:t>2</a:t>
            </a:fld>
            <a:endParaRPr lang="de-DE" sz="1200" b="0" strike="noStrike" spc="-1">
              <a:latin typeface="Calibri"/>
            </a:endParaRPr>
          </a:p>
        </p:txBody>
      </p:sp>
      <p:sp>
        <p:nvSpPr>
          <p:cNvPr id="129" name="CustomShape 2"/>
          <p:cNvSpPr/>
          <p:nvPr/>
        </p:nvSpPr>
        <p:spPr>
          <a:xfrm>
            <a:off x="1343160" y="6492960"/>
            <a:ext cx="7218720" cy="363960"/>
          </a:xfrm>
          <a:prstGeom prst="rect">
            <a:avLst/>
          </a:prstGeom>
          <a:noFill/>
          <a:ln>
            <a:noFill/>
          </a:ln>
        </p:spPr>
        <p:style>
          <a:lnRef idx="0">
            <a:scrgbClr r="0" g="0" b="0"/>
          </a:lnRef>
          <a:fillRef idx="0">
            <a:scrgbClr r="0" g="0" b="0"/>
          </a:fillRef>
          <a:effectRef idx="0">
            <a:scrgbClr r="0" g="0" b="0"/>
          </a:effectRef>
          <a:fontRef idx="minor"/>
        </p:style>
      </p:sp>
      <p:pic>
        <p:nvPicPr>
          <p:cNvPr id="130" name="Grafik 11"/>
          <p:cNvPicPr/>
          <p:nvPr/>
        </p:nvPicPr>
        <p:blipFill>
          <a:blip r:embed="rId3"/>
          <a:stretch/>
        </p:blipFill>
        <p:spPr>
          <a:xfrm>
            <a:off x="413280" y="0"/>
            <a:ext cx="4538880" cy="1604520"/>
          </a:xfrm>
          <a:prstGeom prst="rect">
            <a:avLst/>
          </a:prstGeom>
          <a:ln>
            <a:noFill/>
          </a:ln>
        </p:spPr>
      </p:pic>
      <p:pic>
        <p:nvPicPr>
          <p:cNvPr id="3" name="Grafik 2">
            <a:extLst>
              <a:ext uri="{FF2B5EF4-FFF2-40B4-BE49-F238E27FC236}">
                <a16:creationId xmlns:a16="http://schemas.microsoft.com/office/drawing/2014/main" id="{CAD6D0FA-0BBC-1048-8A7B-C20962B91E10}"/>
              </a:ext>
            </a:extLst>
          </p:cNvPr>
          <p:cNvPicPr>
            <a:picLocks noChangeAspect="1"/>
          </p:cNvPicPr>
          <p:nvPr/>
        </p:nvPicPr>
        <p:blipFill>
          <a:blip r:embed="rId4"/>
          <a:stretch>
            <a:fillRect/>
          </a:stretch>
        </p:blipFill>
        <p:spPr>
          <a:xfrm>
            <a:off x="413280" y="1604520"/>
            <a:ext cx="7200000" cy="4780519"/>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2" name="CustomShape 1"/>
          <p:cNvSpPr/>
          <p:nvPr/>
        </p:nvSpPr>
        <p:spPr>
          <a:xfrm>
            <a:off x="6996240" y="6447960"/>
            <a:ext cx="22280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62B280CF-E2A0-4D8E-A972-AE9C2837CDC3}" type="slidenum">
              <a:rPr lang="en-GB" sz="1200" b="0" strike="noStrike" spc="-1">
                <a:solidFill>
                  <a:srgbClr val="000000"/>
                </a:solidFill>
                <a:latin typeface="Calibri"/>
                <a:ea typeface="DejaVu Sans"/>
              </a:rPr>
              <a:t>20</a:t>
            </a:fld>
            <a:endParaRPr lang="de-DE" sz="1200" b="0" strike="noStrike" spc="-1">
              <a:latin typeface="Calibri"/>
            </a:endParaRPr>
          </a:p>
        </p:txBody>
      </p:sp>
      <p:grpSp>
        <p:nvGrpSpPr>
          <p:cNvPr id="243" name="Group 2"/>
          <p:cNvGrpSpPr/>
          <p:nvPr/>
        </p:nvGrpSpPr>
        <p:grpSpPr>
          <a:xfrm>
            <a:off x="2909880" y="1024200"/>
            <a:ext cx="3993360" cy="4550760"/>
            <a:chOff x="2909880" y="1024200"/>
            <a:chExt cx="3993360" cy="4550760"/>
          </a:xfrm>
        </p:grpSpPr>
        <p:sp>
          <p:nvSpPr>
            <p:cNvPr id="244" name="CustomShape 3"/>
            <p:cNvSpPr/>
            <p:nvPr/>
          </p:nvSpPr>
          <p:spPr>
            <a:xfrm>
              <a:off x="2909880" y="1024200"/>
              <a:ext cx="3419280" cy="4550040"/>
            </a:xfrm>
            <a:prstGeom prst="rect">
              <a:avLst/>
            </a:prstGeom>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p:style>
        </p:sp>
        <p:sp>
          <p:nvSpPr>
            <p:cNvPr id="245" name="CustomShape 4"/>
            <p:cNvSpPr/>
            <p:nvPr/>
          </p:nvSpPr>
          <p:spPr>
            <a:xfrm>
              <a:off x="3273480" y="1370880"/>
              <a:ext cx="2707200" cy="3861000"/>
            </a:xfrm>
            <a:prstGeom prst="rect">
              <a:avLst/>
            </a:prstGeom>
            <a:solidFill>
              <a:schemeClr val="bg1"/>
            </a:solidFill>
            <a:ln/>
          </p:spPr>
          <p:style>
            <a:lnRef idx="2">
              <a:schemeClr val="accent1">
                <a:shade val="50000"/>
              </a:schemeClr>
            </a:lnRef>
            <a:fillRef idx="1">
              <a:schemeClr val="accent1"/>
            </a:fillRef>
            <a:effectRef idx="0">
              <a:schemeClr val="accent1"/>
            </a:effectRef>
            <a:fontRef idx="minor"/>
          </p:style>
        </p:sp>
        <p:sp>
          <p:nvSpPr>
            <p:cNvPr id="246" name="CustomShape 5"/>
            <p:cNvSpPr/>
            <p:nvPr/>
          </p:nvSpPr>
          <p:spPr>
            <a:xfrm>
              <a:off x="3907680" y="1038993"/>
              <a:ext cx="2995560" cy="31709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de-DE" sz="1470" b="0" strike="noStrike" spc="-1" dirty="0">
                  <a:solidFill>
                    <a:srgbClr val="000000"/>
                  </a:solidFill>
                  <a:latin typeface="Calibri"/>
                  <a:ea typeface="DejaVu Sans"/>
                </a:rPr>
                <a:t>Kontext / Umfeld</a:t>
              </a:r>
              <a:endParaRPr lang="de-DE" sz="1470" b="0" strike="noStrike" spc="-1" dirty="0">
                <a:latin typeface="Calibri"/>
              </a:endParaRPr>
            </a:p>
          </p:txBody>
        </p:sp>
        <p:sp>
          <p:nvSpPr>
            <p:cNvPr id="247" name="CustomShape 6"/>
            <p:cNvSpPr/>
            <p:nvPr/>
          </p:nvSpPr>
          <p:spPr>
            <a:xfrm>
              <a:off x="4165920" y="5261400"/>
              <a:ext cx="922680" cy="313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de-DE" sz="1470" b="0" strike="noStrike" spc="-1">
                  <a:solidFill>
                    <a:srgbClr val="000000"/>
                  </a:solidFill>
                  <a:latin typeface="Calibri"/>
                  <a:ea typeface="DejaVu Sans"/>
                </a:rPr>
                <a:t>Wohnort</a:t>
              </a:r>
              <a:endParaRPr lang="de-DE" sz="1470" b="0" strike="noStrike" spc="-1">
                <a:latin typeface="Calibri"/>
              </a:endParaRPr>
            </a:p>
          </p:txBody>
        </p:sp>
        <p:sp>
          <p:nvSpPr>
            <p:cNvPr id="248" name="CustomShape 7"/>
            <p:cNvSpPr/>
            <p:nvPr/>
          </p:nvSpPr>
          <p:spPr>
            <a:xfrm rot="16200000">
              <a:off x="5183280" y="3111480"/>
              <a:ext cx="1891800" cy="313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de-DE" sz="1470" b="0" strike="noStrike" spc="-1" dirty="0" err="1">
                  <a:solidFill>
                    <a:srgbClr val="000000"/>
                  </a:solidFill>
                  <a:latin typeface="Calibri"/>
                  <a:ea typeface="DejaVu Sans"/>
                </a:rPr>
                <a:t>SchülerInnen</a:t>
              </a:r>
              <a:endParaRPr lang="de-DE" sz="1470" b="0" strike="noStrike" spc="-1" dirty="0">
                <a:latin typeface="Calibri"/>
              </a:endParaRPr>
            </a:p>
          </p:txBody>
        </p:sp>
      </p:grpSp>
      <p:sp>
        <p:nvSpPr>
          <p:cNvPr id="249" name="CustomShape 8"/>
          <p:cNvSpPr/>
          <p:nvPr/>
        </p:nvSpPr>
        <p:spPr>
          <a:xfrm flipH="1">
            <a:off x="360000" y="540000"/>
            <a:ext cx="3728160" cy="82954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de-DE" sz="2400" b="1" strike="noStrike" spc="-1" dirty="0">
                <a:solidFill>
                  <a:srgbClr val="000000"/>
                </a:solidFill>
                <a:latin typeface="Fira Sans"/>
                <a:ea typeface="Fira Sans"/>
              </a:rPr>
              <a:t>Probleme verstehen: </a:t>
            </a:r>
            <a:br>
              <a:rPr sz="2400" dirty="0"/>
            </a:br>
            <a:endParaRPr lang="de-DE" sz="2400" b="0" strike="noStrike" spc="-1" dirty="0">
              <a:latin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0" name="CustomShape 1"/>
          <p:cNvSpPr/>
          <p:nvPr/>
        </p:nvSpPr>
        <p:spPr>
          <a:xfrm>
            <a:off x="6996240" y="6447960"/>
            <a:ext cx="22280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47AF6AF2-4BD3-4768-8D73-AE0263E4DD31}" type="slidenum">
              <a:rPr lang="en-GB" sz="1200" b="0" strike="noStrike" spc="-1">
                <a:solidFill>
                  <a:srgbClr val="000000"/>
                </a:solidFill>
                <a:latin typeface="Calibri"/>
                <a:ea typeface="DejaVu Sans"/>
              </a:rPr>
              <a:t>21</a:t>
            </a:fld>
            <a:endParaRPr lang="de-DE" sz="1200" b="0" strike="noStrike" spc="-1">
              <a:latin typeface="Calibri"/>
            </a:endParaRPr>
          </a:p>
        </p:txBody>
      </p:sp>
      <p:sp>
        <p:nvSpPr>
          <p:cNvPr id="251" name="CustomShape 2"/>
          <p:cNvSpPr/>
          <p:nvPr/>
        </p:nvSpPr>
        <p:spPr>
          <a:xfrm>
            <a:off x="2652840" y="1282320"/>
            <a:ext cx="3272040" cy="4353480"/>
          </a:xfrm>
          <a:prstGeom prst="rect">
            <a:avLst/>
          </a:prstGeom>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p:style>
      </p:sp>
      <p:sp>
        <p:nvSpPr>
          <p:cNvPr id="252" name="CustomShape 3"/>
          <p:cNvSpPr/>
          <p:nvPr/>
        </p:nvSpPr>
        <p:spPr>
          <a:xfrm>
            <a:off x="3000600" y="1647000"/>
            <a:ext cx="2590560" cy="3694320"/>
          </a:xfrm>
          <a:prstGeom prst="rect">
            <a:avLst/>
          </a:prstGeom>
          <a:solidFill>
            <a:schemeClr val="bg1"/>
          </a:solidFill>
          <a:ln/>
        </p:spPr>
        <p:style>
          <a:lnRef idx="2">
            <a:schemeClr val="accent1">
              <a:shade val="50000"/>
            </a:schemeClr>
          </a:lnRef>
          <a:fillRef idx="1">
            <a:schemeClr val="accent1"/>
          </a:fillRef>
          <a:effectRef idx="0">
            <a:schemeClr val="accent1"/>
          </a:effectRef>
          <a:fontRef idx="minor"/>
        </p:style>
      </p:sp>
      <p:sp>
        <p:nvSpPr>
          <p:cNvPr id="253" name="CustomShape 4"/>
          <p:cNvSpPr/>
          <p:nvPr/>
        </p:nvSpPr>
        <p:spPr>
          <a:xfrm>
            <a:off x="3871800" y="5330520"/>
            <a:ext cx="878040" cy="313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de-DE" sz="1470" b="0" strike="noStrike" spc="-1">
                <a:solidFill>
                  <a:srgbClr val="000000"/>
                </a:solidFill>
                <a:latin typeface="Calibri"/>
                <a:ea typeface="DejaVu Sans"/>
              </a:rPr>
              <a:t>Wohnort</a:t>
            </a:r>
            <a:endParaRPr lang="de-DE" sz="1470" b="0" strike="noStrike" spc="-1">
              <a:latin typeface="Calibri"/>
            </a:endParaRPr>
          </a:p>
        </p:txBody>
      </p:sp>
      <p:sp>
        <p:nvSpPr>
          <p:cNvPr id="254" name="CustomShape 5"/>
          <p:cNvSpPr/>
          <p:nvPr/>
        </p:nvSpPr>
        <p:spPr>
          <a:xfrm rot="16200000">
            <a:off x="4834800" y="3309840"/>
            <a:ext cx="1810080" cy="313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de-DE" sz="1470" b="0" strike="noStrike" spc="-1" dirty="0" err="1">
                <a:solidFill>
                  <a:srgbClr val="000000"/>
                </a:solidFill>
                <a:latin typeface="Calibri"/>
                <a:ea typeface="DejaVu Sans"/>
              </a:rPr>
              <a:t>SchülerInnen</a:t>
            </a:r>
            <a:endParaRPr lang="de-DE" sz="1470" b="0" strike="noStrike" spc="-1" dirty="0">
              <a:latin typeface="Calibri"/>
            </a:endParaRPr>
          </a:p>
        </p:txBody>
      </p:sp>
      <p:sp>
        <p:nvSpPr>
          <p:cNvPr id="255" name="CustomShape 6"/>
          <p:cNvSpPr/>
          <p:nvPr/>
        </p:nvSpPr>
        <p:spPr>
          <a:xfrm>
            <a:off x="3263760" y="1914120"/>
            <a:ext cx="1378440" cy="73116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p:style>
      </p:sp>
      <p:sp>
        <p:nvSpPr>
          <p:cNvPr id="256" name="CustomShape 7"/>
          <p:cNvSpPr/>
          <p:nvPr/>
        </p:nvSpPr>
        <p:spPr>
          <a:xfrm>
            <a:off x="3155760" y="1903195"/>
            <a:ext cx="1593720" cy="985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de-DE" sz="1470" b="0" strike="noStrike" spc="-1" dirty="0">
                <a:solidFill>
                  <a:srgbClr val="000000"/>
                </a:solidFill>
                <a:latin typeface="Calibri"/>
                <a:ea typeface="DejaVu Sans"/>
              </a:rPr>
              <a:t>Taschengeld/ </a:t>
            </a:r>
            <a:endParaRPr lang="de-DE" sz="1470" b="0" strike="noStrike" spc="-1" dirty="0">
              <a:latin typeface="Calibri"/>
            </a:endParaRPr>
          </a:p>
          <a:p>
            <a:pPr algn="ctr">
              <a:lnSpc>
                <a:spcPct val="100000"/>
              </a:lnSpc>
            </a:pPr>
            <a:r>
              <a:rPr lang="de-DE" sz="1470" b="0" strike="noStrike" spc="-1" dirty="0">
                <a:solidFill>
                  <a:srgbClr val="000000"/>
                </a:solidFill>
                <a:latin typeface="Calibri"/>
                <a:ea typeface="DejaVu Sans"/>
              </a:rPr>
              <a:t>begrenztes Budget </a:t>
            </a:r>
            <a:endParaRPr lang="de-DE" sz="1470" b="0" strike="noStrike" spc="-1" dirty="0">
              <a:latin typeface="Calibri"/>
            </a:endParaRPr>
          </a:p>
          <a:p>
            <a:pPr algn="ctr">
              <a:lnSpc>
                <a:spcPct val="100000"/>
              </a:lnSpc>
            </a:pPr>
            <a:r>
              <a:rPr lang="de-DE" sz="1470" b="0" strike="noStrike" spc="-1" dirty="0">
                <a:solidFill>
                  <a:srgbClr val="000000"/>
                </a:solidFill>
                <a:latin typeface="Calibri"/>
                <a:ea typeface="DejaVu Sans"/>
              </a:rPr>
              <a:t> </a:t>
            </a:r>
            <a:endParaRPr lang="de-DE" sz="1470" b="0" strike="noStrike" spc="-1" dirty="0">
              <a:latin typeface="Calibri"/>
            </a:endParaRPr>
          </a:p>
        </p:txBody>
      </p:sp>
      <p:sp>
        <p:nvSpPr>
          <p:cNvPr id="257" name="CustomShape 8"/>
          <p:cNvSpPr/>
          <p:nvPr/>
        </p:nvSpPr>
        <p:spPr>
          <a:xfrm>
            <a:off x="4122360" y="3385800"/>
            <a:ext cx="1378440" cy="73116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p:style>
      </p:sp>
      <p:sp>
        <p:nvSpPr>
          <p:cNvPr id="258" name="CustomShape 9"/>
          <p:cNvSpPr/>
          <p:nvPr/>
        </p:nvSpPr>
        <p:spPr>
          <a:xfrm>
            <a:off x="4187520" y="3379680"/>
            <a:ext cx="1248120" cy="7614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de-DE" sz="1470" b="0" strike="noStrike" spc="-1">
                <a:solidFill>
                  <a:srgbClr val="000000"/>
                </a:solidFill>
                <a:latin typeface="Calibri"/>
                <a:ea typeface="DejaVu Sans"/>
              </a:rPr>
              <a:t>Lokale </a:t>
            </a:r>
            <a:endParaRPr lang="de-DE" sz="1470" b="0" strike="noStrike" spc="-1">
              <a:latin typeface="Calibri"/>
            </a:endParaRPr>
          </a:p>
          <a:p>
            <a:pPr algn="ctr">
              <a:lnSpc>
                <a:spcPct val="100000"/>
              </a:lnSpc>
            </a:pPr>
            <a:r>
              <a:rPr lang="de-DE" sz="1470" b="0" strike="noStrike" spc="-1">
                <a:solidFill>
                  <a:srgbClr val="000000"/>
                </a:solidFill>
                <a:latin typeface="Calibri"/>
                <a:ea typeface="DejaVu Sans"/>
              </a:rPr>
              <a:t>Beschaffungs-</a:t>
            </a:r>
            <a:endParaRPr lang="de-DE" sz="1470" b="0" strike="noStrike" spc="-1">
              <a:latin typeface="Calibri"/>
            </a:endParaRPr>
          </a:p>
          <a:p>
            <a:pPr algn="ctr">
              <a:lnSpc>
                <a:spcPct val="100000"/>
              </a:lnSpc>
            </a:pPr>
            <a:r>
              <a:rPr lang="de-DE" sz="1470" b="0" strike="noStrike" spc="-1">
                <a:solidFill>
                  <a:srgbClr val="000000"/>
                </a:solidFill>
                <a:latin typeface="Calibri"/>
                <a:ea typeface="DejaVu Sans"/>
              </a:rPr>
              <a:t>möglichkeiten</a:t>
            </a:r>
            <a:endParaRPr lang="de-DE" sz="1470" b="0" strike="noStrike" spc="-1">
              <a:latin typeface="Calibri"/>
            </a:endParaRPr>
          </a:p>
        </p:txBody>
      </p:sp>
      <p:sp>
        <p:nvSpPr>
          <p:cNvPr id="259" name="CustomShape 10"/>
          <p:cNvSpPr/>
          <p:nvPr/>
        </p:nvSpPr>
        <p:spPr>
          <a:xfrm>
            <a:off x="3841560" y="4384080"/>
            <a:ext cx="1378440" cy="73116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p:style>
      </p:sp>
      <p:sp>
        <p:nvSpPr>
          <p:cNvPr id="260" name="CustomShape 11"/>
          <p:cNvSpPr/>
          <p:nvPr/>
        </p:nvSpPr>
        <p:spPr>
          <a:xfrm>
            <a:off x="3960360" y="4621320"/>
            <a:ext cx="1119960" cy="3135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de-DE" sz="1470" b="0" strike="noStrike" spc="-1">
                <a:solidFill>
                  <a:srgbClr val="000000"/>
                </a:solidFill>
                <a:latin typeface="Calibri"/>
                <a:ea typeface="DejaVu Sans"/>
              </a:rPr>
              <a:t>Modetrends</a:t>
            </a:r>
            <a:endParaRPr lang="de-DE" sz="1470" b="0" strike="noStrike" spc="-1">
              <a:latin typeface="Calibri"/>
            </a:endParaRPr>
          </a:p>
        </p:txBody>
      </p:sp>
      <p:sp>
        <p:nvSpPr>
          <p:cNvPr id="261" name="CustomShape 12"/>
          <p:cNvSpPr/>
          <p:nvPr/>
        </p:nvSpPr>
        <p:spPr>
          <a:xfrm>
            <a:off x="3586200" y="1302724"/>
            <a:ext cx="2866320" cy="31709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de-DE" sz="1470" b="0" strike="noStrike" spc="-1" dirty="0">
                <a:solidFill>
                  <a:srgbClr val="000000"/>
                </a:solidFill>
                <a:latin typeface="Calibri"/>
                <a:ea typeface="DejaVu Sans"/>
              </a:rPr>
              <a:t>Kontext / Umfeld </a:t>
            </a:r>
            <a:endParaRPr lang="de-DE" sz="1470" b="0" strike="noStrike" spc="-1" dirty="0">
              <a:latin typeface="Calibri"/>
            </a:endParaRPr>
          </a:p>
        </p:txBody>
      </p:sp>
      <p:sp>
        <p:nvSpPr>
          <p:cNvPr id="262" name="CustomShape 13"/>
          <p:cNvSpPr/>
          <p:nvPr/>
        </p:nvSpPr>
        <p:spPr>
          <a:xfrm flipH="1">
            <a:off x="360000" y="540000"/>
            <a:ext cx="3728160" cy="82954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de-DE" sz="2400" b="1" strike="noStrike" spc="-1" dirty="0">
                <a:solidFill>
                  <a:srgbClr val="000000"/>
                </a:solidFill>
                <a:latin typeface="Fira Sans" panose="020B0503050000020004" pitchFamily="34" charset="0"/>
                <a:ea typeface="Fira Sans" panose="020B0503050000020004" pitchFamily="34" charset="0"/>
              </a:rPr>
              <a:t>Probleme verstehen: </a:t>
            </a:r>
            <a:br>
              <a:rPr sz="2400" dirty="0">
                <a:latin typeface="Fira Sans" panose="020B0503050000020004" pitchFamily="34" charset="0"/>
                <a:ea typeface="Fira Sans" panose="020B0503050000020004" pitchFamily="34" charset="0"/>
              </a:rPr>
            </a:br>
            <a:endParaRPr lang="de-DE" sz="2400" b="0" strike="noStrike" spc="-1" dirty="0">
              <a:latin typeface="Fira Sans" panose="020B0503050000020004" pitchFamily="34" charset="0"/>
              <a:ea typeface="Fira Sans" panose="020B05030500000200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3" name="CustomShape 1"/>
          <p:cNvSpPr/>
          <p:nvPr/>
        </p:nvSpPr>
        <p:spPr>
          <a:xfrm>
            <a:off x="6996240" y="6447960"/>
            <a:ext cx="22280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738EB402-4007-44ED-A471-9FD9539CE80D}" type="slidenum">
              <a:rPr lang="en-GB" sz="1200" b="0" strike="noStrike" spc="-1">
                <a:solidFill>
                  <a:srgbClr val="000000"/>
                </a:solidFill>
                <a:latin typeface="Calibri"/>
                <a:ea typeface="DejaVu Sans"/>
              </a:rPr>
              <a:t>22</a:t>
            </a:fld>
            <a:endParaRPr lang="de-DE" sz="1200" b="0" strike="noStrike" spc="-1">
              <a:latin typeface="Calibri"/>
            </a:endParaRPr>
          </a:p>
        </p:txBody>
      </p:sp>
      <p:sp>
        <p:nvSpPr>
          <p:cNvPr id="264" name="CustomShape 2"/>
          <p:cNvSpPr/>
          <p:nvPr/>
        </p:nvSpPr>
        <p:spPr>
          <a:xfrm>
            <a:off x="2706120" y="1282320"/>
            <a:ext cx="3272040" cy="4353480"/>
          </a:xfrm>
          <a:prstGeom prst="rect">
            <a:avLst/>
          </a:prstGeom>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p:style>
      </p:sp>
      <p:sp>
        <p:nvSpPr>
          <p:cNvPr id="265" name="CustomShape 3"/>
          <p:cNvSpPr/>
          <p:nvPr/>
        </p:nvSpPr>
        <p:spPr>
          <a:xfrm>
            <a:off x="3054240" y="1647000"/>
            <a:ext cx="2590560" cy="3694320"/>
          </a:xfrm>
          <a:prstGeom prst="rect">
            <a:avLst/>
          </a:prstGeom>
          <a:solidFill>
            <a:schemeClr val="bg1"/>
          </a:solidFill>
          <a:ln/>
        </p:spPr>
        <p:style>
          <a:lnRef idx="2">
            <a:schemeClr val="accent1">
              <a:shade val="50000"/>
            </a:schemeClr>
          </a:lnRef>
          <a:fillRef idx="1">
            <a:schemeClr val="accent1"/>
          </a:fillRef>
          <a:effectRef idx="0">
            <a:schemeClr val="accent1"/>
          </a:effectRef>
          <a:fontRef idx="minor"/>
        </p:style>
      </p:sp>
      <p:sp>
        <p:nvSpPr>
          <p:cNvPr id="266" name="CustomShape 4"/>
          <p:cNvSpPr/>
          <p:nvPr/>
        </p:nvSpPr>
        <p:spPr>
          <a:xfrm>
            <a:off x="3925080" y="5330520"/>
            <a:ext cx="878040" cy="313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de-DE" sz="1470" b="0" strike="noStrike" spc="-1">
                <a:solidFill>
                  <a:srgbClr val="000000"/>
                </a:solidFill>
                <a:latin typeface="Calibri"/>
                <a:ea typeface="DejaVu Sans"/>
              </a:rPr>
              <a:t>Wohnort</a:t>
            </a:r>
            <a:endParaRPr lang="de-DE" sz="1470" b="0" strike="noStrike" spc="-1">
              <a:latin typeface="Calibri"/>
            </a:endParaRPr>
          </a:p>
        </p:txBody>
      </p:sp>
      <p:sp>
        <p:nvSpPr>
          <p:cNvPr id="267" name="CustomShape 5"/>
          <p:cNvSpPr/>
          <p:nvPr/>
        </p:nvSpPr>
        <p:spPr>
          <a:xfrm rot="16200000">
            <a:off x="4888440" y="3272400"/>
            <a:ext cx="1810080" cy="313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de-DE" sz="1470" b="0" strike="noStrike" spc="-1" dirty="0" err="1">
                <a:solidFill>
                  <a:srgbClr val="000000"/>
                </a:solidFill>
                <a:latin typeface="Calibri"/>
                <a:ea typeface="DejaVu Sans"/>
              </a:rPr>
              <a:t>SchülerInnen</a:t>
            </a:r>
            <a:endParaRPr lang="de-DE" sz="1470" b="0" strike="noStrike" spc="-1" dirty="0">
              <a:latin typeface="Calibri"/>
            </a:endParaRPr>
          </a:p>
        </p:txBody>
      </p:sp>
      <p:sp>
        <p:nvSpPr>
          <p:cNvPr id="268" name="CustomShape 6"/>
          <p:cNvSpPr/>
          <p:nvPr/>
        </p:nvSpPr>
        <p:spPr>
          <a:xfrm>
            <a:off x="3263760" y="1914120"/>
            <a:ext cx="1378440" cy="73116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p:style>
      </p:sp>
      <p:sp>
        <p:nvSpPr>
          <p:cNvPr id="269" name="CustomShape 7"/>
          <p:cNvSpPr/>
          <p:nvPr/>
        </p:nvSpPr>
        <p:spPr>
          <a:xfrm>
            <a:off x="4768200" y="2329920"/>
            <a:ext cx="695160" cy="731160"/>
          </a:xfrm>
          <a:prstGeom prst="roundRect">
            <a:avLst>
              <a:gd name="adj" fmla="val 16667"/>
            </a:avLst>
          </a:prstGeom>
          <a:solidFill>
            <a:srgbClr val="FFFF00"/>
          </a:solidFill>
          <a:ln>
            <a:noFill/>
          </a:ln>
        </p:spPr>
        <p:style>
          <a:lnRef idx="2">
            <a:schemeClr val="accent1">
              <a:shade val="50000"/>
            </a:schemeClr>
          </a:lnRef>
          <a:fillRef idx="1">
            <a:schemeClr val="accent1"/>
          </a:fillRef>
          <a:effectRef idx="0">
            <a:schemeClr val="accent1"/>
          </a:effectRef>
          <a:fontRef idx="minor"/>
        </p:style>
      </p:sp>
      <p:sp>
        <p:nvSpPr>
          <p:cNvPr id="270" name="CustomShape 8"/>
          <p:cNvSpPr/>
          <p:nvPr/>
        </p:nvSpPr>
        <p:spPr>
          <a:xfrm>
            <a:off x="3235680" y="2778840"/>
            <a:ext cx="695160" cy="731160"/>
          </a:xfrm>
          <a:prstGeom prst="roundRect">
            <a:avLst>
              <a:gd name="adj" fmla="val 16667"/>
            </a:avLst>
          </a:prstGeom>
          <a:solidFill>
            <a:srgbClr val="FFFF00"/>
          </a:solidFill>
          <a:ln>
            <a:noFill/>
          </a:ln>
        </p:spPr>
        <p:style>
          <a:lnRef idx="2">
            <a:schemeClr val="accent1">
              <a:shade val="50000"/>
            </a:schemeClr>
          </a:lnRef>
          <a:fillRef idx="1">
            <a:schemeClr val="accent1"/>
          </a:fillRef>
          <a:effectRef idx="0">
            <a:schemeClr val="accent1"/>
          </a:effectRef>
          <a:fontRef idx="minor"/>
        </p:style>
      </p:sp>
      <p:sp>
        <p:nvSpPr>
          <p:cNvPr id="271" name="CustomShape 9"/>
          <p:cNvSpPr/>
          <p:nvPr/>
        </p:nvSpPr>
        <p:spPr>
          <a:xfrm>
            <a:off x="3209400" y="1972080"/>
            <a:ext cx="1593720" cy="985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de-DE" sz="1470" b="0" strike="noStrike" spc="-1">
                <a:solidFill>
                  <a:srgbClr val="000000"/>
                </a:solidFill>
                <a:latin typeface="Calibri"/>
                <a:ea typeface="DejaVu Sans"/>
              </a:rPr>
              <a:t>Taschengeld/ </a:t>
            </a:r>
            <a:endParaRPr lang="de-DE" sz="1470" b="0" strike="noStrike" spc="-1">
              <a:latin typeface="Calibri"/>
            </a:endParaRPr>
          </a:p>
          <a:p>
            <a:pPr algn="ctr">
              <a:lnSpc>
                <a:spcPct val="100000"/>
              </a:lnSpc>
            </a:pPr>
            <a:r>
              <a:rPr lang="de-DE" sz="1470" b="0" strike="noStrike" spc="-1">
                <a:solidFill>
                  <a:srgbClr val="000000"/>
                </a:solidFill>
                <a:latin typeface="Calibri"/>
                <a:ea typeface="DejaVu Sans"/>
              </a:rPr>
              <a:t>begrenztes Budget </a:t>
            </a:r>
            <a:endParaRPr lang="de-DE" sz="1470" b="0" strike="noStrike" spc="-1">
              <a:latin typeface="Calibri"/>
            </a:endParaRPr>
          </a:p>
          <a:p>
            <a:pPr algn="ctr">
              <a:lnSpc>
                <a:spcPct val="100000"/>
              </a:lnSpc>
            </a:pPr>
            <a:r>
              <a:rPr lang="de-DE" sz="1470" b="0" strike="noStrike" spc="-1">
                <a:solidFill>
                  <a:srgbClr val="000000"/>
                </a:solidFill>
                <a:latin typeface="Calibri"/>
                <a:ea typeface="DejaVu Sans"/>
              </a:rPr>
              <a:t> </a:t>
            </a:r>
            <a:endParaRPr lang="de-DE" sz="1470" b="0" strike="noStrike" spc="-1">
              <a:latin typeface="Calibri"/>
            </a:endParaRPr>
          </a:p>
        </p:txBody>
      </p:sp>
      <p:grpSp>
        <p:nvGrpSpPr>
          <p:cNvPr id="272" name="Group 10"/>
          <p:cNvGrpSpPr/>
          <p:nvPr/>
        </p:nvGrpSpPr>
        <p:grpSpPr>
          <a:xfrm>
            <a:off x="4175640" y="3342240"/>
            <a:ext cx="1378440" cy="774720"/>
            <a:chOff x="4175640" y="3342240"/>
            <a:chExt cx="1378440" cy="774720"/>
          </a:xfrm>
        </p:grpSpPr>
        <p:sp>
          <p:nvSpPr>
            <p:cNvPr id="273" name="CustomShape 11"/>
            <p:cNvSpPr/>
            <p:nvPr/>
          </p:nvSpPr>
          <p:spPr>
            <a:xfrm>
              <a:off x="4175640" y="3385800"/>
              <a:ext cx="1378440" cy="73116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p:style>
        </p:sp>
        <p:sp>
          <p:nvSpPr>
            <p:cNvPr id="274" name="CustomShape 12"/>
            <p:cNvSpPr/>
            <p:nvPr/>
          </p:nvSpPr>
          <p:spPr>
            <a:xfrm>
              <a:off x="4240800" y="3342240"/>
              <a:ext cx="1248120" cy="7614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de-DE" sz="1470" b="0" strike="noStrike" spc="-1">
                  <a:solidFill>
                    <a:srgbClr val="000000"/>
                  </a:solidFill>
                  <a:latin typeface="Calibri"/>
                  <a:ea typeface="DejaVu Sans"/>
                </a:rPr>
                <a:t>Lokale </a:t>
              </a:r>
              <a:endParaRPr lang="de-DE" sz="1470" b="0" strike="noStrike" spc="-1">
                <a:latin typeface="Calibri"/>
              </a:endParaRPr>
            </a:p>
            <a:p>
              <a:pPr algn="ctr">
                <a:lnSpc>
                  <a:spcPct val="100000"/>
                </a:lnSpc>
              </a:pPr>
              <a:r>
                <a:rPr lang="de-DE" sz="1470" b="0" strike="noStrike" spc="-1">
                  <a:solidFill>
                    <a:srgbClr val="000000"/>
                  </a:solidFill>
                  <a:latin typeface="Calibri"/>
                  <a:ea typeface="DejaVu Sans"/>
                </a:rPr>
                <a:t>Beschaffungs-</a:t>
              </a:r>
              <a:endParaRPr lang="de-DE" sz="1470" b="0" strike="noStrike" spc="-1">
                <a:latin typeface="Calibri"/>
              </a:endParaRPr>
            </a:p>
            <a:p>
              <a:pPr algn="ctr">
                <a:lnSpc>
                  <a:spcPct val="100000"/>
                </a:lnSpc>
              </a:pPr>
              <a:r>
                <a:rPr lang="de-DE" sz="1470" b="0" strike="noStrike" spc="-1">
                  <a:solidFill>
                    <a:srgbClr val="000000"/>
                  </a:solidFill>
                  <a:latin typeface="Calibri"/>
                  <a:ea typeface="DejaVu Sans"/>
                </a:rPr>
                <a:t>möglichkeiten</a:t>
              </a:r>
              <a:endParaRPr lang="de-DE" sz="1470" b="0" strike="noStrike" spc="-1">
                <a:latin typeface="Calibri"/>
              </a:endParaRPr>
            </a:p>
          </p:txBody>
        </p:sp>
      </p:grpSp>
      <p:sp>
        <p:nvSpPr>
          <p:cNvPr id="275" name="CustomShape 13"/>
          <p:cNvSpPr/>
          <p:nvPr/>
        </p:nvSpPr>
        <p:spPr>
          <a:xfrm>
            <a:off x="4998960" y="2580120"/>
            <a:ext cx="267480" cy="3135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de-DE" sz="1470" b="0" strike="noStrike" spc="-1">
                <a:solidFill>
                  <a:srgbClr val="000000"/>
                </a:solidFill>
                <a:latin typeface="Calibri"/>
                <a:ea typeface="DejaVu Sans"/>
              </a:rPr>
              <a:t>?</a:t>
            </a:r>
            <a:endParaRPr lang="de-DE" sz="1470" b="0" strike="noStrike" spc="-1">
              <a:latin typeface="Calibri"/>
            </a:endParaRPr>
          </a:p>
        </p:txBody>
      </p:sp>
      <p:sp>
        <p:nvSpPr>
          <p:cNvPr id="276" name="CustomShape 14"/>
          <p:cNvSpPr/>
          <p:nvPr/>
        </p:nvSpPr>
        <p:spPr>
          <a:xfrm>
            <a:off x="3456720" y="2991240"/>
            <a:ext cx="267480" cy="3135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de-DE" sz="1470" b="0" strike="noStrike" spc="-1">
                <a:solidFill>
                  <a:srgbClr val="000000"/>
                </a:solidFill>
                <a:latin typeface="Calibri"/>
                <a:ea typeface="DejaVu Sans"/>
              </a:rPr>
              <a:t>?</a:t>
            </a:r>
            <a:endParaRPr lang="de-DE" sz="1470" b="0" strike="noStrike" spc="-1">
              <a:latin typeface="Calibri"/>
            </a:endParaRPr>
          </a:p>
        </p:txBody>
      </p:sp>
      <p:grpSp>
        <p:nvGrpSpPr>
          <p:cNvPr id="277" name="Group 15"/>
          <p:cNvGrpSpPr/>
          <p:nvPr/>
        </p:nvGrpSpPr>
        <p:grpSpPr>
          <a:xfrm>
            <a:off x="3344760" y="3751920"/>
            <a:ext cx="695160" cy="731160"/>
            <a:chOff x="3344760" y="3751920"/>
            <a:chExt cx="695160" cy="731160"/>
          </a:xfrm>
        </p:grpSpPr>
        <p:sp>
          <p:nvSpPr>
            <p:cNvPr id="278" name="CustomShape 16"/>
            <p:cNvSpPr/>
            <p:nvPr/>
          </p:nvSpPr>
          <p:spPr>
            <a:xfrm>
              <a:off x="3344760" y="3751920"/>
              <a:ext cx="695160" cy="731160"/>
            </a:xfrm>
            <a:prstGeom prst="roundRect">
              <a:avLst>
                <a:gd name="adj" fmla="val 16667"/>
              </a:avLst>
            </a:prstGeom>
            <a:solidFill>
              <a:srgbClr val="FFFF00"/>
            </a:solidFill>
            <a:ln>
              <a:noFill/>
            </a:ln>
          </p:spPr>
          <p:style>
            <a:lnRef idx="2">
              <a:schemeClr val="accent1">
                <a:shade val="50000"/>
              </a:schemeClr>
            </a:lnRef>
            <a:fillRef idx="1">
              <a:schemeClr val="accent1"/>
            </a:fillRef>
            <a:effectRef idx="0">
              <a:schemeClr val="accent1"/>
            </a:effectRef>
            <a:fontRef idx="minor"/>
          </p:style>
        </p:sp>
        <p:sp>
          <p:nvSpPr>
            <p:cNvPr id="279" name="CustomShape 17"/>
            <p:cNvSpPr/>
            <p:nvPr/>
          </p:nvSpPr>
          <p:spPr>
            <a:xfrm>
              <a:off x="3556800" y="4002120"/>
              <a:ext cx="267480" cy="3135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de-DE" sz="1470" b="0" strike="noStrike" spc="-1">
                  <a:solidFill>
                    <a:srgbClr val="000000"/>
                  </a:solidFill>
                  <a:latin typeface="Calibri"/>
                  <a:ea typeface="DejaVu Sans"/>
                </a:rPr>
                <a:t>?</a:t>
              </a:r>
              <a:endParaRPr lang="de-DE" sz="1470" b="0" strike="noStrike" spc="-1">
                <a:latin typeface="Calibri"/>
              </a:endParaRPr>
            </a:p>
          </p:txBody>
        </p:sp>
      </p:grpSp>
      <p:grpSp>
        <p:nvGrpSpPr>
          <p:cNvPr id="280" name="Group 18"/>
          <p:cNvGrpSpPr/>
          <p:nvPr/>
        </p:nvGrpSpPr>
        <p:grpSpPr>
          <a:xfrm>
            <a:off x="3895200" y="4346640"/>
            <a:ext cx="1378440" cy="731160"/>
            <a:chOff x="3895200" y="4346640"/>
            <a:chExt cx="1378440" cy="731160"/>
          </a:xfrm>
        </p:grpSpPr>
        <p:sp>
          <p:nvSpPr>
            <p:cNvPr id="281" name="CustomShape 19"/>
            <p:cNvSpPr/>
            <p:nvPr/>
          </p:nvSpPr>
          <p:spPr>
            <a:xfrm>
              <a:off x="3895200" y="4346640"/>
              <a:ext cx="1378440" cy="73116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p:style>
        </p:sp>
        <p:sp>
          <p:nvSpPr>
            <p:cNvPr id="282" name="CustomShape 20"/>
            <p:cNvSpPr/>
            <p:nvPr/>
          </p:nvSpPr>
          <p:spPr>
            <a:xfrm>
              <a:off x="4014000" y="4583880"/>
              <a:ext cx="1119960" cy="3135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de-DE" sz="1470" b="0" strike="noStrike" spc="-1">
                  <a:solidFill>
                    <a:srgbClr val="000000"/>
                  </a:solidFill>
                  <a:latin typeface="Calibri"/>
                  <a:ea typeface="DejaVu Sans"/>
                </a:rPr>
                <a:t>Modetrends</a:t>
              </a:r>
              <a:endParaRPr lang="de-DE" sz="1470" b="0" strike="noStrike" spc="-1">
                <a:latin typeface="Calibri"/>
              </a:endParaRPr>
            </a:p>
          </p:txBody>
        </p:sp>
      </p:grpSp>
      <p:sp>
        <p:nvSpPr>
          <p:cNvPr id="283" name="CustomShape 21"/>
          <p:cNvSpPr/>
          <p:nvPr/>
        </p:nvSpPr>
        <p:spPr>
          <a:xfrm>
            <a:off x="3667360" y="1302480"/>
            <a:ext cx="2866320" cy="31709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de-DE" sz="1470" b="0" strike="noStrike" spc="-1" dirty="0">
                <a:solidFill>
                  <a:srgbClr val="000000"/>
                </a:solidFill>
                <a:latin typeface="Calibri"/>
                <a:ea typeface="DejaVu Sans"/>
              </a:rPr>
              <a:t>Kontext / Umfeld </a:t>
            </a:r>
            <a:endParaRPr lang="de-DE" sz="1470" b="0" strike="noStrike" spc="-1" dirty="0">
              <a:latin typeface="Calibri"/>
            </a:endParaRPr>
          </a:p>
        </p:txBody>
      </p:sp>
      <p:sp>
        <p:nvSpPr>
          <p:cNvPr id="284" name="CustomShape 22"/>
          <p:cNvSpPr/>
          <p:nvPr/>
        </p:nvSpPr>
        <p:spPr>
          <a:xfrm flipH="1">
            <a:off x="360000" y="540000"/>
            <a:ext cx="3728160" cy="82954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de-DE" sz="2400" b="1" strike="noStrike" spc="-1" dirty="0">
                <a:solidFill>
                  <a:srgbClr val="000000"/>
                </a:solidFill>
                <a:latin typeface="Fira Sans"/>
                <a:ea typeface="Fira Sans"/>
              </a:rPr>
              <a:t>Probleme verstehen: </a:t>
            </a:r>
            <a:br>
              <a:rPr sz="2400" dirty="0"/>
            </a:br>
            <a:endParaRPr lang="de-DE" sz="2400" b="0" strike="noStrike" spc="-1" dirty="0">
              <a:latin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 name="CustomShape 2"/>
          <p:cNvSpPr/>
          <p:nvPr/>
        </p:nvSpPr>
        <p:spPr>
          <a:xfrm>
            <a:off x="6996240" y="6492960"/>
            <a:ext cx="22280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D7399306-F5B2-4E3A-97CF-86506ECA63F3}" type="slidenum">
              <a:rPr lang="en-GB" sz="1200" b="0" strike="noStrike" spc="-1">
                <a:solidFill>
                  <a:srgbClr val="000000"/>
                </a:solidFill>
                <a:latin typeface="Calibri"/>
                <a:ea typeface="DejaVu Sans"/>
              </a:rPr>
              <a:t>23</a:t>
            </a:fld>
            <a:endParaRPr lang="de-DE" sz="1200" b="0" strike="noStrike" spc="-1">
              <a:latin typeface="Calibri"/>
            </a:endParaRPr>
          </a:p>
        </p:txBody>
      </p:sp>
      <p:sp>
        <p:nvSpPr>
          <p:cNvPr id="287" name="CustomShape 3"/>
          <p:cNvSpPr/>
          <p:nvPr/>
        </p:nvSpPr>
        <p:spPr>
          <a:xfrm>
            <a:off x="1782900" y="3051400"/>
            <a:ext cx="1378440" cy="73116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p:style>
      </p:sp>
      <p:sp>
        <p:nvSpPr>
          <p:cNvPr id="295" name="CustomShape 11"/>
          <p:cNvSpPr/>
          <p:nvPr/>
        </p:nvSpPr>
        <p:spPr>
          <a:xfrm>
            <a:off x="540000" y="540000"/>
            <a:ext cx="6336000" cy="1323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90000"/>
              </a:lnSpc>
            </a:pPr>
            <a:r>
              <a:rPr lang="de-DE" sz="2400" b="1" strike="noStrike" spc="-1" dirty="0">
                <a:solidFill>
                  <a:srgbClr val="000000"/>
                </a:solidFill>
                <a:latin typeface="Fira Sans"/>
                <a:ea typeface="Fira Sans"/>
              </a:rPr>
              <a:t>Probleme verstehen:</a:t>
            </a:r>
          </a:p>
          <a:p>
            <a:pPr>
              <a:lnSpc>
                <a:spcPct val="90000"/>
              </a:lnSpc>
            </a:pPr>
            <a:r>
              <a:rPr lang="de-DE" sz="2400" b="1" strike="noStrike" spc="-1" dirty="0">
                <a:solidFill>
                  <a:srgbClr val="000000"/>
                </a:solidFill>
                <a:latin typeface="Fira Sans"/>
                <a:ea typeface="Fira Sans"/>
              </a:rPr>
              <a:t> </a:t>
            </a:r>
          </a:p>
          <a:p>
            <a:pPr>
              <a:lnSpc>
                <a:spcPct val="90000"/>
              </a:lnSpc>
            </a:pPr>
            <a:r>
              <a:rPr lang="de-DE" sz="4000" b="1" strike="noStrike" spc="-1" dirty="0">
                <a:solidFill>
                  <a:srgbClr val="000000"/>
                </a:solidFill>
                <a:latin typeface="Fira Sans"/>
                <a:ea typeface="Fira Sans"/>
              </a:rPr>
              <a:t>Themengruppen finden</a:t>
            </a:r>
            <a:endParaRPr lang="de-DE" sz="4000" b="0" strike="noStrike" spc="-1" dirty="0">
              <a:latin typeface="Calibri"/>
            </a:endParaRPr>
          </a:p>
        </p:txBody>
      </p:sp>
      <p:grpSp>
        <p:nvGrpSpPr>
          <p:cNvPr id="2" name="Gruppieren 1">
            <a:extLst>
              <a:ext uri="{FF2B5EF4-FFF2-40B4-BE49-F238E27FC236}">
                <a16:creationId xmlns:a16="http://schemas.microsoft.com/office/drawing/2014/main" id="{E4714192-755F-7042-8FD6-8AD944FA58B7}"/>
              </a:ext>
            </a:extLst>
          </p:cNvPr>
          <p:cNvGrpSpPr/>
          <p:nvPr/>
        </p:nvGrpSpPr>
        <p:grpSpPr>
          <a:xfrm>
            <a:off x="1864800" y="2515360"/>
            <a:ext cx="4671360" cy="3230640"/>
            <a:chOff x="1775160" y="2030760"/>
            <a:chExt cx="4671360" cy="3230640"/>
          </a:xfrm>
        </p:grpSpPr>
        <p:sp>
          <p:nvSpPr>
            <p:cNvPr id="285" name="CustomShape 1"/>
            <p:cNvSpPr/>
            <p:nvPr/>
          </p:nvSpPr>
          <p:spPr>
            <a:xfrm>
              <a:off x="5110920" y="4383720"/>
              <a:ext cx="1199520" cy="738720"/>
            </a:xfrm>
            <a:prstGeom prst="roundRect">
              <a:avLst>
                <a:gd name="adj" fmla="val 16667"/>
              </a:avLst>
            </a:prstGeom>
            <a:solidFill>
              <a:srgbClr val="FFFF00"/>
            </a:solidFill>
            <a:ln>
              <a:noFill/>
            </a:ln>
          </p:spPr>
          <p:style>
            <a:lnRef idx="2">
              <a:schemeClr val="accent1">
                <a:shade val="50000"/>
              </a:schemeClr>
            </a:lnRef>
            <a:fillRef idx="1">
              <a:schemeClr val="accent1"/>
            </a:fillRef>
            <a:effectRef idx="0">
              <a:schemeClr val="accent1"/>
            </a:effectRef>
            <a:fontRef idx="minor"/>
          </p:style>
        </p:sp>
        <p:sp>
          <p:nvSpPr>
            <p:cNvPr id="288" name="CustomShape 4"/>
            <p:cNvSpPr/>
            <p:nvPr/>
          </p:nvSpPr>
          <p:spPr>
            <a:xfrm>
              <a:off x="3912480" y="3672720"/>
              <a:ext cx="1378440" cy="73116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p:style>
        </p:sp>
        <p:sp>
          <p:nvSpPr>
            <p:cNvPr id="289" name="CustomShape 5"/>
            <p:cNvSpPr/>
            <p:nvPr/>
          </p:nvSpPr>
          <p:spPr>
            <a:xfrm>
              <a:off x="1829520" y="3352680"/>
              <a:ext cx="998280" cy="640080"/>
            </a:xfrm>
            <a:prstGeom prst="roundRect">
              <a:avLst>
                <a:gd name="adj" fmla="val 16667"/>
              </a:avLst>
            </a:prstGeom>
            <a:solidFill>
              <a:srgbClr val="FFFF00"/>
            </a:solidFill>
            <a:ln>
              <a:noFill/>
            </a:ln>
          </p:spPr>
          <p:style>
            <a:lnRef idx="2">
              <a:schemeClr val="accent1">
                <a:shade val="50000"/>
              </a:schemeClr>
            </a:lnRef>
            <a:fillRef idx="1">
              <a:schemeClr val="accent1"/>
            </a:fillRef>
            <a:effectRef idx="0">
              <a:schemeClr val="accent1"/>
            </a:effectRef>
            <a:fontRef idx="minor"/>
          </p:style>
        </p:sp>
        <p:sp>
          <p:nvSpPr>
            <p:cNvPr id="290" name="CustomShape 6"/>
            <p:cNvSpPr/>
            <p:nvPr/>
          </p:nvSpPr>
          <p:spPr>
            <a:xfrm>
              <a:off x="3370680" y="4522680"/>
              <a:ext cx="1199520" cy="738720"/>
            </a:xfrm>
            <a:prstGeom prst="roundRect">
              <a:avLst>
                <a:gd name="adj" fmla="val 16667"/>
              </a:avLst>
            </a:prstGeom>
            <a:solidFill>
              <a:srgbClr val="FFFF00"/>
            </a:solidFill>
            <a:ln>
              <a:noFill/>
            </a:ln>
          </p:spPr>
          <p:style>
            <a:lnRef idx="2">
              <a:schemeClr val="accent1">
                <a:shade val="50000"/>
              </a:schemeClr>
            </a:lnRef>
            <a:fillRef idx="1">
              <a:schemeClr val="accent1"/>
            </a:fillRef>
            <a:effectRef idx="0">
              <a:schemeClr val="accent1"/>
            </a:effectRef>
            <a:fontRef idx="minor"/>
          </p:style>
        </p:sp>
        <p:sp>
          <p:nvSpPr>
            <p:cNvPr id="291" name="CustomShape 7"/>
            <p:cNvSpPr/>
            <p:nvPr/>
          </p:nvSpPr>
          <p:spPr>
            <a:xfrm>
              <a:off x="1775160" y="2796120"/>
              <a:ext cx="1110960" cy="3135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de-DE" sz="1470" b="0" strike="noStrike" spc="-1">
                  <a:solidFill>
                    <a:srgbClr val="000000"/>
                  </a:solidFill>
                  <a:latin typeface="Calibri"/>
                  <a:ea typeface="DejaVu Sans"/>
                </a:rPr>
                <a:t>Taschengeld</a:t>
              </a:r>
              <a:endParaRPr lang="de-DE" sz="1470" b="0" strike="noStrike" spc="-1">
                <a:latin typeface="Calibri"/>
              </a:endParaRPr>
            </a:p>
          </p:txBody>
        </p:sp>
        <p:sp>
          <p:nvSpPr>
            <p:cNvPr id="292" name="CustomShape 8"/>
            <p:cNvSpPr/>
            <p:nvPr/>
          </p:nvSpPr>
          <p:spPr>
            <a:xfrm>
              <a:off x="3977640" y="3662280"/>
              <a:ext cx="1248120" cy="7614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de-DE" sz="1470" b="0" strike="noStrike" spc="-1">
                  <a:solidFill>
                    <a:srgbClr val="000000"/>
                  </a:solidFill>
                  <a:latin typeface="Calibri"/>
                  <a:ea typeface="DejaVu Sans"/>
                </a:rPr>
                <a:t>Lokale </a:t>
              </a:r>
              <a:endParaRPr lang="de-DE" sz="1470" b="0" strike="noStrike" spc="-1">
                <a:latin typeface="Calibri"/>
              </a:endParaRPr>
            </a:p>
            <a:p>
              <a:pPr algn="ctr">
                <a:lnSpc>
                  <a:spcPct val="100000"/>
                </a:lnSpc>
              </a:pPr>
              <a:r>
                <a:rPr lang="de-DE" sz="1470" b="0" strike="noStrike" spc="-1">
                  <a:solidFill>
                    <a:srgbClr val="000000"/>
                  </a:solidFill>
                  <a:latin typeface="Calibri"/>
                  <a:ea typeface="DejaVu Sans"/>
                </a:rPr>
                <a:t>Beschaffungs-</a:t>
              </a:r>
              <a:endParaRPr lang="de-DE" sz="1470" b="0" strike="noStrike" spc="-1">
                <a:latin typeface="Calibri"/>
              </a:endParaRPr>
            </a:p>
            <a:p>
              <a:pPr algn="ctr">
                <a:lnSpc>
                  <a:spcPct val="100000"/>
                </a:lnSpc>
              </a:pPr>
              <a:r>
                <a:rPr lang="de-DE" sz="1470" b="0" strike="noStrike" spc="-1">
                  <a:solidFill>
                    <a:srgbClr val="000000"/>
                  </a:solidFill>
                  <a:latin typeface="Calibri"/>
                  <a:ea typeface="DejaVu Sans"/>
                </a:rPr>
                <a:t>möglichkeiten</a:t>
              </a:r>
              <a:endParaRPr lang="de-DE" sz="1470" b="0" strike="noStrike" spc="-1">
                <a:latin typeface="Calibri"/>
              </a:endParaRPr>
            </a:p>
          </p:txBody>
        </p:sp>
        <p:sp>
          <p:nvSpPr>
            <p:cNvPr id="293" name="CustomShape 9"/>
            <p:cNvSpPr/>
            <p:nvPr/>
          </p:nvSpPr>
          <p:spPr>
            <a:xfrm>
              <a:off x="1870560" y="3478500"/>
              <a:ext cx="1022400" cy="3884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de-DE" sz="980" b="0" strike="noStrike" spc="-1" dirty="0">
                  <a:solidFill>
                    <a:srgbClr val="000000"/>
                  </a:solidFill>
                  <a:latin typeface="Calibri"/>
                  <a:ea typeface="DejaVu Sans"/>
                </a:rPr>
                <a:t>Zu wenig für </a:t>
              </a:r>
              <a:endParaRPr lang="de-DE" sz="980" b="0" strike="noStrike" spc="-1" dirty="0">
                <a:latin typeface="Calibri"/>
              </a:endParaRPr>
            </a:p>
            <a:p>
              <a:pPr>
                <a:lnSpc>
                  <a:spcPct val="100000"/>
                </a:lnSpc>
              </a:pPr>
              <a:r>
                <a:rPr lang="de-DE" sz="980" b="0" strike="noStrike" spc="-1" dirty="0">
                  <a:solidFill>
                    <a:srgbClr val="000000"/>
                  </a:solidFill>
                  <a:latin typeface="Calibri"/>
                  <a:ea typeface="DejaVu Sans"/>
                </a:rPr>
                <a:t>neue faire Mode</a:t>
              </a:r>
              <a:endParaRPr lang="de-DE" sz="980" b="0" strike="noStrike" spc="-1" dirty="0">
                <a:latin typeface="Calibri"/>
              </a:endParaRPr>
            </a:p>
          </p:txBody>
        </p:sp>
        <p:sp>
          <p:nvSpPr>
            <p:cNvPr id="294" name="CustomShape 10"/>
            <p:cNvSpPr/>
            <p:nvPr/>
          </p:nvSpPr>
          <p:spPr>
            <a:xfrm>
              <a:off x="3374640" y="4598280"/>
              <a:ext cx="1267504" cy="54331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de-DE" sz="980" b="0" strike="noStrike" spc="-1" dirty="0">
                  <a:solidFill>
                    <a:srgbClr val="000000"/>
                  </a:solidFill>
                  <a:latin typeface="Calibri"/>
                  <a:ea typeface="DejaVu Sans"/>
                </a:rPr>
                <a:t>Wir wissen nicht, wo </a:t>
              </a:r>
              <a:endParaRPr lang="de-DE" sz="980" b="0" strike="noStrike" spc="-1" dirty="0">
                <a:latin typeface="Calibri"/>
              </a:endParaRPr>
            </a:p>
            <a:p>
              <a:pPr>
                <a:lnSpc>
                  <a:spcPct val="100000"/>
                </a:lnSpc>
              </a:pPr>
              <a:r>
                <a:rPr lang="de-DE" sz="980" b="0" strike="noStrike" spc="-1" dirty="0">
                  <a:solidFill>
                    <a:srgbClr val="000000"/>
                  </a:solidFill>
                  <a:latin typeface="Calibri"/>
                  <a:ea typeface="DejaVu Sans"/>
                </a:rPr>
                <a:t>wir faire Mode </a:t>
              </a:r>
              <a:endParaRPr lang="de-DE" sz="980" b="0" strike="noStrike" spc="-1" dirty="0">
                <a:latin typeface="Calibri"/>
              </a:endParaRPr>
            </a:p>
            <a:p>
              <a:pPr>
                <a:lnSpc>
                  <a:spcPct val="100000"/>
                </a:lnSpc>
              </a:pPr>
              <a:r>
                <a:rPr lang="de-DE" sz="980" b="0" strike="noStrike" spc="-1" dirty="0">
                  <a:solidFill>
                    <a:srgbClr val="000000"/>
                  </a:solidFill>
                  <a:latin typeface="Calibri"/>
                  <a:ea typeface="DejaVu Sans"/>
                </a:rPr>
                <a:t>kaufen können</a:t>
              </a:r>
              <a:endParaRPr lang="de-DE" sz="980" b="0" strike="noStrike" spc="-1" dirty="0">
                <a:latin typeface="Calibri"/>
              </a:endParaRPr>
            </a:p>
          </p:txBody>
        </p:sp>
        <p:grpSp>
          <p:nvGrpSpPr>
            <p:cNvPr id="296" name="Group 12"/>
            <p:cNvGrpSpPr/>
            <p:nvPr/>
          </p:nvGrpSpPr>
          <p:grpSpPr>
            <a:xfrm>
              <a:off x="5448240" y="2796120"/>
              <a:ext cx="998280" cy="640080"/>
              <a:chOff x="5448240" y="2796120"/>
              <a:chExt cx="998280" cy="640080"/>
            </a:xfrm>
          </p:grpSpPr>
          <p:sp>
            <p:nvSpPr>
              <p:cNvPr id="297" name="CustomShape 13"/>
              <p:cNvSpPr/>
              <p:nvPr/>
            </p:nvSpPr>
            <p:spPr>
              <a:xfrm>
                <a:off x="5448240" y="2796120"/>
                <a:ext cx="998280" cy="640080"/>
              </a:xfrm>
              <a:prstGeom prst="roundRect">
                <a:avLst>
                  <a:gd name="adj" fmla="val 16667"/>
                </a:avLst>
              </a:prstGeom>
              <a:solidFill>
                <a:srgbClr val="FFFF00"/>
              </a:solidFill>
              <a:ln>
                <a:noFill/>
              </a:ln>
            </p:spPr>
            <p:style>
              <a:lnRef idx="2">
                <a:schemeClr val="accent1">
                  <a:shade val="50000"/>
                </a:schemeClr>
              </a:lnRef>
              <a:fillRef idx="1">
                <a:schemeClr val="accent1"/>
              </a:fillRef>
              <a:effectRef idx="0">
                <a:schemeClr val="accent1"/>
              </a:effectRef>
              <a:fontRef idx="minor"/>
            </p:style>
          </p:sp>
          <p:sp>
            <p:nvSpPr>
              <p:cNvPr id="298" name="CustomShape 14"/>
              <p:cNvSpPr/>
              <p:nvPr/>
            </p:nvSpPr>
            <p:spPr>
              <a:xfrm>
                <a:off x="5495400" y="2922480"/>
                <a:ext cx="889920" cy="3884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de-DE" sz="980" b="0" strike="noStrike" spc="-1" dirty="0">
                    <a:solidFill>
                      <a:srgbClr val="000000"/>
                    </a:solidFill>
                    <a:latin typeface="Calibri"/>
                    <a:ea typeface="DejaVu Sans"/>
                  </a:rPr>
                  <a:t>2nd Hand ist </a:t>
                </a:r>
                <a:endParaRPr lang="de-DE" sz="980" b="0" strike="noStrike" spc="-1" dirty="0">
                  <a:latin typeface="Calibri"/>
                </a:endParaRPr>
              </a:p>
              <a:p>
                <a:pPr>
                  <a:lnSpc>
                    <a:spcPct val="100000"/>
                  </a:lnSpc>
                </a:pPr>
                <a:r>
                  <a:rPr lang="de-DE" sz="980" b="0" strike="noStrike" spc="-1" dirty="0">
                    <a:solidFill>
                      <a:srgbClr val="000000"/>
                    </a:solidFill>
                    <a:latin typeface="Calibri"/>
                    <a:ea typeface="DejaVu Sans"/>
                  </a:rPr>
                  <a:t>nicht modisch</a:t>
                </a:r>
                <a:endParaRPr lang="de-DE" sz="980" b="0" strike="noStrike" spc="-1" dirty="0">
                  <a:latin typeface="Calibri"/>
                </a:endParaRPr>
              </a:p>
            </p:txBody>
          </p:sp>
        </p:grpSp>
        <p:grpSp>
          <p:nvGrpSpPr>
            <p:cNvPr id="299" name="Group 15"/>
            <p:cNvGrpSpPr/>
            <p:nvPr/>
          </p:nvGrpSpPr>
          <p:grpSpPr>
            <a:xfrm>
              <a:off x="3970800" y="2030760"/>
              <a:ext cx="998280" cy="640080"/>
              <a:chOff x="3970800" y="2030760"/>
              <a:chExt cx="998280" cy="640080"/>
            </a:xfrm>
          </p:grpSpPr>
          <p:sp>
            <p:nvSpPr>
              <p:cNvPr id="300" name="CustomShape 16"/>
              <p:cNvSpPr/>
              <p:nvPr/>
            </p:nvSpPr>
            <p:spPr>
              <a:xfrm>
                <a:off x="3970800" y="2030760"/>
                <a:ext cx="998280" cy="640080"/>
              </a:xfrm>
              <a:prstGeom prst="roundRect">
                <a:avLst>
                  <a:gd name="adj" fmla="val 16667"/>
                </a:avLst>
              </a:prstGeom>
              <a:solidFill>
                <a:srgbClr val="FFFF00"/>
              </a:solidFill>
              <a:ln>
                <a:noFill/>
              </a:ln>
            </p:spPr>
            <p:style>
              <a:lnRef idx="2">
                <a:schemeClr val="accent1">
                  <a:shade val="50000"/>
                </a:schemeClr>
              </a:lnRef>
              <a:fillRef idx="1">
                <a:schemeClr val="accent1"/>
              </a:fillRef>
              <a:effectRef idx="0">
                <a:schemeClr val="accent1"/>
              </a:effectRef>
              <a:fontRef idx="minor"/>
            </p:style>
          </p:sp>
          <p:sp>
            <p:nvSpPr>
              <p:cNvPr id="301" name="CustomShape 17"/>
              <p:cNvSpPr/>
              <p:nvPr/>
            </p:nvSpPr>
            <p:spPr>
              <a:xfrm>
                <a:off x="4053240" y="2107800"/>
                <a:ext cx="909720" cy="5378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de-DE" sz="980" b="0" strike="noStrike" spc="-1" dirty="0">
                    <a:solidFill>
                      <a:srgbClr val="000000"/>
                    </a:solidFill>
                    <a:latin typeface="Calibri"/>
                    <a:ea typeface="DejaVu Sans"/>
                  </a:rPr>
                  <a:t>Es ist komisch </a:t>
                </a:r>
                <a:endParaRPr lang="de-DE" sz="980" b="0" strike="noStrike" spc="-1" dirty="0">
                  <a:latin typeface="Calibri"/>
                </a:endParaRPr>
              </a:p>
              <a:p>
                <a:pPr>
                  <a:lnSpc>
                    <a:spcPct val="100000"/>
                  </a:lnSpc>
                </a:pPr>
                <a:r>
                  <a:rPr lang="de-DE" sz="980" b="0" strike="noStrike" spc="-1" dirty="0">
                    <a:solidFill>
                      <a:srgbClr val="000000"/>
                    </a:solidFill>
                    <a:latin typeface="Calibri"/>
                    <a:ea typeface="DejaVu Sans"/>
                  </a:rPr>
                  <a:t>2nd Hand zu </a:t>
                </a:r>
                <a:endParaRPr lang="de-DE" sz="980" b="0" strike="noStrike" spc="-1" dirty="0">
                  <a:latin typeface="Calibri"/>
                </a:endParaRPr>
              </a:p>
              <a:p>
                <a:pPr>
                  <a:lnSpc>
                    <a:spcPct val="100000"/>
                  </a:lnSpc>
                </a:pPr>
                <a:r>
                  <a:rPr lang="de-DE" sz="980" b="0" strike="noStrike" spc="-1" dirty="0">
                    <a:solidFill>
                      <a:srgbClr val="000000"/>
                    </a:solidFill>
                    <a:latin typeface="Calibri"/>
                    <a:ea typeface="DejaVu Sans"/>
                  </a:rPr>
                  <a:t>tragen</a:t>
                </a:r>
                <a:endParaRPr lang="de-DE" sz="980" b="0" strike="noStrike" spc="-1" dirty="0">
                  <a:latin typeface="Calibri"/>
                </a:endParaRPr>
              </a:p>
            </p:txBody>
          </p:sp>
        </p:grpSp>
        <p:sp>
          <p:nvSpPr>
            <p:cNvPr id="302" name="CustomShape 18"/>
            <p:cNvSpPr/>
            <p:nvPr/>
          </p:nvSpPr>
          <p:spPr>
            <a:xfrm>
              <a:off x="5107320" y="4594320"/>
              <a:ext cx="1242000" cy="3884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de-DE" sz="980" b="0" strike="noStrike" spc="-1">
                  <a:solidFill>
                    <a:srgbClr val="000000"/>
                  </a:solidFill>
                  <a:latin typeface="Calibri"/>
                  <a:ea typeface="DejaVu Sans"/>
                </a:rPr>
                <a:t>Keine Möglichkeiten </a:t>
              </a:r>
              <a:endParaRPr lang="de-DE" sz="980" b="0" strike="noStrike" spc="-1">
                <a:latin typeface="Calibri"/>
              </a:endParaRPr>
            </a:p>
            <a:p>
              <a:pPr>
                <a:lnSpc>
                  <a:spcPct val="100000"/>
                </a:lnSpc>
              </a:pPr>
              <a:r>
                <a:rPr lang="de-DE" sz="980" b="0" strike="noStrike" spc="-1">
                  <a:solidFill>
                    <a:srgbClr val="000000"/>
                  </a:solidFill>
                  <a:latin typeface="Calibri"/>
                  <a:ea typeface="DejaVu Sans"/>
                </a:rPr>
                <a:t>für Kleidertausch</a:t>
              </a:r>
              <a:endParaRPr lang="de-DE" sz="980" b="0" strike="noStrike" spc="-1">
                <a:latin typeface="Calibri"/>
              </a:endParaRPr>
            </a:p>
          </p:txBody>
        </p:sp>
      </p:grpSp>
      <p:grpSp>
        <p:nvGrpSpPr>
          <p:cNvPr id="303" name="Group 19"/>
          <p:cNvGrpSpPr/>
          <p:nvPr/>
        </p:nvGrpSpPr>
        <p:grpSpPr>
          <a:xfrm>
            <a:off x="5297400" y="2320240"/>
            <a:ext cx="1378440" cy="731160"/>
            <a:chOff x="5258160" y="1832760"/>
            <a:chExt cx="1378440" cy="731160"/>
          </a:xfrm>
        </p:grpSpPr>
        <p:sp>
          <p:nvSpPr>
            <p:cNvPr id="304" name="CustomShape 20"/>
            <p:cNvSpPr/>
            <p:nvPr/>
          </p:nvSpPr>
          <p:spPr>
            <a:xfrm>
              <a:off x="5258160" y="1832760"/>
              <a:ext cx="1378440" cy="73116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p:style>
        </p:sp>
        <p:sp>
          <p:nvSpPr>
            <p:cNvPr id="305" name="CustomShape 21"/>
            <p:cNvSpPr/>
            <p:nvPr/>
          </p:nvSpPr>
          <p:spPr>
            <a:xfrm>
              <a:off x="5376960" y="2070000"/>
              <a:ext cx="1119960" cy="3135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de-DE" sz="1470" b="0" strike="noStrike" spc="-1" dirty="0">
                  <a:solidFill>
                    <a:srgbClr val="000000"/>
                  </a:solidFill>
                  <a:latin typeface="Calibri"/>
                  <a:ea typeface="DejaVu Sans"/>
                </a:rPr>
                <a:t>Modetrends</a:t>
              </a:r>
              <a:endParaRPr lang="de-DE" sz="1470" b="0" strike="noStrike" spc="-1" dirty="0">
                <a:latin typeface="Calibri"/>
              </a:endParaRPr>
            </a:p>
          </p:txBody>
        </p:sp>
      </p:grpSp>
      <p:sp>
        <p:nvSpPr>
          <p:cNvPr id="25" name="CustomShape 13">
            <a:extLst>
              <a:ext uri="{FF2B5EF4-FFF2-40B4-BE49-F238E27FC236}">
                <a16:creationId xmlns:a16="http://schemas.microsoft.com/office/drawing/2014/main" id="{DFF6302C-1753-F341-9C54-5EFB9305A3EF}"/>
              </a:ext>
            </a:extLst>
          </p:cNvPr>
          <p:cNvSpPr/>
          <p:nvPr/>
        </p:nvSpPr>
        <p:spPr>
          <a:xfrm>
            <a:off x="6949080" y="2665875"/>
            <a:ext cx="998280" cy="640080"/>
          </a:xfrm>
          <a:prstGeom prst="roundRect">
            <a:avLst>
              <a:gd name="adj" fmla="val 16667"/>
            </a:avLst>
          </a:prstGeom>
          <a:solidFill>
            <a:srgbClr val="FFFF00"/>
          </a:solidFill>
          <a:ln>
            <a:noFill/>
          </a:ln>
        </p:spPr>
        <p:style>
          <a:lnRef idx="2">
            <a:schemeClr val="accent1">
              <a:shade val="50000"/>
            </a:schemeClr>
          </a:lnRef>
          <a:fillRef idx="1">
            <a:schemeClr val="accent1"/>
          </a:fillRef>
          <a:effectRef idx="0">
            <a:schemeClr val="accent1"/>
          </a:effectRef>
          <a:fontRef idx="minor"/>
        </p:style>
      </p:sp>
      <p:sp>
        <p:nvSpPr>
          <p:cNvPr id="26" name="CustomShape 14">
            <a:extLst>
              <a:ext uri="{FF2B5EF4-FFF2-40B4-BE49-F238E27FC236}">
                <a16:creationId xmlns:a16="http://schemas.microsoft.com/office/drawing/2014/main" id="{F376ABAB-797E-F344-AA74-0497ACD95D0D}"/>
              </a:ext>
            </a:extLst>
          </p:cNvPr>
          <p:cNvSpPr/>
          <p:nvPr/>
        </p:nvSpPr>
        <p:spPr>
          <a:xfrm>
            <a:off x="6996240" y="2714260"/>
            <a:ext cx="901442" cy="54331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de-DE" sz="980" b="0" strike="noStrike" spc="-1" dirty="0">
                <a:solidFill>
                  <a:srgbClr val="000000"/>
                </a:solidFill>
                <a:latin typeface="Calibri"/>
                <a:ea typeface="DejaVu Sans"/>
              </a:rPr>
              <a:t>2nd Hand hat </a:t>
            </a:r>
          </a:p>
          <a:p>
            <a:pPr>
              <a:lnSpc>
                <a:spcPct val="100000"/>
              </a:lnSpc>
            </a:pPr>
            <a:r>
              <a:rPr lang="de-DE" sz="980" b="0" strike="noStrike" spc="-1" dirty="0">
                <a:solidFill>
                  <a:srgbClr val="000000"/>
                </a:solidFill>
                <a:latin typeface="Calibri"/>
                <a:ea typeface="DejaVu Sans"/>
              </a:rPr>
              <a:t>nicht jeder,</a:t>
            </a:r>
          </a:p>
          <a:p>
            <a:pPr>
              <a:lnSpc>
                <a:spcPct val="100000"/>
              </a:lnSpc>
            </a:pPr>
            <a:r>
              <a:rPr lang="de-DE" sz="980" b="0" strike="noStrike" spc="-1" dirty="0">
                <a:solidFill>
                  <a:srgbClr val="000000"/>
                </a:solidFill>
                <a:latin typeface="Calibri"/>
                <a:ea typeface="DejaVu Sans"/>
              </a:rPr>
              <a:t>ist besonders</a:t>
            </a:r>
            <a:endParaRPr lang="de-DE" sz="980" b="0" strike="noStrike" spc="-1" dirty="0">
              <a:latin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 name="CustomShape 1"/>
          <p:cNvSpPr/>
          <p:nvPr/>
        </p:nvSpPr>
        <p:spPr>
          <a:xfrm>
            <a:off x="5147640" y="4604040"/>
            <a:ext cx="1476360" cy="909360"/>
          </a:xfrm>
          <a:prstGeom prst="roundRect">
            <a:avLst>
              <a:gd name="adj" fmla="val 16667"/>
            </a:avLst>
          </a:prstGeom>
          <a:solidFill>
            <a:srgbClr val="FFFF00"/>
          </a:solidFill>
          <a:ln>
            <a:noFill/>
          </a:ln>
        </p:spPr>
        <p:style>
          <a:lnRef idx="2">
            <a:schemeClr val="accent1">
              <a:shade val="50000"/>
            </a:schemeClr>
          </a:lnRef>
          <a:fillRef idx="1">
            <a:schemeClr val="accent1"/>
          </a:fillRef>
          <a:effectRef idx="0">
            <a:schemeClr val="accent1"/>
          </a:effectRef>
          <a:fontRef idx="minor"/>
        </p:style>
      </p:sp>
      <p:sp>
        <p:nvSpPr>
          <p:cNvPr id="308" name="CustomShape 2"/>
          <p:cNvSpPr/>
          <p:nvPr/>
        </p:nvSpPr>
        <p:spPr>
          <a:xfrm>
            <a:off x="6996240" y="6447960"/>
            <a:ext cx="22280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46C6F70F-124A-4F17-87D5-F2BEE0DB3C6F}" type="slidenum">
              <a:rPr lang="en-GB" sz="1200" b="0" strike="noStrike" spc="-1">
                <a:solidFill>
                  <a:srgbClr val="000000"/>
                </a:solidFill>
                <a:latin typeface="Calibri"/>
                <a:ea typeface="DejaVu Sans"/>
              </a:rPr>
              <a:t>24</a:t>
            </a:fld>
            <a:endParaRPr lang="de-DE" sz="1200" b="0" strike="noStrike" spc="-1">
              <a:latin typeface="Calibri"/>
            </a:endParaRPr>
          </a:p>
        </p:txBody>
      </p:sp>
      <p:sp>
        <p:nvSpPr>
          <p:cNvPr id="309" name="CustomShape 3"/>
          <p:cNvSpPr/>
          <p:nvPr/>
        </p:nvSpPr>
        <p:spPr>
          <a:xfrm>
            <a:off x="895680" y="2384280"/>
            <a:ext cx="1696680" cy="90036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p:style>
      </p:sp>
      <p:sp>
        <p:nvSpPr>
          <p:cNvPr id="310" name="CustomShape 4"/>
          <p:cNvSpPr/>
          <p:nvPr/>
        </p:nvSpPr>
        <p:spPr>
          <a:xfrm>
            <a:off x="3672360" y="3728880"/>
            <a:ext cx="1696680" cy="90036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p:style>
      </p:sp>
      <p:sp>
        <p:nvSpPr>
          <p:cNvPr id="311" name="CustomShape 5"/>
          <p:cNvSpPr/>
          <p:nvPr/>
        </p:nvSpPr>
        <p:spPr>
          <a:xfrm>
            <a:off x="1462680" y="3342600"/>
            <a:ext cx="1228680" cy="788040"/>
          </a:xfrm>
          <a:prstGeom prst="roundRect">
            <a:avLst>
              <a:gd name="adj" fmla="val 16667"/>
            </a:avLst>
          </a:prstGeom>
          <a:solidFill>
            <a:srgbClr val="FFFF00"/>
          </a:solidFill>
          <a:ln>
            <a:noFill/>
          </a:ln>
        </p:spPr>
        <p:style>
          <a:lnRef idx="2">
            <a:schemeClr val="accent1">
              <a:shade val="50000"/>
            </a:schemeClr>
          </a:lnRef>
          <a:fillRef idx="1">
            <a:schemeClr val="accent1"/>
          </a:fillRef>
          <a:effectRef idx="0">
            <a:schemeClr val="accent1"/>
          </a:effectRef>
          <a:fontRef idx="minor"/>
        </p:style>
      </p:sp>
      <p:sp>
        <p:nvSpPr>
          <p:cNvPr id="312" name="CustomShape 6"/>
          <p:cNvSpPr/>
          <p:nvPr/>
        </p:nvSpPr>
        <p:spPr>
          <a:xfrm>
            <a:off x="3005640" y="4775040"/>
            <a:ext cx="1476360" cy="909360"/>
          </a:xfrm>
          <a:prstGeom prst="roundRect">
            <a:avLst>
              <a:gd name="adj" fmla="val 16667"/>
            </a:avLst>
          </a:prstGeom>
          <a:solidFill>
            <a:srgbClr val="FFFF00"/>
          </a:solidFill>
          <a:ln>
            <a:noFill/>
          </a:ln>
        </p:spPr>
        <p:style>
          <a:lnRef idx="2">
            <a:schemeClr val="accent1">
              <a:shade val="50000"/>
            </a:schemeClr>
          </a:lnRef>
          <a:fillRef idx="1">
            <a:schemeClr val="accent1"/>
          </a:fillRef>
          <a:effectRef idx="0">
            <a:schemeClr val="accent1"/>
          </a:effectRef>
          <a:fontRef idx="minor"/>
        </p:style>
      </p:sp>
      <p:sp>
        <p:nvSpPr>
          <p:cNvPr id="313" name="CustomShape 7"/>
          <p:cNvSpPr/>
          <p:nvPr/>
        </p:nvSpPr>
        <p:spPr>
          <a:xfrm>
            <a:off x="1049040" y="2649960"/>
            <a:ext cx="1316160" cy="3643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de-DE" sz="1800" b="0" strike="noStrike" spc="-1">
                <a:solidFill>
                  <a:srgbClr val="000000"/>
                </a:solidFill>
                <a:latin typeface="Calibri"/>
                <a:ea typeface="DejaVu Sans"/>
              </a:rPr>
              <a:t>Taschengeld</a:t>
            </a:r>
            <a:endParaRPr lang="de-DE" sz="1800" b="0" strike="noStrike" spc="-1">
              <a:latin typeface="Calibri"/>
            </a:endParaRPr>
          </a:p>
        </p:txBody>
      </p:sp>
      <p:sp>
        <p:nvSpPr>
          <p:cNvPr id="314" name="CustomShape 8"/>
          <p:cNvSpPr/>
          <p:nvPr/>
        </p:nvSpPr>
        <p:spPr>
          <a:xfrm>
            <a:off x="3959280" y="3840120"/>
            <a:ext cx="1122480" cy="6840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de-DE" sz="1300" b="0" strike="noStrike" spc="-1">
                <a:solidFill>
                  <a:srgbClr val="000000"/>
                </a:solidFill>
                <a:latin typeface="Calibri"/>
                <a:ea typeface="DejaVu Sans"/>
              </a:rPr>
              <a:t>Lokale </a:t>
            </a:r>
            <a:endParaRPr lang="de-DE" sz="1300" b="0" strike="noStrike" spc="-1">
              <a:latin typeface="Calibri"/>
            </a:endParaRPr>
          </a:p>
          <a:p>
            <a:pPr algn="ctr">
              <a:lnSpc>
                <a:spcPct val="100000"/>
              </a:lnSpc>
            </a:pPr>
            <a:r>
              <a:rPr lang="de-DE" sz="1300" b="0" strike="noStrike" spc="-1">
                <a:solidFill>
                  <a:srgbClr val="000000"/>
                </a:solidFill>
                <a:latin typeface="Calibri"/>
                <a:ea typeface="DejaVu Sans"/>
              </a:rPr>
              <a:t>Beschaffungs-</a:t>
            </a:r>
            <a:endParaRPr lang="de-DE" sz="1300" b="0" strike="noStrike" spc="-1">
              <a:latin typeface="Calibri"/>
            </a:endParaRPr>
          </a:p>
          <a:p>
            <a:pPr algn="ctr">
              <a:lnSpc>
                <a:spcPct val="100000"/>
              </a:lnSpc>
            </a:pPr>
            <a:r>
              <a:rPr lang="de-DE" sz="1300" b="0" strike="noStrike" spc="-1">
                <a:solidFill>
                  <a:srgbClr val="000000"/>
                </a:solidFill>
                <a:latin typeface="Calibri"/>
                <a:ea typeface="DejaVu Sans"/>
              </a:rPr>
              <a:t>möglichkeiten</a:t>
            </a:r>
            <a:endParaRPr lang="de-DE" sz="1300" b="0" strike="noStrike" spc="-1">
              <a:latin typeface="Calibri"/>
            </a:endParaRPr>
          </a:p>
        </p:txBody>
      </p:sp>
      <p:sp>
        <p:nvSpPr>
          <p:cNvPr id="315" name="CustomShape 9"/>
          <p:cNvSpPr/>
          <p:nvPr/>
        </p:nvSpPr>
        <p:spPr>
          <a:xfrm>
            <a:off x="1475280" y="3498120"/>
            <a:ext cx="1212480" cy="4550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de-DE" sz="1200" b="0" strike="noStrike" spc="-1">
                <a:solidFill>
                  <a:srgbClr val="000000"/>
                </a:solidFill>
                <a:latin typeface="Calibri"/>
                <a:ea typeface="DejaVu Sans"/>
              </a:rPr>
              <a:t>Zu wenig für </a:t>
            </a:r>
            <a:endParaRPr lang="de-DE" sz="1200" b="0" strike="noStrike" spc="-1">
              <a:latin typeface="Calibri"/>
            </a:endParaRPr>
          </a:p>
          <a:p>
            <a:pPr>
              <a:lnSpc>
                <a:spcPct val="100000"/>
              </a:lnSpc>
            </a:pPr>
            <a:r>
              <a:rPr lang="de-DE" sz="1200" b="0" strike="noStrike" spc="-1">
                <a:solidFill>
                  <a:srgbClr val="000000"/>
                </a:solidFill>
                <a:latin typeface="Calibri"/>
                <a:ea typeface="DejaVu Sans"/>
              </a:rPr>
              <a:t>neue faire Mode</a:t>
            </a:r>
            <a:endParaRPr lang="de-DE" sz="1200" b="0" strike="noStrike" spc="-1">
              <a:latin typeface="Calibri"/>
            </a:endParaRPr>
          </a:p>
        </p:txBody>
      </p:sp>
      <p:sp>
        <p:nvSpPr>
          <p:cNvPr id="316" name="CustomShape 10"/>
          <p:cNvSpPr/>
          <p:nvPr/>
        </p:nvSpPr>
        <p:spPr>
          <a:xfrm>
            <a:off x="3012480" y="4867920"/>
            <a:ext cx="1509942" cy="644877"/>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de-DE" sz="1200" b="0" strike="noStrike" spc="-1" dirty="0">
                <a:solidFill>
                  <a:srgbClr val="000000"/>
                </a:solidFill>
                <a:latin typeface="Calibri"/>
                <a:ea typeface="DejaVu Sans"/>
              </a:rPr>
              <a:t>Wir wissen nicht, wo </a:t>
            </a:r>
            <a:endParaRPr lang="de-DE" sz="1200" b="0" strike="noStrike" spc="-1" dirty="0">
              <a:latin typeface="Calibri"/>
            </a:endParaRPr>
          </a:p>
          <a:p>
            <a:pPr>
              <a:lnSpc>
                <a:spcPct val="100000"/>
              </a:lnSpc>
            </a:pPr>
            <a:r>
              <a:rPr lang="de-DE" sz="1200" b="0" strike="noStrike" spc="-1" dirty="0">
                <a:solidFill>
                  <a:srgbClr val="000000"/>
                </a:solidFill>
                <a:latin typeface="Calibri"/>
                <a:ea typeface="DejaVu Sans"/>
              </a:rPr>
              <a:t>wir faire Mode </a:t>
            </a:r>
            <a:endParaRPr lang="de-DE" sz="1200" b="0" strike="noStrike" spc="-1" dirty="0">
              <a:latin typeface="Calibri"/>
            </a:endParaRPr>
          </a:p>
          <a:p>
            <a:pPr>
              <a:lnSpc>
                <a:spcPct val="100000"/>
              </a:lnSpc>
            </a:pPr>
            <a:r>
              <a:rPr lang="de-DE" sz="1200" b="0" strike="noStrike" spc="-1" dirty="0">
                <a:solidFill>
                  <a:srgbClr val="000000"/>
                </a:solidFill>
                <a:latin typeface="Calibri"/>
                <a:ea typeface="DejaVu Sans"/>
              </a:rPr>
              <a:t>kaufen können</a:t>
            </a:r>
            <a:endParaRPr lang="de-DE" sz="1200" b="0" strike="noStrike" spc="-1" dirty="0">
              <a:latin typeface="Calibri"/>
            </a:endParaRPr>
          </a:p>
        </p:txBody>
      </p:sp>
      <p:sp>
        <p:nvSpPr>
          <p:cNvPr id="318" name="CustomShape 12"/>
          <p:cNvSpPr/>
          <p:nvPr/>
        </p:nvSpPr>
        <p:spPr>
          <a:xfrm>
            <a:off x="2727000" y="2495880"/>
            <a:ext cx="1228680" cy="788040"/>
          </a:xfrm>
          <a:prstGeom prst="roundRect">
            <a:avLst>
              <a:gd name="adj" fmla="val 16667"/>
            </a:avLst>
          </a:prstGeom>
          <a:solidFill>
            <a:srgbClr val="FFFF00"/>
          </a:solidFill>
          <a:ln>
            <a:noFill/>
          </a:ln>
        </p:spPr>
        <p:style>
          <a:lnRef idx="2">
            <a:schemeClr val="accent1">
              <a:shade val="50000"/>
            </a:schemeClr>
          </a:lnRef>
          <a:fillRef idx="1">
            <a:schemeClr val="accent1"/>
          </a:fillRef>
          <a:effectRef idx="0">
            <a:schemeClr val="accent1"/>
          </a:effectRef>
          <a:fontRef idx="minor"/>
        </p:style>
      </p:sp>
      <p:sp>
        <p:nvSpPr>
          <p:cNvPr id="319" name="CustomShape 13"/>
          <p:cNvSpPr/>
          <p:nvPr/>
        </p:nvSpPr>
        <p:spPr>
          <a:xfrm>
            <a:off x="2786400" y="2651400"/>
            <a:ext cx="1047960" cy="4550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de-DE" sz="1200" b="0" strike="noStrike" spc="-1">
                <a:solidFill>
                  <a:srgbClr val="000000"/>
                </a:solidFill>
                <a:latin typeface="Calibri"/>
                <a:ea typeface="DejaVu Sans"/>
              </a:rPr>
              <a:t>2nd Hand ist </a:t>
            </a:r>
            <a:endParaRPr lang="de-DE" sz="1200" b="0" strike="noStrike" spc="-1">
              <a:latin typeface="Calibri"/>
            </a:endParaRPr>
          </a:p>
          <a:p>
            <a:pPr>
              <a:lnSpc>
                <a:spcPct val="100000"/>
              </a:lnSpc>
            </a:pPr>
            <a:r>
              <a:rPr lang="de-DE" sz="1200" b="0" strike="noStrike" spc="-1">
                <a:solidFill>
                  <a:srgbClr val="000000"/>
                </a:solidFill>
                <a:latin typeface="Calibri"/>
                <a:ea typeface="DejaVu Sans"/>
              </a:rPr>
              <a:t>nicht modisch</a:t>
            </a:r>
            <a:endParaRPr lang="de-DE" sz="1200" b="0" strike="noStrike" spc="-1">
              <a:latin typeface="Calibri"/>
            </a:endParaRPr>
          </a:p>
        </p:txBody>
      </p:sp>
      <p:sp>
        <p:nvSpPr>
          <p:cNvPr id="320" name="CustomShape 14"/>
          <p:cNvSpPr/>
          <p:nvPr/>
        </p:nvSpPr>
        <p:spPr>
          <a:xfrm>
            <a:off x="4189320" y="2299320"/>
            <a:ext cx="1228680" cy="788040"/>
          </a:xfrm>
          <a:prstGeom prst="roundRect">
            <a:avLst>
              <a:gd name="adj" fmla="val 16667"/>
            </a:avLst>
          </a:prstGeom>
          <a:solidFill>
            <a:srgbClr val="FFFF00"/>
          </a:solidFill>
          <a:ln>
            <a:noFill/>
          </a:ln>
        </p:spPr>
        <p:style>
          <a:lnRef idx="2">
            <a:schemeClr val="accent1">
              <a:shade val="50000"/>
            </a:schemeClr>
          </a:lnRef>
          <a:fillRef idx="1">
            <a:schemeClr val="accent1"/>
          </a:fillRef>
          <a:effectRef idx="0">
            <a:schemeClr val="accent1"/>
          </a:effectRef>
          <a:fontRef idx="minor"/>
        </p:style>
      </p:sp>
      <p:sp>
        <p:nvSpPr>
          <p:cNvPr id="321" name="CustomShape 15"/>
          <p:cNvSpPr/>
          <p:nvPr/>
        </p:nvSpPr>
        <p:spPr>
          <a:xfrm>
            <a:off x="4292280" y="2394000"/>
            <a:ext cx="1069200" cy="6375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de-DE" sz="1200" b="0" strike="noStrike" spc="-1">
                <a:solidFill>
                  <a:srgbClr val="000000"/>
                </a:solidFill>
                <a:latin typeface="Calibri"/>
                <a:ea typeface="DejaVu Sans"/>
              </a:rPr>
              <a:t>Es ist komisch </a:t>
            </a:r>
            <a:endParaRPr lang="de-DE" sz="1200" b="0" strike="noStrike" spc="-1">
              <a:latin typeface="Calibri"/>
            </a:endParaRPr>
          </a:p>
          <a:p>
            <a:pPr>
              <a:lnSpc>
                <a:spcPct val="100000"/>
              </a:lnSpc>
            </a:pPr>
            <a:r>
              <a:rPr lang="de-DE" sz="1200" b="0" strike="noStrike" spc="-1">
                <a:solidFill>
                  <a:srgbClr val="000000"/>
                </a:solidFill>
                <a:latin typeface="Calibri"/>
                <a:ea typeface="DejaVu Sans"/>
              </a:rPr>
              <a:t>2nd Hand zu </a:t>
            </a:r>
            <a:endParaRPr lang="de-DE" sz="1200" b="0" strike="noStrike" spc="-1">
              <a:latin typeface="Calibri"/>
            </a:endParaRPr>
          </a:p>
          <a:p>
            <a:pPr>
              <a:lnSpc>
                <a:spcPct val="100000"/>
              </a:lnSpc>
            </a:pPr>
            <a:r>
              <a:rPr lang="de-DE" sz="1200" b="0" strike="noStrike" spc="-1">
                <a:solidFill>
                  <a:srgbClr val="000000"/>
                </a:solidFill>
                <a:latin typeface="Calibri"/>
                <a:ea typeface="DejaVu Sans"/>
              </a:rPr>
              <a:t>tragen</a:t>
            </a:r>
            <a:endParaRPr lang="de-DE" sz="1200" b="0" strike="noStrike" spc="-1">
              <a:latin typeface="Calibri"/>
            </a:endParaRPr>
          </a:p>
        </p:txBody>
      </p:sp>
      <p:sp>
        <p:nvSpPr>
          <p:cNvPr id="322" name="CustomShape 16"/>
          <p:cNvSpPr/>
          <p:nvPr/>
        </p:nvSpPr>
        <p:spPr>
          <a:xfrm>
            <a:off x="5143680" y="4862880"/>
            <a:ext cx="1473120" cy="4550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de-DE" sz="1200" b="0" strike="noStrike" spc="-1">
                <a:solidFill>
                  <a:srgbClr val="000000"/>
                </a:solidFill>
                <a:latin typeface="Calibri"/>
                <a:ea typeface="DejaVu Sans"/>
              </a:rPr>
              <a:t>Keine Möglichkeiten </a:t>
            </a:r>
            <a:endParaRPr lang="de-DE" sz="1200" b="0" strike="noStrike" spc="-1">
              <a:latin typeface="Calibri"/>
            </a:endParaRPr>
          </a:p>
          <a:p>
            <a:pPr>
              <a:lnSpc>
                <a:spcPct val="100000"/>
              </a:lnSpc>
            </a:pPr>
            <a:r>
              <a:rPr lang="de-DE" sz="1200" b="0" strike="noStrike" spc="-1">
                <a:solidFill>
                  <a:srgbClr val="000000"/>
                </a:solidFill>
                <a:latin typeface="Calibri"/>
                <a:ea typeface="DejaVu Sans"/>
              </a:rPr>
              <a:t>für Kleidertausch</a:t>
            </a:r>
            <a:endParaRPr lang="de-DE" sz="1200" b="0" strike="noStrike" spc="-1">
              <a:latin typeface="Calibri"/>
            </a:endParaRPr>
          </a:p>
        </p:txBody>
      </p:sp>
      <p:grpSp>
        <p:nvGrpSpPr>
          <p:cNvPr id="323" name="Group 17"/>
          <p:cNvGrpSpPr/>
          <p:nvPr/>
        </p:nvGrpSpPr>
        <p:grpSpPr>
          <a:xfrm>
            <a:off x="0" y="0"/>
            <a:ext cx="0" cy="0"/>
            <a:chOff x="0" y="0"/>
            <a:chExt cx="0" cy="0"/>
          </a:xfrm>
        </p:grpSpPr>
      </p:grpSp>
      <p:sp>
        <p:nvSpPr>
          <p:cNvPr id="20" name="CustomShape 11">
            <a:extLst>
              <a:ext uri="{FF2B5EF4-FFF2-40B4-BE49-F238E27FC236}">
                <a16:creationId xmlns:a16="http://schemas.microsoft.com/office/drawing/2014/main" id="{4597CA03-37A0-A048-A336-4D81DA1E71C9}"/>
              </a:ext>
            </a:extLst>
          </p:cNvPr>
          <p:cNvSpPr/>
          <p:nvPr/>
        </p:nvSpPr>
        <p:spPr>
          <a:xfrm>
            <a:off x="540000" y="540000"/>
            <a:ext cx="6336000" cy="1323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90000"/>
              </a:lnSpc>
            </a:pPr>
            <a:r>
              <a:rPr lang="de-DE" sz="2400" b="1" strike="noStrike" spc="-1" dirty="0">
                <a:solidFill>
                  <a:srgbClr val="000000"/>
                </a:solidFill>
                <a:latin typeface="Fira Sans"/>
                <a:ea typeface="Fira Sans"/>
              </a:rPr>
              <a:t>Probleme verstehen:</a:t>
            </a:r>
          </a:p>
          <a:p>
            <a:pPr>
              <a:lnSpc>
                <a:spcPct val="90000"/>
              </a:lnSpc>
            </a:pPr>
            <a:r>
              <a:rPr lang="de-DE" sz="2400" b="1" strike="noStrike" spc="-1" dirty="0">
                <a:solidFill>
                  <a:srgbClr val="000000"/>
                </a:solidFill>
                <a:latin typeface="Fira Sans"/>
                <a:ea typeface="Fira Sans"/>
              </a:rPr>
              <a:t> </a:t>
            </a:r>
          </a:p>
          <a:p>
            <a:pPr>
              <a:lnSpc>
                <a:spcPct val="90000"/>
              </a:lnSpc>
            </a:pPr>
            <a:r>
              <a:rPr lang="de-DE" sz="4000" b="1" strike="noStrike" spc="-1" dirty="0">
                <a:solidFill>
                  <a:srgbClr val="000000"/>
                </a:solidFill>
                <a:latin typeface="Fira Sans"/>
                <a:ea typeface="Fira Sans"/>
              </a:rPr>
              <a:t>Themengruppen finden</a:t>
            </a:r>
            <a:endParaRPr lang="de-DE" sz="4000" b="0" strike="noStrike" spc="-1" dirty="0">
              <a:latin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5" name="CustomShape 1"/>
          <p:cNvSpPr/>
          <p:nvPr/>
        </p:nvSpPr>
        <p:spPr>
          <a:xfrm>
            <a:off x="6996240" y="6463080"/>
            <a:ext cx="22280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1FACF30E-2414-41A1-8D8B-98FC3DF97B25}" type="slidenum">
              <a:rPr lang="en-GB" sz="1200" b="0" strike="noStrike" spc="-1">
                <a:solidFill>
                  <a:srgbClr val="000000"/>
                </a:solidFill>
                <a:latin typeface="Calibri"/>
                <a:ea typeface="DejaVu Sans"/>
              </a:rPr>
              <a:t>25</a:t>
            </a:fld>
            <a:endParaRPr lang="de-DE" sz="1200" b="0" strike="noStrike" spc="-1">
              <a:latin typeface="Calibri"/>
            </a:endParaRPr>
          </a:p>
        </p:txBody>
      </p:sp>
      <p:sp>
        <p:nvSpPr>
          <p:cNvPr id="326" name="CustomShape 2"/>
          <p:cNvSpPr/>
          <p:nvPr/>
        </p:nvSpPr>
        <p:spPr>
          <a:xfrm>
            <a:off x="900000" y="360000"/>
            <a:ext cx="7657920" cy="2455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nSpc>
                <a:spcPct val="90000"/>
              </a:lnSpc>
            </a:pPr>
            <a:r>
              <a:rPr lang="en-GB" sz="2400" b="1" strike="noStrike" spc="-1" dirty="0" err="1">
                <a:solidFill>
                  <a:srgbClr val="000000"/>
                </a:solidFill>
                <a:latin typeface="Fira Sans"/>
                <a:ea typeface="Fira Sans"/>
              </a:rPr>
              <a:t>Lösungen</a:t>
            </a:r>
            <a:r>
              <a:rPr lang="en-GB" sz="2400" b="1" strike="noStrike" spc="-1" dirty="0">
                <a:solidFill>
                  <a:srgbClr val="000000"/>
                </a:solidFill>
                <a:latin typeface="Fira Sans"/>
                <a:ea typeface="Fira Sans"/>
              </a:rPr>
              <a:t> </a:t>
            </a:r>
            <a:r>
              <a:rPr lang="en-GB" sz="2400" b="1" strike="noStrike" spc="-1" dirty="0" err="1">
                <a:solidFill>
                  <a:srgbClr val="000000"/>
                </a:solidFill>
                <a:latin typeface="Fira Sans"/>
                <a:ea typeface="Fira Sans"/>
              </a:rPr>
              <a:t>finden</a:t>
            </a:r>
            <a:r>
              <a:rPr lang="en-GB" sz="2400" b="1" strike="noStrike" spc="-1" dirty="0">
                <a:solidFill>
                  <a:srgbClr val="000000"/>
                </a:solidFill>
                <a:latin typeface="Fira Sans"/>
                <a:ea typeface="Fira Sans"/>
              </a:rPr>
              <a:t>:</a:t>
            </a:r>
          </a:p>
          <a:p>
            <a:pPr>
              <a:lnSpc>
                <a:spcPct val="90000"/>
              </a:lnSpc>
            </a:pPr>
            <a:endParaRPr lang="en-GB" sz="2400" b="1" spc="-1" dirty="0">
              <a:solidFill>
                <a:srgbClr val="000000"/>
              </a:solidFill>
              <a:latin typeface="Fira Sans"/>
              <a:ea typeface="Fira Sans"/>
            </a:endParaRPr>
          </a:p>
          <a:p>
            <a:pPr>
              <a:lnSpc>
                <a:spcPct val="90000"/>
              </a:lnSpc>
            </a:pPr>
            <a:r>
              <a:rPr lang="en-GB" sz="4000" b="1" strike="noStrike" spc="-1" dirty="0" err="1">
                <a:solidFill>
                  <a:srgbClr val="000000"/>
                </a:solidFill>
                <a:latin typeface="Fira Sans"/>
                <a:ea typeface="Fira Sans"/>
              </a:rPr>
              <a:t>Welche</a:t>
            </a:r>
            <a:r>
              <a:rPr lang="en-GB" sz="4000" b="1" strike="noStrike" spc="-1" dirty="0">
                <a:solidFill>
                  <a:srgbClr val="000000"/>
                </a:solidFill>
                <a:latin typeface="Fira Sans"/>
                <a:ea typeface="Fira Sans"/>
              </a:rPr>
              <a:t> </a:t>
            </a:r>
            <a:r>
              <a:rPr lang="en-GB" sz="4000" b="1" strike="noStrike" spc="-1" dirty="0" err="1">
                <a:solidFill>
                  <a:srgbClr val="000000"/>
                </a:solidFill>
                <a:latin typeface="Fira Sans"/>
                <a:ea typeface="Fira Sans"/>
              </a:rPr>
              <a:t>Lösungen</a:t>
            </a:r>
            <a:r>
              <a:rPr lang="en-GB" sz="4000" b="1" strike="noStrike" spc="-1" dirty="0">
                <a:solidFill>
                  <a:srgbClr val="000000"/>
                </a:solidFill>
                <a:latin typeface="Fira Sans"/>
                <a:ea typeface="Fira Sans"/>
              </a:rPr>
              <a:t> </a:t>
            </a:r>
            <a:r>
              <a:rPr lang="en-GB" sz="4000" b="1" strike="noStrike" spc="-1" dirty="0" err="1">
                <a:solidFill>
                  <a:srgbClr val="000000"/>
                </a:solidFill>
                <a:latin typeface="Fira Sans"/>
                <a:ea typeface="Fira Sans"/>
              </a:rPr>
              <a:t>könnte</a:t>
            </a:r>
            <a:r>
              <a:rPr lang="en-GB" sz="4000" b="1" strike="noStrike" spc="-1" dirty="0">
                <a:solidFill>
                  <a:srgbClr val="000000"/>
                </a:solidFill>
                <a:latin typeface="Fira Sans"/>
                <a:ea typeface="Fira Sans"/>
              </a:rPr>
              <a:t> es </a:t>
            </a:r>
            <a:r>
              <a:rPr lang="en-GB" sz="4000" b="1" strike="noStrike" spc="-1" dirty="0" err="1">
                <a:solidFill>
                  <a:srgbClr val="000000"/>
                </a:solidFill>
                <a:latin typeface="Fira Sans"/>
                <a:ea typeface="Fira Sans"/>
              </a:rPr>
              <a:t>für</a:t>
            </a:r>
            <a:r>
              <a:rPr lang="en-GB" sz="4000" b="1" strike="noStrike" spc="-1" dirty="0">
                <a:solidFill>
                  <a:srgbClr val="000000"/>
                </a:solidFill>
                <a:latin typeface="Fira Sans"/>
                <a:ea typeface="Fira Sans"/>
              </a:rPr>
              <a:t> die </a:t>
            </a:r>
            <a:r>
              <a:rPr lang="en-GB" sz="4000" b="1" strike="noStrike" spc="-1" dirty="0" err="1">
                <a:solidFill>
                  <a:srgbClr val="000000"/>
                </a:solidFill>
                <a:latin typeface="Fira Sans"/>
                <a:ea typeface="Fira Sans"/>
              </a:rPr>
              <a:t>Probleme</a:t>
            </a:r>
            <a:r>
              <a:rPr lang="en-GB" sz="4000" b="1" strike="noStrike" spc="-1" dirty="0">
                <a:solidFill>
                  <a:srgbClr val="000000"/>
                </a:solidFill>
                <a:latin typeface="Fira Sans"/>
                <a:ea typeface="Fira Sans"/>
              </a:rPr>
              <a:t>, die </a:t>
            </a:r>
            <a:r>
              <a:rPr lang="en-GB" sz="4000" b="1" strike="noStrike" spc="-1" dirty="0" err="1">
                <a:solidFill>
                  <a:srgbClr val="000000"/>
                </a:solidFill>
                <a:latin typeface="Fira Sans"/>
                <a:ea typeface="Fira Sans"/>
              </a:rPr>
              <a:t>ihr</a:t>
            </a:r>
            <a:r>
              <a:rPr lang="en-GB" sz="4000" b="1" strike="noStrike" spc="-1" dirty="0">
                <a:solidFill>
                  <a:srgbClr val="000000"/>
                </a:solidFill>
                <a:latin typeface="Fira Sans"/>
                <a:ea typeface="Fira Sans"/>
              </a:rPr>
              <a:t> </a:t>
            </a:r>
            <a:r>
              <a:rPr lang="en-GB" sz="4000" b="1" strike="noStrike" spc="-1" dirty="0" err="1">
                <a:solidFill>
                  <a:srgbClr val="000000"/>
                </a:solidFill>
                <a:latin typeface="Fira Sans"/>
                <a:ea typeface="Fira Sans"/>
              </a:rPr>
              <a:t>genannt</a:t>
            </a:r>
            <a:r>
              <a:rPr lang="en-GB" sz="4000" b="1" strike="noStrike" spc="-1" dirty="0">
                <a:solidFill>
                  <a:srgbClr val="000000"/>
                </a:solidFill>
                <a:latin typeface="Fira Sans"/>
                <a:ea typeface="Fira Sans"/>
              </a:rPr>
              <a:t> </a:t>
            </a:r>
            <a:r>
              <a:rPr lang="en-GB" sz="4000" b="1" strike="noStrike" spc="-1" dirty="0" err="1">
                <a:solidFill>
                  <a:srgbClr val="000000"/>
                </a:solidFill>
                <a:latin typeface="Fira Sans"/>
                <a:ea typeface="Fira Sans"/>
              </a:rPr>
              <a:t>habt</a:t>
            </a:r>
            <a:r>
              <a:rPr lang="en-GB" sz="4000" b="1" strike="noStrike" spc="-1" dirty="0">
                <a:solidFill>
                  <a:srgbClr val="000000"/>
                </a:solidFill>
                <a:latin typeface="Fira Sans"/>
                <a:ea typeface="Fira Sans"/>
              </a:rPr>
              <a:t>, </a:t>
            </a:r>
            <a:r>
              <a:rPr lang="en-GB" sz="4000" b="1" strike="noStrike" spc="-1" dirty="0" err="1">
                <a:solidFill>
                  <a:srgbClr val="000000"/>
                </a:solidFill>
                <a:latin typeface="Fira Sans"/>
                <a:ea typeface="Fira Sans"/>
              </a:rPr>
              <a:t>geben</a:t>
            </a:r>
            <a:r>
              <a:rPr lang="en-GB" sz="4000" b="1" strike="noStrike" spc="-1" dirty="0">
                <a:solidFill>
                  <a:srgbClr val="000000"/>
                </a:solidFill>
                <a:latin typeface="Fira Sans"/>
                <a:ea typeface="Fira Sans"/>
              </a:rPr>
              <a:t>?</a:t>
            </a:r>
            <a:endParaRPr lang="de-DE" sz="4000" b="0" strike="noStrike" spc="-1" dirty="0">
              <a:latin typeface="Calibri"/>
            </a:endParaRPr>
          </a:p>
        </p:txBody>
      </p:sp>
      <p:sp>
        <p:nvSpPr>
          <p:cNvPr id="327" name="CustomShape 3"/>
          <p:cNvSpPr/>
          <p:nvPr/>
        </p:nvSpPr>
        <p:spPr>
          <a:xfrm>
            <a:off x="900000" y="3000838"/>
            <a:ext cx="7428960" cy="3423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360">
              <a:lnSpc>
                <a:spcPct val="100000"/>
              </a:lnSpc>
              <a:spcBef>
                <a:spcPts val="601"/>
              </a:spcBef>
              <a:buClr>
                <a:srgbClr val="000000"/>
              </a:buClr>
              <a:buFont typeface="Arial"/>
              <a:buChar char="•"/>
            </a:pPr>
            <a:r>
              <a:rPr lang="de-DE" sz="2400" b="0" strike="noStrike" spc="-1" dirty="0">
                <a:solidFill>
                  <a:srgbClr val="000000"/>
                </a:solidFill>
                <a:latin typeface="Fira Sans Book"/>
                <a:ea typeface="DejaVu Sans"/>
              </a:rPr>
              <a:t>Tauschen</a:t>
            </a:r>
            <a:endParaRPr lang="de-DE" sz="2400" b="0" strike="noStrike" spc="-1" dirty="0">
              <a:latin typeface="Calibri"/>
            </a:endParaRPr>
          </a:p>
          <a:p>
            <a:pPr marL="343080" indent="-342360">
              <a:lnSpc>
                <a:spcPct val="100000"/>
              </a:lnSpc>
              <a:spcBef>
                <a:spcPts val="601"/>
              </a:spcBef>
              <a:buClr>
                <a:srgbClr val="000000"/>
              </a:buClr>
              <a:buFont typeface="Arial"/>
              <a:buChar char="•"/>
            </a:pPr>
            <a:r>
              <a:rPr lang="de-DE" sz="2400" b="0" strike="noStrike" spc="-1" dirty="0">
                <a:solidFill>
                  <a:srgbClr val="000000"/>
                </a:solidFill>
                <a:latin typeface="Fira Sans Book"/>
                <a:ea typeface="DejaVu Sans"/>
              </a:rPr>
              <a:t>Leihen</a:t>
            </a:r>
            <a:endParaRPr lang="de-DE" sz="2400" b="0" strike="noStrike" spc="-1" dirty="0">
              <a:latin typeface="Calibri"/>
            </a:endParaRPr>
          </a:p>
          <a:p>
            <a:pPr marL="343080" indent="-342360">
              <a:lnSpc>
                <a:spcPct val="100000"/>
              </a:lnSpc>
              <a:spcBef>
                <a:spcPts val="601"/>
              </a:spcBef>
              <a:buClr>
                <a:srgbClr val="000000"/>
              </a:buClr>
              <a:buFont typeface="Arial"/>
              <a:buChar char="•"/>
            </a:pPr>
            <a:r>
              <a:rPr lang="de-DE" sz="2400" b="0" strike="noStrike" spc="-1" dirty="0">
                <a:solidFill>
                  <a:srgbClr val="000000"/>
                </a:solidFill>
                <a:latin typeface="Fira Sans Book"/>
                <a:ea typeface="DejaVu Sans"/>
              </a:rPr>
              <a:t>Reparieren</a:t>
            </a:r>
            <a:endParaRPr lang="de-DE" sz="2400" b="0" strike="noStrike" spc="-1" dirty="0">
              <a:latin typeface="Calibri"/>
            </a:endParaRPr>
          </a:p>
          <a:p>
            <a:pPr marL="343080" indent="-342360">
              <a:lnSpc>
                <a:spcPct val="100000"/>
              </a:lnSpc>
              <a:spcBef>
                <a:spcPts val="601"/>
              </a:spcBef>
              <a:buClr>
                <a:srgbClr val="000000"/>
              </a:buClr>
              <a:buFont typeface="Arial"/>
              <a:buChar char="•"/>
            </a:pPr>
            <a:r>
              <a:rPr lang="de-DE" sz="2400" b="0" strike="noStrike" spc="-1" dirty="0" err="1">
                <a:solidFill>
                  <a:srgbClr val="000000"/>
                </a:solidFill>
                <a:latin typeface="Fira Sans Book"/>
                <a:ea typeface="DejaVu Sans"/>
              </a:rPr>
              <a:t>Upcycling</a:t>
            </a:r>
            <a:r>
              <a:rPr lang="de-DE" sz="2400" b="0" strike="noStrike" spc="-1" dirty="0">
                <a:solidFill>
                  <a:srgbClr val="000000"/>
                </a:solidFill>
                <a:latin typeface="Fira Sans Book"/>
                <a:ea typeface="DejaVu Sans"/>
              </a:rPr>
              <a:t> &amp; Umgestalten</a:t>
            </a:r>
            <a:endParaRPr lang="de-DE" sz="2400" b="0" strike="noStrike" spc="-1" dirty="0">
              <a:latin typeface="Calibri"/>
            </a:endParaRPr>
          </a:p>
          <a:p>
            <a:pPr marL="343080" indent="-342360">
              <a:lnSpc>
                <a:spcPct val="100000"/>
              </a:lnSpc>
              <a:spcBef>
                <a:spcPts val="601"/>
              </a:spcBef>
              <a:buClr>
                <a:srgbClr val="000000"/>
              </a:buClr>
              <a:buFont typeface="Arial"/>
              <a:buChar char="•"/>
            </a:pPr>
            <a:r>
              <a:rPr lang="de-DE" sz="2400" b="0" strike="noStrike" spc="-1" dirty="0">
                <a:solidFill>
                  <a:srgbClr val="000000"/>
                </a:solidFill>
                <a:latin typeface="Fira Sans Book"/>
                <a:ea typeface="DejaVu Sans"/>
              </a:rPr>
              <a:t>Selber nähen</a:t>
            </a:r>
            <a:endParaRPr lang="de-DE" sz="2400" b="0" strike="noStrike" spc="-1" dirty="0">
              <a:latin typeface="Calibri"/>
            </a:endParaRPr>
          </a:p>
          <a:p>
            <a:pPr marL="343080" indent="-342360">
              <a:lnSpc>
                <a:spcPct val="100000"/>
              </a:lnSpc>
              <a:spcBef>
                <a:spcPts val="601"/>
              </a:spcBef>
              <a:buClr>
                <a:srgbClr val="000000"/>
              </a:buClr>
              <a:buFont typeface="Arial"/>
              <a:buChar char="•"/>
            </a:pPr>
            <a:r>
              <a:rPr lang="de-DE" sz="2400" b="0" strike="noStrike" spc="-1" dirty="0">
                <a:solidFill>
                  <a:srgbClr val="000000"/>
                </a:solidFill>
                <a:latin typeface="Fira Sans Book"/>
                <a:ea typeface="DejaVu Sans"/>
              </a:rPr>
              <a:t>Länger tragen </a:t>
            </a:r>
            <a:endParaRPr lang="de-DE" sz="2400" b="0" strike="noStrike" spc="-1" dirty="0">
              <a:latin typeface="Calibri"/>
            </a:endParaRPr>
          </a:p>
          <a:p>
            <a:pPr marL="343080" indent="-342360">
              <a:lnSpc>
                <a:spcPct val="100000"/>
              </a:lnSpc>
              <a:spcBef>
                <a:spcPts val="601"/>
              </a:spcBef>
              <a:buClr>
                <a:srgbClr val="000000"/>
              </a:buClr>
              <a:buFont typeface="Arial"/>
              <a:buChar char="•"/>
            </a:pPr>
            <a:r>
              <a:rPr lang="de-DE" sz="2400" b="0" strike="noStrike" spc="-1" dirty="0">
                <a:solidFill>
                  <a:srgbClr val="000000"/>
                </a:solidFill>
                <a:latin typeface="Fira Sans Book"/>
                <a:ea typeface="DejaVu Sans"/>
              </a:rPr>
              <a:t>Weniger Kleidung besitzen</a:t>
            </a:r>
            <a:endParaRPr lang="de-DE" sz="2400" b="0" strike="noStrike" spc="-1" dirty="0">
              <a:latin typeface="Calibri"/>
            </a:endParaRPr>
          </a:p>
          <a:p>
            <a:pPr marL="343080" indent="-342360">
              <a:lnSpc>
                <a:spcPct val="100000"/>
              </a:lnSpc>
              <a:spcBef>
                <a:spcPts val="601"/>
              </a:spcBef>
              <a:buClr>
                <a:srgbClr val="000000"/>
              </a:buClr>
              <a:buFont typeface="Arial"/>
              <a:buChar char="•"/>
            </a:pPr>
            <a:r>
              <a:rPr lang="de-DE" sz="2400" b="0" strike="noStrike" spc="-1" dirty="0">
                <a:solidFill>
                  <a:srgbClr val="000000"/>
                </a:solidFill>
                <a:latin typeface="Fira Sans Book"/>
                <a:ea typeface="DejaVu Sans"/>
              </a:rPr>
              <a:t>…</a:t>
            </a:r>
            <a:endParaRPr lang="de-DE" sz="2400" b="0" strike="noStrike" spc="-1" dirty="0">
              <a:latin typeface="Calibri"/>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7">
                                            <p:txEl>
                                              <p:pRg st="0" end="0"/>
                                            </p:txEl>
                                          </p:spTgt>
                                        </p:tgtEl>
                                        <p:attrNameLst>
                                          <p:attrName>style.visibility</p:attrName>
                                        </p:attrNameLst>
                                      </p:cBhvr>
                                      <p:to>
                                        <p:strVal val="visible"/>
                                      </p:to>
                                    </p:set>
                                    <p:anim calcmode="lin" valueType="num">
                                      <p:cBhvr additive="repl">
                                        <p:cTn id="7" dur="500" fill="hold"/>
                                        <p:tgtEl>
                                          <p:spTgt spid="327">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3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27">
                                            <p:txEl>
                                              <p:pRg st="1" end="1"/>
                                            </p:txEl>
                                          </p:spTgt>
                                        </p:tgtEl>
                                        <p:attrNameLst>
                                          <p:attrName>style.visibility</p:attrName>
                                        </p:attrNameLst>
                                      </p:cBhvr>
                                      <p:to>
                                        <p:strVal val="visible"/>
                                      </p:to>
                                    </p:set>
                                    <p:anim calcmode="lin" valueType="num">
                                      <p:cBhvr additive="repl">
                                        <p:cTn id="13" dur="500" fill="hold"/>
                                        <p:tgtEl>
                                          <p:spTgt spid="327">
                                            <p:txEl>
                                              <p:pRg st="1" end="1"/>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3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27">
                                            <p:txEl>
                                              <p:pRg st="2" end="2"/>
                                            </p:txEl>
                                          </p:spTgt>
                                        </p:tgtEl>
                                        <p:attrNameLst>
                                          <p:attrName>style.visibility</p:attrName>
                                        </p:attrNameLst>
                                      </p:cBhvr>
                                      <p:to>
                                        <p:strVal val="visible"/>
                                      </p:to>
                                    </p:set>
                                    <p:anim calcmode="lin" valueType="num">
                                      <p:cBhvr additive="repl">
                                        <p:cTn id="19" dur="500" fill="hold"/>
                                        <p:tgtEl>
                                          <p:spTgt spid="327">
                                            <p:txEl>
                                              <p:pRg st="2" end="2"/>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32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27">
                                            <p:txEl>
                                              <p:pRg st="3" end="3"/>
                                            </p:txEl>
                                          </p:spTgt>
                                        </p:tgtEl>
                                        <p:attrNameLst>
                                          <p:attrName>style.visibility</p:attrName>
                                        </p:attrNameLst>
                                      </p:cBhvr>
                                      <p:to>
                                        <p:strVal val="visible"/>
                                      </p:to>
                                    </p:set>
                                    <p:anim calcmode="lin" valueType="num">
                                      <p:cBhvr additive="repl">
                                        <p:cTn id="25" dur="500" fill="hold"/>
                                        <p:tgtEl>
                                          <p:spTgt spid="327">
                                            <p:txEl>
                                              <p:pRg st="3" end="3"/>
                                            </p:txEl>
                                          </p:spTgt>
                                        </p:tgtEl>
                                        <p:attrNameLst>
                                          <p:attrName>ppt_x</p:attrName>
                                        </p:attrNameLst>
                                      </p:cBhvr>
                                      <p:tavLst>
                                        <p:tav tm="0">
                                          <p:val>
                                            <p:strVal val="#ppt_x"/>
                                          </p:val>
                                        </p:tav>
                                        <p:tav tm="100000">
                                          <p:val>
                                            <p:strVal val="#ppt_x"/>
                                          </p:val>
                                        </p:tav>
                                      </p:tavLst>
                                    </p:anim>
                                    <p:anim calcmode="lin" valueType="num">
                                      <p:cBhvr additive="repl">
                                        <p:cTn id="26" dur="500" fill="hold"/>
                                        <p:tgtEl>
                                          <p:spTgt spid="32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27">
                                            <p:txEl>
                                              <p:pRg st="4" end="4"/>
                                            </p:txEl>
                                          </p:spTgt>
                                        </p:tgtEl>
                                        <p:attrNameLst>
                                          <p:attrName>style.visibility</p:attrName>
                                        </p:attrNameLst>
                                      </p:cBhvr>
                                      <p:to>
                                        <p:strVal val="visible"/>
                                      </p:to>
                                    </p:set>
                                    <p:anim calcmode="lin" valueType="num">
                                      <p:cBhvr additive="repl">
                                        <p:cTn id="31" dur="500" fill="hold"/>
                                        <p:tgtEl>
                                          <p:spTgt spid="327">
                                            <p:txEl>
                                              <p:pRg st="4" end="4"/>
                                            </p:txEl>
                                          </p:spTgt>
                                        </p:tgtEl>
                                        <p:attrNameLst>
                                          <p:attrName>ppt_x</p:attrName>
                                        </p:attrNameLst>
                                      </p:cBhvr>
                                      <p:tavLst>
                                        <p:tav tm="0">
                                          <p:val>
                                            <p:strVal val="#ppt_x"/>
                                          </p:val>
                                        </p:tav>
                                        <p:tav tm="100000">
                                          <p:val>
                                            <p:strVal val="#ppt_x"/>
                                          </p:val>
                                        </p:tav>
                                      </p:tavLst>
                                    </p:anim>
                                    <p:anim calcmode="lin" valueType="num">
                                      <p:cBhvr additive="repl">
                                        <p:cTn id="32" dur="500" fill="hold"/>
                                        <p:tgtEl>
                                          <p:spTgt spid="32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27">
                                            <p:txEl>
                                              <p:pRg st="5" end="5"/>
                                            </p:txEl>
                                          </p:spTgt>
                                        </p:tgtEl>
                                        <p:attrNameLst>
                                          <p:attrName>style.visibility</p:attrName>
                                        </p:attrNameLst>
                                      </p:cBhvr>
                                      <p:to>
                                        <p:strVal val="visible"/>
                                      </p:to>
                                    </p:set>
                                    <p:anim calcmode="lin" valueType="num">
                                      <p:cBhvr additive="repl">
                                        <p:cTn id="37" dur="500" fill="hold"/>
                                        <p:tgtEl>
                                          <p:spTgt spid="327">
                                            <p:txEl>
                                              <p:pRg st="5" end="5"/>
                                            </p:txEl>
                                          </p:spTgt>
                                        </p:tgtEl>
                                        <p:attrNameLst>
                                          <p:attrName>ppt_x</p:attrName>
                                        </p:attrNameLst>
                                      </p:cBhvr>
                                      <p:tavLst>
                                        <p:tav tm="0">
                                          <p:val>
                                            <p:strVal val="#ppt_x"/>
                                          </p:val>
                                        </p:tav>
                                        <p:tav tm="100000">
                                          <p:val>
                                            <p:strVal val="#ppt_x"/>
                                          </p:val>
                                        </p:tav>
                                      </p:tavLst>
                                    </p:anim>
                                    <p:anim calcmode="lin" valueType="num">
                                      <p:cBhvr additive="repl">
                                        <p:cTn id="38" dur="500" fill="hold"/>
                                        <p:tgtEl>
                                          <p:spTgt spid="32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27">
                                            <p:txEl>
                                              <p:pRg st="6" end="6"/>
                                            </p:txEl>
                                          </p:spTgt>
                                        </p:tgtEl>
                                        <p:attrNameLst>
                                          <p:attrName>style.visibility</p:attrName>
                                        </p:attrNameLst>
                                      </p:cBhvr>
                                      <p:to>
                                        <p:strVal val="visible"/>
                                      </p:to>
                                    </p:set>
                                    <p:anim calcmode="lin" valueType="num">
                                      <p:cBhvr additive="repl">
                                        <p:cTn id="43" dur="500" fill="hold"/>
                                        <p:tgtEl>
                                          <p:spTgt spid="327">
                                            <p:txEl>
                                              <p:pRg st="6" end="6"/>
                                            </p:txEl>
                                          </p:spTgt>
                                        </p:tgtEl>
                                        <p:attrNameLst>
                                          <p:attrName>ppt_x</p:attrName>
                                        </p:attrNameLst>
                                      </p:cBhvr>
                                      <p:tavLst>
                                        <p:tav tm="0">
                                          <p:val>
                                            <p:strVal val="#ppt_x"/>
                                          </p:val>
                                        </p:tav>
                                        <p:tav tm="100000">
                                          <p:val>
                                            <p:strVal val="#ppt_x"/>
                                          </p:val>
                                        </p:tav>
                                      </p:tavLst>
                                    </p:anim>
                                    <p:anim calcmode="lin" valueType="num">
                                      <p:cBhvr additive="repl">
                                        <p:cTn id="44" dur="500" fill="hold"/>
                                        <p:tgtEl>
                                          <p:spTgt spid="32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27">
                                            <p:txEl>
                                              <p:pRg st="7" end="7"/>
                                            </p:txEl>
                                          </p:spTgt>
                                        </p:tgtEl>
                                        <p:attrNameLst>
                                          <p:attrName>style.visibility</p:attrName>
                                        </p:attrNameLst>
                                      </p:cBhvr>
                                      <p:to>
                                        <p:strVal val="visible"/>
                                      </p:to>
                                    </p:set>
                                    <p:anim calcmode="lin" valueType="num">
                                      <p:cBhvr additive="repl">
                                        <p:cTn id="49" dur="500" fill="hold"/>
                                        <p:tgtEl>
                                          <p:spTgt spid="327">
                                            <p:txEl>
                                              <p:pRg st="7" end="7"/>
                                            </p:txEl>
                                          </p:spTgt>
                                        </p:tgtEl>
                                        <p:attrNameLst>
                                          <p:attrName>ppt_x</p:attrName>
                                        </p:attrNameLst>
                                      </p:cBhvr>
                                      <p:tavLst>
                                        <p:tav tm="0">
                                          <p:val>
                                            <p:strVal val="#ppt_x"/>
                                          </p:val>
                                        </p:tav>
                                        <p:tav tm="100000">
                                          <p:val>
                                            <p:strVal val="#ppt_x"/>
                                          </p:val>
                                        </p:tav>
                                      </p:tavLst>
                                    </p:anim>
                                    <p:anim calcmode="lin" valueType="num">
                                      <p:cBhvr additive="repl">
                                        <p:cTn id="50" dur="500" fill="hold"/>
                                        <p:tgtEl>
                                          <p:spTgt spid="327">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9" name="CustomShape 1"/>
          <p:cNvSpPr/>
          <p:nvPr/>
        </p:nvSpPr>
        <p:spPr>
          <a:xfrm>
            <a:off x="6996240" y="6463080"/>
            <a:ext cx="22280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41CBC70E-3BDC-44CD-AABF-0CCFB514ABE0}" type="slidenum">
              <a:rPr lang="en-GB" sz="1200" b="0" strike="noStrike" spc="-1">
                <a:solidFill>
                  <a:srgbClr val="000000"/>
                </a:solidFill>
                <a:latin typeface="Calibri"/>
                <a:ea typeface="DejaVu Sans"/>
              </a:rPr>
              <a:t>26</a:t>
            </a:fld>
            <a:endParaRPr lang="de-DE" sz="1200" b="0" strike="noStrike" spc="-1">
              <a:latin typeface="Calibri"/>
            </a:endParaRPr>
          </a:p>
        </p:txBody>
      </p:sp>
      <p:sp>
        <p:nvSpPr>
          <p:cNvPr id="330" name="CustomShape 2"/>
          <p:cNvSpPr/>
          <p:nvPr/>
        </p:nvSpPr>
        <p:spPr>
          <a:xfrm>
            <a:off x="900000" y="2203113"/>
            <a:ext cx="7566840" cy="1956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nSpc>
                <a:spcPct val="90000"/>
              </a:lnSpc>
            </a:pPr>
            <a:r>
              <a:rPr lang="en-GB" sz="4000" b="1" strike="noStrike" spc="-1" dirty="0" err="1">
                <a:solidFill>
                  <a:srgbClr val="000000"/>
                </a:solidFill>
                <a:latin typeface="Fira Sans"/>
                <a:ea typeface="Fira Sans"/>
              </a:rPr>
              <a:t>Gemeinsam</a:t>
            </a:r>
            <a:r>
              <a:rPr lang="en-GB" sz="4000" b="1" strike="noStrike" spc="-1" dirty="0">
                <a:solidFill>
                  <a:srgbClr val="000000"/>
                </a:solidFill>
                <a:latin typeface="Fira Sans"/>
                <a:ea typeface="Fira Sans"/>
              </a:rPr>
              <a:t> </a:t>
            </a:r>
            <a:r>
              <a:rPr lang="en-GB" sz="4000" b="1" strike="noStrike" spc="-1" dirty="0" err="1">
                <a:solidFill>
                  <a:srgbClr val="000000"/>
                </a:solidFill>
                <a:latin typeface="Fira Sans"/>
                <a:ea typeface="Fira Sans"/>
              </a:rPr>
              <a:t>aus</a:t>
            </a:r>
            <a:r>
              <a:rPr lang="en-GB" sz="4000" b="1" strike="noStrike" spc="-1" dirty="0">
                <a:solidFill>
                  <a:srgbClr val="000000"/>
                </a:solidFill>
                <a:latin typeface="Fira Sans"/>
                <a:ea typeface="Fira Sans"/>
              </a:rPr>
              <a:t> den </a:t>
            </a:r>
            <a:r>
              <a:rPr lang="en-GB" sz="4000" b="1" strike="noStrike" spc="-1" dirty="0" err="1">
                <a:solidFill>
                  <a:srgbClr val="000000"/>
                </a:solidFill>
                <a:latin typeface="Fira Sans"/>
                <a:ea typeface="Fira Sans"/>
              </a:rPr>
              <a:t>Lösungen</a:t>
            </a:r>
            <a:r>
              <a:rPr lang="en-GB" sz="4000" b="1" strike="noStrike" spc="-1" dirty="0">
                <a:solidFill>
                  <a:srgbClr val="000000"/>
                </a:solidFill>
                <a:latin typeface="Fira Sans"/>
                <a:ea typeface="Fira Sans"/>
              </a:rPr>
              <a:t> </a:t>
            </a:r>
            <a:r>
              <a:rPr lang="en-GB" sz="4000" b="1" strike="noStrike" spc="-1" dirty="0" err="1">
                <a:solidFill>
                  <a:srgbClr val="000000"/>
                </a:solidFill>
                <a:latin typeface="Fira Sans"/>
                <a:ea typeface="Fira Sans"/>
              </a:rPr>
              <a:t>ein</a:t>
            </a:r>
            <a:r>
              <a:rPr lang="en-GB" sz="4000" b="1" strike="noStrike" spc="-1" dirty="0">
                <a:solidFill>
                  <a:srgbClr val="000000"/>
                </a:solidFill>
                <a:latin typeface="Fira Sans"/>
                <a:ea typeface="Fira Sans"/>
              </a:rPr>
              <a:t> </a:t>
            </a:r>
            <a:r>
              <a:rPr lang="en-GB" sz="4000" b="1" strike="noStrike" spc="-1" dirty="0" err="1">
                <a:solidFill>
                  <a:srgbClr val="000000"/>
                </a:solidFill>
                <a:latin typeface="Fira Sans"/>
                <a:ea typeface="Fira Sans"/>
              </a:rPr>
              <a:t>Projekt</a:t>
            </a:r>
            <a:r>
              <a:rPr lang="en-GB" sz="4000" b="1" strike="noStrike" spc="-1" dirty="0">
                <a:solidFill>
                  <a:srgbClr val="000000"/>
                </a:solidFill>
                <a:latin typeface="Fira Sans"/>
                <a:ea typeface="Fira Sans"/>
              </a:rPr>
              <a:t> </a:t>
            </a:r>
            <a:r>
              <a:rPr lang="en-GB" sz="4000" b="1" strike="noStrike" spc="-1" dirty="0" err="1">
                <a:solidFill>
                  <a:srgbClr val="000000"/>
                </a:solidFill>
                <a:latin typeface="Fira Sans"/>
                <a:ea typeface="Fira Sans"/>
              </a:rPr>
              <a:t>entwickeln</a:t>
            </a:r>
            <a:endParaRPr lang="de-DE" sz="4000" b="0" strike="noStrike" spc="-1" dirty="0">
              <a:latin typeface="Calibri"/>
            </a:endParaRPr>
          </a:p>
        </p:txBody>
      </p:sp>
      <p:sp>
        <p:nvSpPr>
          <p:cNvPr id="331" name="CustomShape 3"/>
          <p:cNvSpPr/>
          <p:nvPr/>
        </p:nvSpPr>
        <p:spPr>
          <a:xfrm flipH="1">
            <a:off x="900000" y="900000"/>
            <a:ext cx="3728160" cy="46021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de-DE" sz="2400" b="1" strike="noStrike" spc="-1" dirty="0">
                <a:solidFill>
                  <a:srgbClr val="000000"/>
                </a:solidFill>
                <a:latin typeface="Fira Sans"/>
                <a:ea typeface="Fira Sans"/>
              </a:rPr>
              <a:t>Lösungen finden:</a:t>
            </a:r>
            <a:endParaRPr lang="de-DE" sz="2400" b="0" strike="noStrike" spc="-1" dirty="0">
              <a:latin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3" name="CustomShape 1"/>
          <p:cNvSpPr/>
          <p:nvPr/>
        </p:nvSpPr>
        <p:spPr>
          <a:xfrm>
            <a:off x="6996240" y="6447960"/>
            <a:ext cx="22280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94E0F34B-0E05-4DE5-8241-9BC270A3E935}" type="slidenum">
              <a:rPr lang="en-GB" sz="1200" b="0" strike="noStrike" spc="-1">
                <a:solidFill>
                  <a:srgbClr val="000000"/>
                </a:solidFill>
                <a:latin typeface="Calibri"/>
                <a:ea typeface="DejaVu Sans"/>
              </a:rPr>
              <a:t>27</a:t>
            </a:fld>
            <a:endParaRPr lang="de-DE" sz="1200" b="0" strike="noStrike" spc="-1">
              <a:latin typeface="Calibri"/>
            </a:endParaRPr>
          </a:p>
        </p:txBody>
      </p:sp>
      <p:grpSp>
        <p:nvGrpSpPr>
          <p:cNvPr id="337" name="Group 5"/>
          <p:cNvGrpSpPr/>
          <p:nvPr/>
        </p:nvGrpSpPr>
        <p:grpSpPr>
          <a:xfrm>
            <a:off x="0" y="0"/>
            <a:ext cx="0" cy="0"/>
            <a:chOff x="0" y="0"/>
            <a:chExt cx="0" cy="0"/>
          </a:xfrm>
        </p:grpSpPr>
      </p:grpSp>
      <p:grpSp>
        <p:nvGrpSpPr>
          <p:cNvPr id="338" name="Group 6"/>
          <p:cNvGrpSpPr/>
          <p:nvPr/>
        </p:nvGrpSpPr>
        <p:grpSpPr>
          <a:xfrm>
            <a:off x="0" y="0"/>
            <a:ext cx="0" cy="0"/>
            <a:chOff x="0" y="0"/>
            <a:chExt cx="0" cy="0"/>
          </a:xfrm>
        </p:grpSpPr>
      </p:grpSp>
      <p:grpSp>
        <p:nvGrpSpPr>
          <p:cNvPr id="339" name="Group 7"/>
          <p:cNvGrpSpPr/>
          <p:nvPr/>
        </p:nvGrpSpPr>
        <p:grpSpPr>
          <a:xfrm>
            <a:off x="0" y="0"/>
            <a:ext cx="0" cy="0"/>
            <a:chOff x="0" y="0"/>
            <a:chExt cx="0" cy="0"/>
          </a:xfrm>
        </p:grpSpPr>
      </p:grpSp>
      <p:grpSp>
        <p:nvGrpSpPr>
          <p:cNvPr id="340" name="Group 8"/>
          <p:cNvGrpSpPr/>
          <p:nvPr/>
        </p:nvGrpSpPr>
        <p:grpSpPr>
          <a:xfrm>
            <a:off x="0" y="0"/>
            <a:ext cx="0" cy="0"/>
            <a:chOff x="0" y="0"/>
            <a:chExt cx="0" cy="0"/>
          </a:xfrm>
        </p:grpSpPr>
      </p:grpSp>
      <p:grpSp>
        <p:nvGrpSpPr>
          <p:cNvPr id="341" name="Group 9"/>
          <p:cNvGrpSpPr/>
          <p:nvPr/>
        </p:nvGrpSpPr>
        <p:grpSpPr>
          <a:xfrm>
            <a:off x="0" y="0"/>
            <a:ext cx="0" cy="0"/>
            <a:chOff x="0" y="0"/>
            <a:chExt cx="0" cy="0"/>
          </a:xfrm>
        </p:grpSpPr>
      </p:grpSp>
      <p:grpSp>
        <p:nvGrpSpPr>
          <p:cNvPr id="4" name="Gruppieren 3">
            <a:extLst>
              <a:ext uri="{FF2B5EF4-FFF2-40B4-BE49-F238E27FC236}">
                <a16:creationId xmlns:a16="http://schemas.microsoft.com/office/drawing/2014/main" id="{FA5EDF8E-56F2-1241-9632-EEDC1678BECE}"/>
              </a:ext>
            </a:extLst>
          </p:cNvPr>
          <p:cNvGrpSpPr/>
          <p:nvPr/>
        </p:nvGrpSpPr>
        <p:grpSpPr>
          <a:xfrm>
            <a:off x="265793" y="1852280"/>
            <a:ext cx="9351891" cy="3600000"/>
            <a:chOff x="265793" y="2847960"/>
            <a:chExt cx="9351891" cy="3600000"/>
          </a:xfrm>
        </p:grpSpPr>
        <p:pic>
          <p:nvPicPr>
            <p:cNvPr id="3" name="Grafik 2">
              <a:extLst>
                <a:ext uri="{FF2B5EF4-FFF2-40B4-BE49-F238E27FC236}">
                  <a16:creationId xmlns:a16="http://schemas.microsoft.com/office/drawing/2014/main" id="{944C0010-EA93-4C40-83C9-A15996650F0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988" r="-6695"/>
            <a:stretch/>
          </p:blipFill>
          <p:spPr>
            <a:xfrm>
              <a:off x="2909761" y="2847960"/>
              <a:ext cx="2565609" cy="3600000"/>
            </a:xfrm>
            <a:prstGeom prst="rect">
              <a:avLst/>
            </a:prstGeom>
          </p:spPr>
        </p:pic>
        <p:pic>
          <p:nvPicPr>
            <p:cNvPr id="5" name="Grafik 4">
              <a:extLst>
                <a:ext uri="{FF2B5EF4-FFF2-40B4-BE49-F238E27FC236}">
                  <a16:creationId xmlns:a16="http://schemas.microsoft.com/office/drawing/2014/main" id="{E44BFD25-6276-374C-9644-1F006F6414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793" y="2847960"/>
              <a:ext cx="2565608" cy="3600000"/>
            </a:xfrm>
            <a:prstGeom prst="rect">
              <a:avLst/>
            </a:prstGeom>
          </p:spPr>
        </p:pic>
        <p:pic>
          <p:nvPicPr>
            <p:cNvPr id="7" name="Grafik 6">
              <a:extLst>
                <a:ext uri="{FF2B5EF4-FFF2-40B4-BE49-F238E27FC236}">
                  <a16:creationId xmlns:a16="http://schemas.microsoft.com/office/drawing/2014/main" id="{D19E8A7D-D5B5-CD4C-90A1-A7697E1BAC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17429" y="2847960"/>
              <a:ext cx="4200255" cy="3600000"/>
            </a:xfrm>
            <a:prstGeom prst="rect">
              <a:avLst/>
            </a:prstGeom>
          </p:spPr>
        </p:pic>
      </p:grpSp>
      <p:sp>
        <p:nvSpPr>
          <p:cNvPr id="8" name="Textfeld 7">
            <a:extLst>
              <a:ext uri="{FF2B5EF4-FFF2-40B4-BE49-F238E27FC236}">
                <a16:creationId xmlns:a16="http://schemas.microsoft.com/office/drawing/2014/main" id="{96779CED-E13F-F342-983C-1CAE1B81CD18}"/>
              </a:ext>
            </a:extLst>
          </p:cNvPr>
          <p:cNvSpPr txBox="1"/>
          <p:nvPr/>
        </p:nvSpPr>
        <p:spPr>
          <a:xfrm>
            <a:off x="2909761" y="5618240"/>
            <a:ext cx="2397249" cy="707886"/>
          </a:xfrm>
          <a:prstGeom prst="rect">
            <a:avLst/>
          </a:prstGeom>
          <a:noFill/>
        </p:spPr>
        <p:txBody>
          <a:bodyPr wrap="square" rtlCol="0">
            <a:spAutoFit/>
          </a:bodyPr>
          <a:lstStyle/>
          <a:p>
            <a:r>
              <a:rPr lang="de-DE" sz="2000" dirty="0">
                <a:latin typeface="Fira Sans" panose="020B0503050000020004" pitchFamily="34" charset="0"/>
                <a:ea typeface="Fira Sans" panose="020B0503050000020004" pitchFamily="34" charset="0"/>
              </a:rPr>
              <a:t>Informations-kampagne</a:t>
            </a:r>
          </a:p>
        </p:txBody>
      </p:sp>
      <p:sp>
        <p:nvSpPr>
          <p:cNvPr id="9" name="Textfeld 8">
            <a:extLst>
              <a:ext uri="{FF2B5EF4-FFF2-40B4-BE49-F238E27FC236}">
                <a16:creationId xmlns:a16="http://schemas.microsoft.com/office/drawing/2014/main" id="{6F8397BA-D40E-4442-8903-5789727F20E0}"/>
              </a:ext>
            </a:extLst>
          </p:cNvPr>
          <p:cNvSpPr txBox="1"/>
          <p:nvPr/>
        </p:nvSpPr>
        <p:spPr>
          <a:xfrm>
            <a:off x="199308" y="5618240"/>
            <a:ext cx="2643968" cy="400110"/>
          </a:xfrm>
          <a:prstGeom prst="rect">
            <a:avLst/>
          </a:prstGeom>
          <a:noFill/>
        </p:spPr>
        <p:txBody>
          <a:bodyPr wrap="square" rtlCol="0">
            <a:spAutoFit/>
          </a:bodyPr>
          <a:lstStyle/>
          <a:p>
            <a:r>
              <a:rPr lang="de-DE" sz="2000" dirty="0" err="1">
                <a:latin typeface="Fira Sans" panose="020B0503050000020004" pitchFamily="34" charset="0"/>
                <a:ea typeface="Fira Sans" panose="020B0503050000020004" pitchFamily="34" charset="0"/>
              </a:rPr>
              <a:t>Upcycling</a:t>
            </a:r>
            <a:r>
              <a:rPr lang="de-DE" sz="2000" dirty="0">
                <a:latin typeface="Fira Sans" panose="020B0503050000020004" pitchFamily="34" charset="0"/>
                <a:ea typeface="Fira Sans" panose="020B0503050000020004" pitchFamily="34" charset="0"/>
              </a:rPr>
              <a:t> Workshop</a:t>
            </a:r>
          </a:p>
        </p:txBody>
      </p:sp>
      <p:sp>
        <p:nvSpPr>
          <p:cNvPr id="10" name="Textfeld 9">
            <a:extLst>
              <a:ext uri="{FF2B5EF4-FFF2-40B4-BE49-F238E27FC236}">
                <a16:creationId xmlns:a16="http://schemas.microsoft.com/office/drawing/2014/main" id="{E1C00D86-8674-F54C-8BDA-F9408FE0CCBE}"/>
              </a:ext>
            </a:extLst>
          </p:cNvPr>
          <p:cNvSpPr txBox="1"/>
          <p:nvPr/>
        </p:nvSpPr>
        <p:spPr>
          <a:xfrm>
            <a:off x="5393916" y="5618240"/>
            <a:ext cx="1985818" cy="400110"/>
          </a:xfrm>
          <a:prstGeom prst="rect">
            <a:avLst/>
          </a:prstGeom>
          <a:noFill/>
        </p:spPr>
        <p:txBody>
          <a:bodyPr wrap="square" rtlCol="0">
            <a:spAutoFit/>
          </a:bodyPr>
          <a:lstStyle/>
          <a:p>
            <a:r>
              <a:rPr lang="de-DE" sz="2000" dirty="0">
                <a:latin typeface="Fira Sans" panose="020B0503050000020004" pitchFamily="34" charset="0"/>
                <a:ea typeface="Fira Sans" panose="020B0503050000020004" pitchFamily="34" charset="0"/>
              </a:rPr>
              <a:t>Mini Garderobe</a:t>
            </a:r>
          </a:p>
        </p:txBody>
      </p:sp>
      <p:sp>
        <p:nvSpPr>
          <p:cNvPr id="27" name="CustomShape 3">
            <a:extLst>
              <a:ext uri="{FF2B5EF4-FFF2-40B4-BE49-F238E27FC236}">
                <a16:creationId xmlns:a16="http://schemas.microsoft.com/office/drawing/2014/main" id="{9B663815-0BA1-EE4E-8D46-28E80DA1AA75}"/>
              </a:ext>
            </a:extLst>
          </p:cNvPr>
          <p:cNvSpPr/>
          <p:nvPr/>
        </p:nvSpPr>
        <p:spPr>
          <a:xfrm flipH="1">
            <a:off x="900000" y="900000"/>
            <a:ext cx="3728160" cy="46021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de-DE" sz="2400" b="1" strike="noStrike" spc="-1" dirty="0">
                <a:solidFill>
                  <a:srgbClr val="000000"/>
                </a:solidFill>
                <a:latin typeface="Fira Sans"/>
                <a:ea typeface="Fira Sans"/>
              </a:rPr>
              <a:t>Lösungen finden:</a:t>
            </a:r>
            <a:endParaRPr lang="de-DE" sz="2400" b="0" strike="noStrike" spc="-1" dirty="0">
              <a:latin typeface="Calibri"/>
            </a:endParaRPr>
          </a:p>
        </p:txBody>
      </p:sp>
    </p:spTree>
    <p:extLst>
      <p:ext uri="{BB962C8B-B14F-4D97-AF65-F5344CB8AC3E}">
        <p14:creationId xmlns:p14="http://schemas.microsoft.com/office/powerpoint/2010/main" val="37409349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7" name="CustomShape 1"/>
          <p:cNvSpPr/>
          <p:nvPr/>
        </p:nvSpPr>
        <p:spPr>
          <a:xfrm>
            <a:off x="6996240" y="6463080"/>
            <a:ext cx="22280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6E89F226-7D1C-4CDC-B4BB-BC12BFBC985B}" type="slidenum">
              <a:rPr lang="en-GB" sz="1200" b="0" strike="noStrike" spc="-1">
                <a:solidFill>
                  <a:srgbClr val="000000"/>
                </a:solidFill>
                <a:latin typeface="Calibri"/>
                <a:ea typeface="DejaVu Sans"/>
              </a:rPr>
              <a:t>28</a:t>
            </a:fld>
            <a:endParaRPr lang="de-DE" sz="1200" b="0" strike="noStrike" spc="-1">
              <a:latin typeface="Calibri"/>
            </a:endParaRPr>
          </a:p>
        </p:txBody>
      </p:sp>
      <p:sp>
        <p:nvSpPr>
          <p:cNvPr id="348" name="CustomShape 2"/>
          <p:cNvSpPr/>
          <p:nvPr/>
        </p:nvSpPr>
        <p:spPr>
          <a:xfrm>
            <a:off x="900000" y="1980000"/>
            <a:ext cx="7798320" cy="163417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nSpc>
                <a:spcPct val="90000"/>
              </a:lnSpc>
            </a:pPr>
            <a:r>
              <a:rPr lang="de-DE" sz="2400" b="1" spc="-1" dirty="0">
                <a:solidFill>
                  <a:srgbClr val="000000"/>
                </a:solidFill>
                <a:latin typeface="Fira Sans"/>
                <a:ea typeface="Fira Sans"/>
              </a:rPr>
              <a:t>Ergebnispräsentation:</a:t>
            </a:r>
          </a:p>
          <a:p>
            <a:pPr>
              <a:lnSpc>
                <a:spcPct val="90000"/>
              </a:lnSpc>
            </a:pPr>
            <a:endParaRPr lang="de-DE" sz="4000" b="1" strike="noStrike" spc="-1" dirty="0">
              <a:solidFill>
                <a:srgbClr val="000000"/>
              </a:solidFill>
              <a:latin typeface="Fira Sans"/>
              <a:ea typeface="Fira Sans"/>
            </a:endParaRPr>
          </a:p>
          <a:p>
            <a:pPr>
              <a:lnSpc>
                <a:spcPct val="90000"/>
              </a:lnSpc>
            </a:pPr>
            <a:r>
              <a:rPr lang="de-DE" sz="4000" b="1" strike="noStrike" spc="-1" dirty="0">
                <a:solidFill>
                  <a:srgbClr val="000000"/>
                </a:solidFill>
                <a:latin typeface="Fira Sans"/>
                <a:ea typeface="Fira Sans"/>
              </a:rPr>
              <a:t>Vorstellung je Gruppe  </a:t>
            </a:r>
            <a:endParaRPr lang="de-DE" sz="4000" b="0" strike="noStrike" spc="-1" dirty="0">
              <a:latin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0" name="CustomShape 1"/>
          <p:cNvSpPr/>
          <p:nvPr/>
        </p:nvSpPr>
        <p:spPr>
          <a:xfrm>
            <a:off x="6996240" y="6463080"/>
            <a:ext cx="22280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62C49576-B381-4FD6-BFCE-6BBB355789DC}" type="slidenum">
              <a:rPr lang="en-GB" sz="1200" b="0" strike="noStrike" spc="-1">
                <a:solidFill>
                  <a:srgbClr val="000000"/>
                </a:solidFill>
                <a:latin typeface="Calibri"/>
                <a:ea typeface="DejaVu Sans"/>
              </a:rPr>
              <a:t>29</a:t>
            </a:fld>
            <a:endParaRPr lang="de-DE" sz="1200" b="0" strike="noStrike" spc="-1">
              <a:latin typeface="Calibri"/>
            </a:endParaRPr>
          </a:p>
        </p:txBody>
      </p:sp>
      <p:sp>
        <p:nvSpPr>
          <p:cNvPr id="351" name="CustomShape 2"/>
          <p:cNvSpPr/>
          <p:nvPr/>
        </p:nvSpPr>
        <p:spPr>
          <a:xfrm>
            <a:off x="900000" y="902958"/>
            <a:ext cx="7798320" cy="163089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nSpc>
                <a:spcPct val="90000"/>
              </a:lnSpc>
            </a:pPr>
            <a:r>
              <a:rPr lang="de-DE" sz="2400" b="1" strike="noStrike" spc="-1" dirty="0">
                <a:solidFill>
                  <a:srgbClr val="000000"/>
                </a:solidFill>
                <a:latin typeface="Fira Sans"/>
                <a:ea typeface="Fira Sans"/>
              </a:rPr>
              <a:t>Ergebnispräsentation:</a:t>
            </a:r>
          </a:p>
          <a:p>
            <a:pPr>
              <a:lnSpc>
                <a:spcPct val="90000"/>
              </a:lnSpc>
            </a:pPr>
            <a:endParaRPr lang="de-DE" sz="4000" b="1" strike="noStrike" spc="-1" dirty="0">
              <a:solidFill>
                <a:srgbClr val="000000"/>
              </a:solidFill>
              <a:latin typeface="Fira Sans"/>
              <a:ea typeface="Fira Sans"/>
            </a:endParaRPr>
          </a:p>
          <a:p>
            <a:pPr>
              <a:lnSpc>
                <a:spcPct val="90000"/>
              </a:lnSpc>
            </a:pPr>
            <a:r>
              <a:rPr lang="de-DE" sz="4000" b="1" strike="noStrike" spc="-1" dirty="0">
                <a:solidFill>
                  <a:srgbClr val="000000"/>
                </a:solidFill>
                <a:latin typeface="Fira Sans"/>
                <a:ea typeface="Fira Sans"/>
              </a:rPr>
              <a:t>Abstimmung / </a:t>
            </a:r>
            <a:r>
              <a:rPr lang="de-DE" sz="4000" b="1" strike="noStrike" spc="-1" dirty="0" err="1">
                <a:solidFill>
                  <a:srgbClr val="000000"/>
                </a:solidFill>
                <a:latin typeface="Fira Sans"/>
                <a:ea typeface="Fira Sans"/>
              </a:rPr>
              <a:t>Voting</a:t>
            </a:r>
            <a:endParaRPr lang="de-DE" sz="4000" b="0" strike="noStrike" spc="-1" dirty="0">
              <a:latin typeface="Calibri"/>
            </a:endParaRPr>
          </a:p>
        </p:txBody>
      </p:sp>
      <p:pic>
        <p:nvPicPr>
          <p:cNvPr id="353" name="Grafik 2"/>
          <p:cNvPicPr/>
          <p:nvPr/>
        </p:nvPicPr>
        <p:blipFill>
          <a:blip r:embed="rId3"/>
          <a:stretch/>
        </p:blipFill>
        <p:spPr>
          <a:xfrm>
            <a:off x="6996240" y="1001644"/>
            <a:ext cx="1439280" cy="1997280"/>
          </a:xfrm>
          <a:prstGeom prst="rect">
            <a:avLst/>
          </a:prstGeom>
          <a:ln>
            <a:noFill/>
          </a:ln>
        </p:spPr>
      </p:pic>
      <p:pic>
        <p:nvPicPr>
          <p:cNvPr id="3" name="Grafik 2">
            <a:extLst>
              <a:ext uri="{FF2B5EF4-FFF2-40B4-BE49-F238E27FC236}">
                <a16:creationId xmlns:a16="http://schemas.microsoft.com/office/drawing/2014/main" id="{3610FB69-B5FE-384A-9C7E-6FB38A3556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0000" y="3161536"/>
            <a:ext cx="2160000" cy="2880000"/>
          </a:xfrm>
          <a:prstGeom prst="rect">
            <a:avLst/>
          </a:prstGeom>
        </p:spPr>
      </p:pic>
      <p:pic>
        <p:nvPicPr>
          <p:cNvPr id="5" name="Grafik 4">
            <a:extLst>
              <a:ext uri="{FF2B5EF4-FFF2-40B4-BE49-F238E27FC236}">
                <a16:creationId xmlns:a16="http://schemas.microsoft.com/office/drawing/2014/main" id="{9354F580-A883-7D4C-93CA-E08C6CE010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3572856" y="3521536"/>
            <a:ext cx="2160000" cy="2880000"/>
          </a:xfrm>
          <a:prstGeom prst="rect">
            <a:avLst/>
          </a:prstGeom>
        </p:spPr>
      </p:pic>
      <p:pic>
        <p:nvPicPr>
          <p:cNvPr id="7" name="Grafik 6">
            <a:extLst>
              <a:ext uri="{FF2B5EF4-FFF2-40B4-BE49-F238E27FC236}">
                <a16:creationId xmlns:a16="http://schemas.microsoft.com/office/drawing/2014/main" id="{AACF3826-FFE0-6C4C-992D-0D227E761AA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6635880" y="3521536"/>
            <a:ext cx="2160000" cy="2880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 name="CustomShape 2"/>
          <p:cNvSpPr/>
          <p:nvPr/>
        </p:nvSpPr>
        <p:spPr>
          <a:xfrm>
            <a:off x="6996240" y="6463080"/>
            <a:ext cx="2227680" cy="363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0E077B77-4702-4CB6-8BC0-EE6B2480466A}" type="slidenum">
              <a:rPr lang="en-GB" sz="1200" b="0" strike="noStrike" spc="-1">
                <a:solidFill>
                  <a:srgbClr val="000000"/>
                </a:solidFill>
                <a:latin typeface="Calibri"/>
                <a:ea typeface="DejaVu Sans"/>
              </a:rPr>
              <a:t>3</a:t>
            </a:fld>
            <a:endParaRPr lang="de-DE" sz="1200" b="0" strike="noStrike" spc="-1">
              <a:latin typeface="Calibri"/>
            </a:endParaRPr>
          </a:p>
        </p:txBody>
      </p:sp>
      <p:sp>
        <p:nvSpPr>
          <p:cNvPr id="134" name="CustomShape 3"/>
          <p:cNvSpPr/>
          <p:nvPr/>
        </p:nvSpPr>
        <p:spPr>
          <a:xfrm>
            <a:off x="1343160" y="6492960"/>
            <a:ext cx="7218720" cy="363960"/>
          </a:xfrm>
          <a:prstGeom prst="rect">
            <a:avLst/>
          </a:prstGeom>
          <a:noFill/>
          <a:ln>
            <a:noFill/>
          </a:ln>
        </p:spPr>
        <p:style>
          <a:lnRef idx="0">
            <a:scrgbClr r="0" g="0" b="0"/>
          </a:lnRef>
          <a:fillRef idx="0">
            <a:scrgbClr r="0" g="0" b="0"/>
          </a:fillRef>
          <a:effectRef idx="0">
            <a:scrgbClr r="0" g="0" b="0"/>
          </a:effectRef>
          <a:fontRef idx="minor"/>
        </p:style>
      </p:sp>
      <p:grpSp>
        <p:nvGrpSpPr>
          <p:cNvPr id="2" name="Gruppieren 1">
            <a:extLst>
              <a:ext uri="{FF2B5EF4-FFF2-40B4-BE49-F238E27FC236}">
                <a16:creationId xmlns:a16="http://schemas.microsoft.com/office/drawing/2014/main" id="{C37CD257-B2AA-8A4F-82BF-0EA53C305927}"/>
              </a:ext>
            </a:extLst>
          </p:cNvPr>
          <p:cNvGrpSpPr/>
          <p:nvPr/>
        </p:nvGrpSpPr>
        <p:grpSpPr>
          <a:xfrm>
            <a:off x="675000" y="2140669"/>
            <a:ext cx="8905320" cy="4245863"/>
            <a:chOff x="675000" y="2140669"/>
            <a:chExt cx="8905320" cy="4245863"/>
          </a:xfrm>
        </p:grpSpPr>
        <p:sp>
          <p:nvSpPr>
            <p:cNvPr id="132" name="CustomShape 1"/>
            <p:cNvSpPr/>
            <p:nvPr/>
          </p:nvSpPr>
          <p:spPr>
            <a:xfrm>
              <a:off x="675000" y="2140669"/>
              <a:ext cx="8905320" cy="424586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spcAft>
                  <a:spcPts val="600"/>
                </a:spcAft>
              </a:pPr>
              <a:r>
                <a:rPr lang="de-DE" sz="2000" b="1" strike="noStrike" spc="-1" dirty="0">
                  <a:solidFill>
                    <a:srgbClr val="000000"/>
                  </a:solidFill>
                  <a:latin typeface="Fira Sans"/>
                  <a:ea typeface="Fira Sans"/>
                </a:rPr>
                <a:t>Ziel: </a:t>
              </a:r>
              <a:endParaRPr lang="de-DE" sz="2000" b="0" strike="noStrike" spc="-1" dirty="0">
                <a:latin typeface="Calibri"/>
              </a:endParaRPr>
            </a:p>
            <a:p>
              <a:pPr>
                <a:lnSpc>
                  <a:spcPct val="100000"/>
                </a:lnSpc>
              </a:pPr>
              <a:r>
                <a:rPr lang="de-DE" sz="2000" b="1" strike="noStrike" spc="-1" dirty="0">
                  <a:solidFill>
                    <a:srgbClr val="000000"/>
                  </a:solidFill>
                  <a:latin typeface="Fira Sans"/>
                  <a:ea typeface="Fira Sans"/>
                </a:rPr>
                <a:t>Ihr</a:t>
              </a:r>
              <a:r>
                <a:rPr lang="de-DE" sz="2000" b="0" strike="noStrike" spc="-1" dirty="0">
                  <a:solidFill>
                    <a:srgbClr val="000000"/>
                  </a:solidFill>
                  <a:latin typeface="Fira Sans"/>
                  <a:ea typeface="Fira Sans"/>
                </a:rPr>
                <a:t> entwickelt ein eigenständiges Projekt, um einen nachhaltigeren Modekonsum anzuregen. Das Projekt soll auf </a:t>
              </a:r>
              <a:r>
                <a:rPr lang="de-DE" sz="2000" b="1" strike="noStrike" spc="-1" dirty="0">
                  <a:solidFill>
                    <a:srgbClr val="000000"/>
                  </a:solidFill>
                  <a:latin typeface="Fira Sans"/>
                  <a:ea typeface="Fira Sans"/>
                </a:rPr>
                <a:t>Euren</a:t>
              </a:r>
              <a:r>
                <a:rPr lang="de-DE" sz="2000" b="0" strike="noStrike" spc="-1" dirty="0">
                  <a:solidFill>
                    <a:srgbClr val="000000"/>
                  </a:solidFill>
                  <a:latin typeface="Fira Sans"/>
                  <a:ea typeface="Fira Sans"/>
                </a:rPr>
                <a:t> Ideen und Wünschen und den Rahmenbedingungen vor Ort basieren.</a:t>
              </a:r>
              <a:endParaRPr lang="de-DE" sz="2000" b="0" strike="noStrike" spc="-1" dirty="0">
                <a:latin typeface="Calibri"/>
              </a:endParaRPr>
            </a:p>
            <a:p>
              <a:pPr>
                <a:lnSpc>
                  <a:spcPct val="100000"/>
                </a:lnSpc>
              </a:pPr>
              <a:endParaRPr lang="de-DE" sz="2000" b="0" strike="noStrike" spc="-1" dirty="0">
                <a:latin typeface="Calibri"/>
              </a:endParaRPr>
            </a:p>
            <a:p>
              <a:pPr>
                <a:lnSpc>
                  <a:spcPct val="100000"/>
                </a:lnSpc>
                <a:spcAft>
                  <a:spcPts val="600"/>
                </a:spcAft>
              </a:pPr>
              <a:r>
                <a:rPr lang="de-DE" sz="2000" b="1" strike="noStrike" spc="-1" dirty="0">
                  <a:solidFill>
                    <a:srgbClr val="000000"/>
                  </a:solidFill>
                  <a:latin typeface="Fira Sans"/>
                  <a:ea typeface="Fira Sans"/>
                </a:rPr>
                <a:t>Durchführung:</a:t>
              </a:r>
              <a:endParaRPr lang="de-DE" sz="2000" b="0" strike="noStrike" spc="-1" dirty="0">
                <a:latin typeface="Calibri"/>
              </a:endParaRPr>
            </a:p>
            <a:p>
              <a:pPr marL="343080" indent="-342360">
                <a:lnSpc>
                  <a:spcPct val="100000"/>
                </a:lnSpc>
                <a:buClr>
                  <a:srgbClr val="000000"/>
                </a:buClr>
                <a:buFont typeface="Arial"/>
                <a:buChar char="•"/>
              </a:pPr>
              <a:r>
                <a:rPr lang="de-DE" sz="2000" b="0" strike="noStrike" spc="-1" dirty="0">
                  <a:solidFill>
                    <a:srgbClr val="000000"/>
                  </a:solidFill>
                  <a:latin typeface="Fira Sans"/>
                  <a:ea typeface="Fira Sans"/>
                </a:rPr>
                <a:t>Einführung mit Beispielen</a:t>
              </a:r>
              <a:endParaRPr lang="de-DE" sz="2000" b="0" strike="noStrike" spc="-1" dirty="0">
                <a:latin typeface="Calibri"/>
              </a:endParaRPr>
            </a:p>
            <a:p>
              <a:pPr marL="343080" indent="-342360">
                <a:lnSpc>
                  <a:spcPct val="100000"/>
                </a:lnSpc>
                <a:buClr>
                  <a:srgbClr val="000000"/>
                </a:buClr>
                <a:buFont typeface="Arial"/>
                <a:buChar char="•"/>
              </a:pPr>
              <a:r>
                <a:rPr lang="de-DE" sz="2000" b="0" strike="noStrike" spc="-1" dirty="0">
                  <a:solidFill>
                    <a:srgbClr val="000000"/>
                  </a:solidFill>
                  <a:latin typeface="Fira Sans"/>
                  <a:ea typeface="Fira Sans"/>
                </a:rPr>
                <a:t>Gruppenarbeit:</a:t>
              </a:r>
              <a:endParaRPr lang="de-DE" sz="2000" b="0" strike="noStrike" spc="-1" dirty="0">
                <a:latin typeface="Calibri"/>
              </a:endParaRPr>
            </a:p>
            <a:p>
              <a:pPr marL="800280" lvl="1" indent="-342360">
                <a:lnSpc>
                  <a:spcPct val="100000"/>
                </a:lnSpc>
                <a:buClr>
                  <a:srgbClr val="000000"/>
                </a:buClr>
                <a:buFont typeface="Courier New"/>
                <a:buChar char="o"/>
              </a:pPr>
              <a:r>
                <a:rPr lang="de-DE" sz="2000" b="0" strike="noStrike" spc="-1" dirty="0">
                  <a:solidFill>
                    <a:srgbClr val="000000"/>
                  </a:solidFill>
                  <a:latin typeface="Fira Sans"/>
                  <a:ea typeface="Fira Sans"/>
                </a:rPr>
                <a:t>Erfahrungen teilen</a:t>
              </a:r>
              <a:endParaRPr lang="de-DE" sz="2000" b="0" strike="noStrike" spc="-1" dirty="0">
                <a:latin typeface="Calibri"/>
              </a:endParaRPr>
            </a:p>
            <a:p>
              <a:pPr marL="800280" lvl="1" indent="-342360">
                <a:lnSpc>
                  <a:spcPct val="100000"/>
                </a:lnSpc>
                <a:buClr>
                  <a:srgbClr val="000000"/>
                </a:buClr>
                <a:buFont typeface="Courier New"/>
                <a:buChar char="o"/>
              </a:pPr>
              <a:r>
                <a:rPr lang="de-DE" sz="2000" b="0" strike="noStrike" spc="-1" dirty="0">
                  <a:solidFill>
                    <a:srgbClr val="000000"/>
                  </a:solidFill>
                  <a:latin typeface="Fira Sans"/>
                  <a:ea typeface="Fira Sans"/>
                </a:rPr>
                <a:t>Probleme verstehen</a:t>
              </a:r>
              <a:endParaRPr lang="de-DE" sz="2000" b="0" strike="noStrike" spc="-1" dirty="0">
                <a:latin typeface="Calibri"/>
              </a:endParaRPr>
            </a:p>
            <a:p>
              <a:pPr marL="800280" lvl="1" indent="-342360">
                <a:lnSpc>
                  <a:spcPct val="100000"/>
                </a:lnSpc>
                <a:buClr>
                  <a:srgbClr val="000000"/>
                </a:buClr>
                <a:buFont typeface="Courier New"/>
                <a:buChar char="o"/>
              </a:pPr>
              <a:r>
                <a:rPr lang="de-DE" sz="2000" b="0" strike="noStrike" spc="-1" dirty="0">
                  <a:solidFill>
                    <a:srgbClr val="000000"/>
                  </a:solidFill>
                  <a:latin typeface="Fira Sans"/>
                  <a:ea typeface="Fira Sans"/>
                </a:rPr>
                <a:t>Lösungen finden </a:t>
              </a:r>
              <a:endParaRPr lang="de-DE" sz="2000" b="0" strike="noStrike" spc="-1" dirty="0">
                <a:latin typeface="Calibri"/>
              </a:endParaRPr>
            </a:p>
            <a:p>
              <a:pPr marL="800280" lvl="1" indent="-342360">
                <a:lnSpc>
                  <a:spcPct val="100000"/>
                </a:lnSpc>
                <a:buClr>
                  <a:srgbClr val="000000"/>
                </a:buClr>
                <a:buFont typeface="Courier New"/>
                <a:buChar char="o"/>
              </a:pPr>
              <a:r>
                <a:rPr lang="de-DE" sz="2000" b="0" strike="noStrike" spc="-1" dirty="0">
                  <a:solidFill>
                    <a:srgbClr val="000000"/>
                  </a:solidFill>
                  <a:latin typeface="Fira Sans"/>
                  <a:ea typeface="Fira Sans"/>
                </a:rPr>
                <a:t>Ergebnispräsentation</a:t>
              </a:r>
              <a:endParaRPr lang="de-DE" sz="2000" b="0" strike="noStrike" spc="-1" dirty="0">
                <a:latin typeface="Calibri"/>
              </a:endParaRPr>
            </a:p>
            <a:p>
              <a:pPr>
                <a:lnSpc>
                  <a:spcPct val="100000"/>
                </a:lnSpc>
              </a:pPr>
              <a:endParaRPr lang="de-DE" sz="2000" b="0" strike="noStrike" spc="-1" dirty="0">
                <a:latin typeface="Calibri"/>
              </a:endParaRPr>
            </a:p>
          </p:txBody>
        </p:sp>
        <p:grpSp>
          <p:nvGrpSpPr>
            <p:cNvPr id="135" name="Group 4"/>
            <p:cNvGrpSpPr/>
            <p:nvPr/>
          </p:nvGrpSpPr>
          <p:grpSpPr>
            <a:xfrm>
              <a:off x="5734930" y="5464511"/>
              <a:ext cx="3151080" cy="705600"/>
              <a:chOff x="6072840" y="5281200"/>
              <a:chExt cx="3151080" cy="705600"/>
            </a:xfrm>
          </p:grpSpPr>
          <p:pic>
            <p:nvPicPr>
              <p:cNvPr id="136" name="Grafik 18"/>
              <p:cNvPicPr/>
              <p:nvPr/>
            </p:nvPicPr>
            <p:blipFill>
              <a:blip r:embed="rId3"/>
              <a:stretch/>
            </p:blipFill>
            <p:spPr>
              <a:xfrm>
                <a:off x="7177680" y="5417280"/>
                <a:ext cx="431280" cy="431280"/>
              </a:xfrm>
              <a:prstGeom prst="rect">
                <a:avLst/>
              </a:prstGeom>
              <a:ln>
                <a:noFill/>
              </a:ln>
            </p:spPr>
          </p:pic>
          <p:pic>
            <p:nvPicPr>
              <p:cNvPr id="137" name="Grafik 14"/>
              <p:cNvPicPr/>
              <p:nvPr/>
            </p:nvPicPr>
            <p:blipFill>
              <a:blip r:embed="rId4"/>
              <a:stretch/>
            </p:blipFill>
            <p:spPr>
              <a:xfrm>
                <a:off x="8056080" y="5418360"/>
                <a:ext cx="431280" cy="431280"/>
              </a:xfrm>
              <a:prstGeom prst="rect">
                <a:avLst/>
              </a:prstGeom>
              <a:ln>
                <a:noFill/>
              </a:ln>
            </p:spPr>
          </p:pic>
          <p:pic>
            <p:nvPicPr>
              <p:cNvPr id="138" name="Grafik 16"/>
              <p:cNvPicPr/>
              <p:nvPr/>
            </p:nvPicPr>
            <p:blipFill>
              <a:blip r:embed="rId5"/>
              <a:stretch/>
            </p:blipFill>
            <p:spPr>
              <a:xfrm>
                <a:off x="6072840" y="5281200"/>
                <a:ext cx="799560" cy="705600"/>
              </a:xfrm>
              <a:prstGeom prst="rect">
                <a:avLst/>
              </a:prstGeom>
              <a:ln>
                <a:noFill/>
              </a:ln>
            </p:spPr>
          </p:pic>
          <p:pic>
            <p:nvPicPr>
              <p:cNvPr id="139" name="Grafik 15"/>
              <p:cNvPicPr/>
              <p:nvPr/>
            </p:nvPicPr>
            <p:blipFill>
              <a:blip r:embed="rId6"/>
              <a:stretch/>
            </p:blipFill>
            <p:spPr>
              <a:xfrm>
                <a:off x="8792640" y="5411520"/>
                <a:ext cx="431280" cy="431280"/>
              </a:xfrm>
              <a:prstGeom prst="rect">
                <a:avLst/>
              </a:prstGeom>
              <a:ln>
                <a:noFill/>
              </a:ln>
            </p:spPr>
          </p:pic>
        </p:grpSp>
      </p:grpSp>
      <p:sp>
        <p:nvSpPr>
          <p:cNvPr id="141" name="CustomShape 5"/>
          <p:cNvSpPr/>
          <p:nvPr/>
        </p:nvSpPr>
        <p:spPr>
          <a:xfrm>
            <a:off x="675000" y="525715"/>
            <a:ext cx="6635470" cy="1321985"/>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de-DE" sz="4000" b="1" strike="noStrike" spc="-1" dirty="0">
                <a:solidFill>
                  <a:srgbClr val="000000"/>
                </a:solidFill>
                <a:latin typeface="Fira Sans" panose="020B0503050000020004" pitchFamily="34" charset="0"/>
                <a:ea typeface="Fira Sans" panose="020B0503050000020004" pitchFamily="34" charset="0"/>
              </a:rPr>
              <a:t>Unterrichtseinheit </a:t>
            </a:r>
          </a:p>
          <a:p>
            <a:pPr>
              <a:lnSpc>
                <a:spcPct val="100000"/>
              </a:lnSpc>
            </a:pPr>
            <a:r>
              <a:rPr lang="de-DE" sz="4000" b="1" strike="noStrike" spc="-1" dirty="0">
                <a:solidFill>
                  <a:srgbClr val="000000"/>
                </a:solidFill>
                <a:latin typeface="Fira Sans" panose="020B0503050000020004" pitchFamily="34" charset="0"/>
                <a:ea typeface="Fira Sans" panose="020B0503050000020004" pitchFamily="34" charset="0"/>
              </a:rPr>
              <a:t>Co-Design Workshop</a:t>
            </a:r>
            <a:endParaRPr lang="de-DE" sz="4000" b="1" strike="noStrike" spc="-1" dirty="0">
              <a:latin typeface="Fira Sans" panose="020B0503050000020004" pitchFamily="34" charset="0"/>
              <a:ea typeface="Fira Sans" panose="020B05030500000200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4" name="CustomShape 1"/>
          <p:cNvSpPr/>
          <p:nvPr/>
        </p:nvSpPr>
        <p:spPr>
          <a:xfrm>
            <a:off x="6996240" y="6463080"/>
            <a:ext cx="22280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9AD281E9-20F9-461C-823B-8EE99DF8638F}" type="slidenum">
              <a:rPr lang="en-GB" sz="1200" b="0" strike="noStrike" spc="-1">
                <a:solidFill>
                  <a:srgbClr val="000000"/>
                </a:solidFill>
                <a:latin typeface="Calibri"/>
                <a:ea typeface="DejaVu Sans"/>
              </a:rPr>
              <a:t>30</a:t>
            </a:fld>
            <a:endParaRPr lang="de-DE" sz="1200" b="0" strike="noStrike" spc="-1">
              <a:latin typeface="Calibri"/>
            </a:endParaRPr>
          </a:p>
        </p:txBody>
      </p:sp>
      <p:pic>
        <p:nvPicPr>
          <p:cNvPr id="358" name="Grafik 10"/>
          <p:cNvPicPr/>
          <p:nvPr/>
        </p:nvPicPr>
        <p:blipFill>
          <a:blip r:embed="rId3"/>
          <a:stretch/>
        </p:blipFill>
        <p:spPr>
          <a:xfrm>
            <a:off x="7390440" y="4656960"/>
            <a:ext cx="1439280" cy="1324080"/>
          </a:xfrm>
          <a:prstGeom prst="rect">
            <a:avLst/>
          </a:prstGeom>
          <a:ln>
            <a:noFill/>
          </a:ln>
        </p:spPr>
      </p:pic>
      <p:sp>
        <p:nvSpPr>
          <p:cNvPr id="7" name="CustomShape 2">
            <a:extLst>
              <a:ext uri="{FF2B5EF4-FFF2-40B4-BE49-F238E27FC236}">
                <a16:creationId xmlns:a16="http://schemas.microsoft.com/office/drawing/2014/main" id="{697663DD-761B-A341-B1FF-072B548D49E5}"/>
              </a:ext>
            </a:extLst>
          </p:cNvPr>
          <p:cNvSpPr/>
          <p:nvPr/>
        </p:nvSpPr>
        <p:spPr>
          <a:xfrm>
            <a:off x="900000" y="1980000"/>
            <a:ext cx="7798320" cy="163417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nSpc>
                <a:spcPct val="90000"/>
              </a:lnSpc>
            </a:pPr>
            <a:r>
              <a:rPr lang="de-DE" sz="2400" b="1" spc="-1" dirty="0">
                <a:solidFill>
                  <a:srgbClr val="000000"/>
                </a:solidFill>
                <a:latin typeface="Fira Sans"/>
                <a:ea typeface="Fira Sans"/>
              </a:rPr>
              <a:t>Ergebnispräsentation:</a:t>
            </a:r>
          </a:p>
          <a:p>
            <a:pPr>
              <a:lnSpc>
                <a:spcPct val="90000"/>
              </a:lnSpc>
            </a:pPr>
            <a:endParaRPr lang="de-DE" sz="4000" b="1" strike="noStrike" spc="-1" dirty="0">
              <a:solidFill>
                <a:srgbClr val="000000"/>
              </a:solidFill>
              <a:latin typeface="Fira Sans"/>
              <a:ea typeface="Fira Sans"/>
            </a:endParaRPr>
          </a:p>
          <a:p>
            <a:pPr>
              <a:lnSpc>
                <a:spcPct val="90000"/>
              </a:lnSpc>
            </a:pPr>
            <a:r>
              <a:rPr lang="de-DE" sz="4000" b="1" strike="noStrike" spc="-1" dirty="0">
                <a:solidFill>
                  <a:srgbClr val="000000"/>
                </a:solidFill>
                <a:latin typeface="Fira Sans"/>
                <a:ea typeface="Fira Sans"/>
              </a:rPr>
              <a:t>Und das </a:t>
            </a:r>
            <a:r>
              <a:rPr lang="de-DE" sz="4000" b="1" strike="noStrike" spc="-1">
                <a:solidFill>
                  <a:srgbClr val="000000"/>
                </a:solidFill>
                <a:latin typeface="Fira Sans"/>
                <a:ea typeface="Fira Sans"/>
              </a:rPr>
              <a:t>ist Euer </a:t>
            </a:r>
            <a:r>
              <a:rPr lang="de-DE" sz="4000" b="1" strike="noStrike" spc="-1" dirty="0">
                <a:solidFill>
                  <a:srgbClr val="000000"/>
                </a:solidFill>
                <a:latin typeface="Fira Sans"/>
                <a:ea typeface="Fira Sans"/>
              </a:rPr>
              <a:t>Projekt:</a:t>
            </a:r>
            <a:endParaRPr lang="de-DE" sz="4000" b="0" strike="noStrike" spc="-1" dirty="0">
              <a:latin typeface="Calibri"/>
            </a:endParaRPr>
          </a:p>
        </p:txBody>
      </p:sp>
      <p:sp>
        <p:nvSpPr>
          <p:cNvPr id="2" name="Textfeld 1">
            <a:extLst>
              <a:ext uri="{FF2B5EF4-FFF2-40B4-BE49-F238E27FC236}">
                <a16:creationId xmlns:a16="http://schemas.microsoft.com/office/drawing/2014/main" id="{3A777538-DB9D-E84A-A189-9368446BBF68}"/>
              </a:ext>
            </a:extLst>
          </p:cNvPr>
          <p:cNvSpPr txBox="1"/>
          <p:nvPr/>
        </p:nvSpPr>
        <p:spPr>
          <a:xfrm>
            <a:off x="900000" y="4065869"/>
            <a:ext cx="7742325" cy="1754326"/>
          </a:xfrm>
          <a:prstGeom prst="rect">
            <a:avLst/>
          </a:prstGeom>
          <a:noFill/>
        </p:spPr>
        <p:txBody>
          <a:bodyPr wrap="square" rtlCol="0">
            <a:spAutoFit/>
          </a:bodyPr>
          <a:lstStyle/>
          <a:p>
            <a:endParaRPr lang="de-DE" dirty="0"/>
          </a:p>
          <a:p>
            <a:endParaRPr lang="de-DE" dirty="0"/>
          </a:p>
          <a:p>
            <a:endParaRPr lang="de-DE" dirty="0"/>
          </a:p>
          <a:p>
            <a:endParaRPr lang="de-DE" dirty="0"/>
          </a:p>
          <a:p>
            <a:endParaRPr lang="de-DE" dirty="0"/>
          </a:p>
          <a:p>
            <a:endParaRPr lang="de-DE" dirty="0"/>
          </a:p>
        </p:txBody>
      </p:sp>
      <p:sp>
        <p:nvSpPr>
          <p:cNvPr id="10" name="Line 4">
            <a:extLst>
              <a:ext uri="{FF2B5EF4-FFF2-40B4-BE49-F238E27FC236}">
                <a16:creationId xmlns:a16="http://schemas.microsoft.com/office/drawing/2014/main" id="{DB614000-8957-C541-BB63-8FD3EB811F9A}"/>
              </a:ext>
            </a:extLst>
          </p:cNvPr>
          <p:cNvSpPr/>
          <p:nvPr/>
        </p:nvSpPr>
        <p:spPr>
          <a:xfrm flipV="1">
            <a:off x="998856" y="5758249"/>
            <a:ext cx="6096240" cy="11997"/>
          </a:xfrm>
          <a:prstGeom prst="line">
            <a:avLst/>
          </a:prstGeom>
          <a:ln w="19080">
            <a:solidFill>
              <a:schemeClr val="tx1"/>
            </a:solidFill>
            <a:prstDash val="sysDot"/>
          </a:ln>
        </p:spPr>
        <p:style>
          <a:lnRef idx="1">
            <a:schemeClr val="accent1"/>
          </a:lnRef>
          <a:fillRef idx="0">
            <a:schemeClr val="accent1"/>
          </a:fillRef>
          <a:effectRef idx="0">
            <a:schemeClr val="accent1"/>
          </a:effectRef>
          <a:fontRef idx="minor"/>
        </p:style>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5" name="CustomShape 1"/>
          <p:cNvSpPr/>
          <p:nvPr/>
        </p:nvSpPr>
        <p:spPr>
          <a:xfrm>
            <a:off x="743040" y="1122480"/>
            <a:ext cx="5335560" cy="1281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nSpc>
                <a:spcPct val="90000"/>
              </a:lnSpc>
            </a:pPr>
            <a:r>
              <a:rPr lang="en-GB" sz="4000" b="1" strike="noStrike" spc="-1">
                <a:solidFill>
                  <a:srgbClr val="000000"/>
                </a:solidFill>
                <a:latin typeface="Fira Sans"/>
                <a:ea typeface="Fira Sans"/>
              </a:rPr>
              <a:t>Einführung:</a:t>
            </a:r>
            <a:endParaRPr lang="de-DE" sz="4000" b="0" strike="noStrike" spc="-1">
              <a:latin typeface="Calibri"/>
            </a:endParaRPr>
          </a:p>
        </p:txBody>
      </p:sp>
      <p:sp>
        <p:nvSpPr>
          <p:cNvPr id="146" name="CustomShape 2"/>
          <p:cNvSpPr/>
          <p:nvPr/>
        </p:nvSpPr>
        <p:spPr>
          <a:xfrm>
            <a:off x="743040" y="3007800"/>
            <a:ext cx="6464584" cy="2831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tabLst>
                <a:tab pos="0" algn="l"/>
              </a:tabLst>
            </a:pPr>
            <a:r>
              <a:rPr lang="de-DE" sz="2400" b="1" strike="noStrike" spc="-1" dirty="0">
                <a:solidFill>
                  <a:srgbClr val="000000"/>
                </a:solidFill>
                <a:latin typeface="Fira Sans Book"/>
                <a:ea typeface="DejaVu Sans"/>
              </a:rPr>
              <a:t>Warum ist Eure Rolle hier so wichtig?</a:t>
            </a:r>
            <a:endParaRPr lang="de-DE" sz="2400" b="0" strike="noStrike" spc="-1" dirty="0">
              <a:latin typeface="Calibri"/>
            </a:endParaRPr>
          </a:p>
          <a:p>
            <a:pPr marL="343080" indent="-342360">
              <a:lnSpc>
                <a:spcPct val="100000"/>
              </a:lnSpc>
              <a:spcBef>
                <a:spcPts val="1599"/>
              </a:spcBef>
              <a:buClr>
                <a:srgbClr val="000000"/>
              </a:buClr>
              <a:buFont typeface="Arial"/>
              <a:buChar char="•"/>
              <a:tabLst>
                <a:tab pos="0" algn="l"/>
              </a:tabLst>
            </a:pPr>
            <a:r>
              <a:rPr lang="de-DE" sz="2400" b="0" strike="noStrike" spc="-1" dirty="0">
                <a:solidFill>
                  <a:srgbClr val="000000"/>
                </a:solidFill>
                <a:latin typeface="Fira Sans Book"/>
                <a:ea typeface="DejaVu Sans"/>
              </a:rPr>
              <a:t>Ihr entwickelt Projektideen aus eurem eigenen, persönlichen Lebensumfeld.</a:t>
            </a:r>
          </a:p>
          <a:p>
            <a:pPr marL="343080" indent="-342360">
              <a:lnSpc>
                <a:spcPct val="100000"/>
              </a:lnSpc>
              <a:buClr>
                <a:srgbClr val="000000"/>
              </a:buClr>
              <a:buFont typeface="Arial"/>
              <a:buChar char="•"/>
              <a:tabLst>
                <a:tab pos="0" algn="l"/>
              </a:tabLst>
            </a:pPr>
            <a:r>
              <a:rPr lang="de-DE" sz="2400" b="0" strike="noStrike" spc="-1" dirty="0">
                <a:solidFill>
                  <a:srgbClr val="000000"/>
                </a:solidFill>
                <a:latin typeface="Fira Sans Book"/>
                <a:ea typeface="DejaVu Sans"/>
              </a:rPr>
              <a:t>Eure Erfahrungen, Wünsche und Ideen sollen den Kern des Projektes bilden. </a:t>
            </a:r>
            <a:endParaRPr lang="de-DE" sz="2400" b="0" strike="noStrike" spc="-1" dirty="0">
              <a:latin typeface="Calibri"/>
            </a:endParaRPr>
          </a:p>
          <a:p>
            <a:pPr marL="343080" indent="-342360">
              <a:lnSpc>
                <a:spcPct val="100000"/>
              </a:lnSpc>
              <a:buClr>
                <a:srgbClr val="000000"/>
              </a:buClr>
              <a:buFont typeface="Arial"/>
              <a:buChar char="•"/>
              <a:tabLst>
                <a:tab pos="0" algn="l"/>
              </a:tabLst>
            </a:pPr>
            <a:r>
              <a:rPr lang="de-DE" sz="2400" b="0" strike="noStrike" spc="-1" dirty="0">
                <a:solidFill>
                  <a:srgbClr val="000000"/>
                </a:solidFill>
                <a:latin typeface="Fira Sans Book"/>
                <a:ea typeface="DejaVu Sans"/>
              </a:rPr>
              <a:t>Ihr stimmt darüber ab, welchen eurer Vorschläge ihr im Projektzeitraum umsetzt.</a:t>
            </a:r>
            <a:endParaRPr lang="de-DE" sz="2400" b="0" strike="noStrike" spc="-1" dirty="0">
              <a:latin typeface="Calibri"/>
            </a:endParaRPr>
          </a:p>
          <a:p>
            <a:pPr>
              <a:lnSpc>
                <a:spcPct val="100000"/>
              </a:lnSpc>
              <a:tabLst>
                <a:tab pos="0" algn="l"/>
              </a:tabLst>
            </a:pPr>
            <a:endParaRPr lang="de-DE" sz="2400" b="0" strike="noStrike" spc="-1" dirty="0">
              <a:latin typeface="Calibri"/>
            </a:endParaRPr>
          </a:p>
        </p:txBody>
      </p:sp>
      <p:sp>
        <p:nvSpPr>
          <p:cNvPr id="147" name="CustomShape 3"/>
          <p:cNvSpPr/>
          <p:nvPr/>
        </p:nvSpPr>
        <p:spPr>
          <a:xfrm>
            <a:off x="6996240" y="6463080"/>
            <a:ext cx="22280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12297523-9A48-4C0F-92DC-E9F79E0E4ADE}" type="slidenum">
              <a:rPr lang="en-GB" sz="1200" b="0" strike="noStrike" spc="-1">
                <a:solidFill>
                  <a:srgbClr val="000000"/>
                </a:solidFill>
                <a:latin typeface="Calibri"/>
                <a:ea typeface="DejaVu Sans"/>
              </a:rPr>
              <a:t>4</a:t>
            </a:fld>
            <a:endParaRPr lang="de-DE" sz="1200" b="0" strike="noStrike" spc="-1">
              <a:latin typeface="Calibri"/>
            </a:endParaRPr>
          </a:p>
        </p:txBody>
      </p:sp>
      <p:pic>
        <p:nvPicPr>
          <p:cNvPr id="148" name="Grafik 6"/>
          <p:cNvPicPr/>
          <p:nvPr/>
        </p:nvPicPr>
        <p:blipFill>
          <a:blip r:embed="rId3"/>
          <a:stretch/>
        </p:blipFill>
        <p:spPr>
          <a:xfrm>
            <a:off x="8110440" y="5152320"/>
            <a:ext cx="719280" cy="998280"/>
          </a:xfrm>
          <a:prstGeom prst="rect">
            <a:avLst/>
          </a:prstGeom>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9" name="CustomShape 1"/>
          <p:cNvSpPr/>
          <p:nvPr/>
        </p:nvSpPr>
        <p:spPr>
          <a:xfrm>
            <a:off x="1069560" y="1913760"/>
            <a:ext cx="7765920" cy="369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nSpc>
                <a:spcPct val="90000"/>
              </a:lnSpc>
            </a:pPr>
            <a:r>
              <a:rPr lang="en-GB" sz="4000" b="1" strike="noStrike" spc="-1" dirty="0" err="1">
                <a:solidFill>
                  <a:srgbClr val="000000"/>
                </a:solidFill>
                <a:latin typeface="Fira Sans"/>
                <a:ea typeface="Fira Sans"/>
              </a:rPr>
              <a:t>Einführung</a:t>
            </a:r>
            <a:r>
              <a:rPr lang="en-GB" sz="4000" b="1" strike="noStrike" spc="-1" dirty="0">
                <a:solidFill>
                  <a:srgbClr val="000000"/>
                </a:solidFill>
                <a:latin typeface="Fira Sans"/>
                <a:ea typeface="Fira Sans"/>
              </a:rPr>
              <a:t>:</a:t>
            </a:r>
            <a:br>
              <a:rPr dirty="0"/>
            </a:br>
            <a:br>
              <a:rPr dirty="0"/>
            </a:br>
            <a:r>
              <a:rPr lang="en-GB" sz="4000" b="1" strike="noStrike" spc="-1" dirty="0" err="1">
                <a:solidFill>
                  <a:srgbClr val="000000"/>
                </a:solidFill>
                <a:latin typeface="Fira Sans"/>
                <a:ea typeface="Fira Sans"/>
              </a:rPr>
              <a:t>Beispiel-Projekte</a:t>
            </a:r>
            <a:r>
              <a:rPr lang="en-GB" sz="4000" b="1" strike="noStrike" spc="-1" dirty="0">
                <a:solidFill>
                  <a:srgbClr val="000000"/>
                </a:solidFill>
                <a:latin typeface="Fira Sans"/>
                <a:ea typeface="Fira Sans"/>
              </a:rPr>
              <a:t> </a:t>
            </a:r>
            <a:r>
              <a:rPr lang="en-GB" sz="4000" b="1" strike="noStrike" spc="-1" dirty="0" err="1">
                <a:solidFill>
                  <a:srgbClr val="000000"/>
                </a:solidFill>
                <a:latin typeface="Fira Sans"/>
                <a:ea typeface="Fira Sans"/>
              </a:rPr>
              <a:t>für</a:t>
            </a:r>
            <a:r>
              <a:rPr lang="en-GB" sz="4000" b="1" strike="noStrike" spc="-1" dirty="0">
                <a:solidFill>
                  <a:srgbClr val="000000"/>
                </a:solidFill>
                <a:latin typeface="Fira Sans"/>
                <a:ea typeface="Fira Sans"/>
              </a:rPr>
              <a:t> </a:t>
            </a:r>
            <a:r>
              <a:rPr lang="en-GB" sz="4000" b="1" strike="noStrike" spc="-1" dirty="0" err="1">
                <a:solidFill>
                  <a:srgbClr val="000000"/>
                </a:solidFill>
                <a:latin typeface="Fira Sans"/>
                <a:ea typeface="Fira Sans"/>
              </a:rPr>
              <a:t>nachhaltigen</a:t>
            </a:r>
            <a:r>
              <a:rPr lang="en-GB" sz="4000" b="1" strike="noStrike" spc="-1" dirty="0">
                <a:solidFill>
                  <a:srgbClr val="000000"/>
                </a:solidFill>
                <a:latin typeface="Fira Sans"/>
                <a:ea typeface="Fira Sans"/>
              </a:rPr>
              <a:t> </a:t>
            </a:r>
            <a:r>
              <a:rPr lang="en-GB" sz="4000" b="1" strike="noStrike" spc="-1" dirty="0" err="1">
                <a:solidFill>
                  <a:srgbClr val="000000"/>
                </a:solidFill>
                <a:latin typeface="Fira Sans"/>
                <a:ea typeface="Fira Sans"/>
              </a:rPr>
              <a:t>Modekonsum</a:t>
            </a:r>
            <a:r>
              <a:rPr lang="en-GB" sz="4000" b="1" strike="noStrike" spc="-1" dirty="0">
                <a:solidFill>
                  <a:srgbClr val="000000"/>
                </a:solidFill>
                <a:latin typeface="Fira Sans"/>
                <a:ea typeface="Fira Sans"/>
              </a:rPr>
              <a:t> </a:t>
            </a:r>
            <a:br>
              <a:rPr dirty="0"/>
            </a:br>
            <a:br>
              <a:rPr dirty="0"/>
            </a:br>
            <a:endParaRPr lang="de-DE" sz="4000" b="0" strike="noStrike" spc="-1" dirty="0">
              <a:latin typeface="Calibri"/>
            </a:endParaRPr>
          </a:p>
        </p:txBody>
      </p:sp>
      <p:sp>
        <p:nvSpPr>
          <p:cNvPr id="150" name="CustomShape 2"/>
          <p:cNvSpPr/>
          <p:nvPr/>
        </p:nvSpPr>
        <p:spPr>
          <a:xfrm>
            <a:off x="6996240" y="6463080"/>
            <a:ext cx="22280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53BE6CCF-FD85-47D9-84CE-93C9CF322E15}" type="slidenum">
              <a:rPr lang="en-GB" sz="1200" b="0" strike="noStrike" spc="-1">
                <a:solidFill>
                  <a:srgbClr val="000000"/>
                </a:solidFill>
                <a:latin typeface="Calibri"/>
                <a:ea typeface="DejaVu Sans"/>
              </a:rPr>
              <a:t>5</a:t>
            </a:fld>
            <a:endParaRPr lang="de-DE" sz="1200" b="0" strike="noStrike" spc="-1">
              <a:latin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1" name="CustomShape 1"/>
          <p:cNvSpPr/>
          <p:nvPr/>
        </p:nvSpPr>
        <p:spPr>
          <a:xfrm>
            <a:off x="6996240" y="6447960"/>
            <a:ext cx="22280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96ABA607-B5F8-4828-812B-6B979FD6B82B}" type="slidenum">
              <a:rPr lang="en-GB" sz="1200" b="0" strike="noStrike" spc="-1">
                <a:solidFill>
                  <a:srgbClr val="000000"/>
                </a:solidFill>
                <a:latin typeface="Calibri"/>
                <a:ea typeface="DejaVu Sans"/>
              </a:rPr>
              <a:t>6</a:t>
            </a:fld>
            <a:endParaRPr lang="de-DE" sz="1200" b="0" strike="noStrike" spc="-1">
              <a:latin typeface="Calibri"/>
            </a:endParaRPr>
          </a:p>
        </p:txBody>
      </p:sp>
      <p:sp>
        <p:nvSpPr>
          <p:cNvPr id="152" name="CustomShape 2"/>
          <p:cNvSpPr/>
          <p:nvPr/>
        </p:nvSpPr>
        <p:spPr>
          <a:xfrm>
            <a:off x="900000" y="900000"/>
            <a:ext cx="8984880" cy="1956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90000"/>
              </a:lnSpc>
            </a:pPr>
            <a:r>
              <a:rPr lang="en-GB" sz="2500" b="1" strike="noStrike" spc="-1" dirty="0" err="1">
                <a:solidFill>
                  <a:srgbClr val="000000"/>
                </a:solidFill>
                <a:latin typeface="Fira Sans"/>
                <a:ea typeface="Fira Sans"/>
              </a:rPr>
              <a:t>Beispiel</a:t>
            </a:r>
            <a:endParaRPr lang="de-DE" sz="2400" b="0" strike="noStrike" spc="-1" dirty="0">
              <a:latin typeface="Calibri"/>
            </a:endParaRPr>
          </a:p>
          <a:p>
            <a:pPr>
              <a:lnSpc>
                <a:spcPct val="90000"/>
              </a:lnSpc>
            </a:pPr>
            <a:endParaRPr lang="de-DE" sz="2500" b="0" strike="noStrike" spc="-1" dirty="0">
              <a:latin typeface="Fira Sans" panose="020B0503050000020004" pitchFamily="34" charset="0"/>
              <a:ea typeface="Fira Sans" panose="020B0503050000020004" pitchFamily="34" charset="0"/>
            </a:endParaRPr>
          </a:p>
          <a:p>
            <a:pPr>
              <a:lnSpc>
                <a:spcPct val="90000"/>
              </a:lnSpc>
            </a:pPr>
            <a:r>
              <a:rPr lang="en-GB" sz="4000" b="1" strike="noStrike" spc="-1" dirty="0">
                <a:solidFill>
                  <a:srgbClr val="000000"/>
                </a:solidFill>
                <a:latin typeface="Fira Sans"/>
                <a:ea typeface="Fira Sans"/>
              </a:rPr>
              <a:t>Eine </a:t>
            </a:r>
            <a:r>
              <a:rPr lang="en-GB" sz="4000" b="1" strike="noStrike" spc="-1" dirty="0" err="1">
                <a:solidFill>
                  <a:srgbClr val="000000"/>
                </a:solidFill>
                <a:latin typeface="Fira Sans"/>
                <a:ea typeface="Fira Sans"/>
              </a:rPr>
              <a:t>Kleiderbibliothek</a:t>
            </a:r>
            <a:r>
              <a:rPr lang="en-GB" sz="4000" b="1" strike="noStrike" spc="-1" dirty="0">
                <a:solidFill>
                  <a:srgbClr val="000000"/>
                </a:solidFill>
                <a:latin typeface="Fira Sans"/>
                <a:ea typeface="Fira Sans"/>
              </a:rPr>
              <a:t> </a:t>
            </a:r>
            <a:r>
              <a:rPr lang="en-GB" sz="4000" b="1" strike="noStrike" spc="-1" dirty="0" err="1">
                <a:solidFill>
                  <a:srgbClr val="000000"/>
                </a:solidFill>
                <a:latin typeface="Fira Sans"/>
                <a:ea typeface="Fira Sans"/>
              </a:rPr>
              <a:t>aufbauen</a:t>
            </a:r>
            <a:endParaRPr lang="de-DE" sz="4000" b="0" strike="noStrike" spc="-1" dirty="0">
              <a:latin typeface="Calibri"/>
            </a:endParaRPr>
          </a:p>
        </p:txBody>
      </p:sp>
      <p:pic>
        <p:nvPicPr>
          <p:cNvPr id="155" name="Grafik 8"/>
          <p:cNvPicPr>
            <a:picLocks noChangeAspect="1"/>
          </p:cNvPicPr>
          <p:nvPr/>
        </p:nvPicPr>
        <p:blipFill>
          <a:blip r:embed="rId3"/>
          <a:stretch/>
        </p:blipFill>
        <p:spPr>
          <a:xfrm>
            <a:off x="1114806" y="2863711"/>
            <a:ext cx="4321317" cy="2880000"/>
          </a:xfrm>
          <a:prstGeom prst="rect">
            <a:avLst/>
          </a:prstGeom>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6" name="CustomShape 1"/>
          <p:cNvSpPr/>
          <p:nvPr/>
        </p:nvSpPr>
        <p:spPr>
          <a:xfrm>
            <a:off x="6996240" y="6447960"/>
            <a:ext cx="22280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FDF1FCEC-3D26-4531-BDF2-F4F044F533C6}" type="slidenum">
              <a:rPr lang="en-GB" sz="1200" b="0" strike="noStrike" spc="-1">
                <a:solidFill>
                  <a:srgbClr val="000000"/>
                </a:solidFill>
                <a:latin typeface="Calibri"/>
                <a:ea typeface="DejaVu Sans"/>
              </a:rPr>
              <a:t>7</a:t>
            </a:fld>
            <a:endParaRPr lang="de-DE" sz="1200" b="0" strike="noStrike" spc="-1">
              <a:latin typeface="Calibri"/>
            </a:endParaRPr>
          </a:p>
        </p:txBody>
      </p:sp>
      <p:sp>
        <p:nvSpPr>
          <p:cNvPr id="158" name="CustomShape 2"/>
          <p:cNvSpPr/>
          <p:nvPr/>
        </p:nvSpPr>
        <p:spPr>
          <a:xfrm>
            <a:off x="900000" y="900000"/>
            <a:ext cx="7088286" cy="1646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90000"/>
              </a:lnSpc>
            </a:pPr>
            <a:r>
              <a:rPr lang="en-GB" sz="2400" b="1" strike="noStrike" spc="-1" dirty="0" err="1">
                <a:solidFill>
                  <a:srgbClr val="000000"/>
                </a:solidFill>
                <a:latin typeface="Fira Sans"/>
                <a:ea typeface="Fira Sans"/>
              </a:rPr>
              <a:t>Beispiel</a:t>
            </a:r>
            <a:r>
              <a:rPr lang="en-GB" sz="2400" b="1" strike="noStrike" spc="-1" dirty="0">
                <a:solidFill>
                  <a:srgbClr val="000000"/>
                </a:solidFill>
                <a:latin typeface="Fira Sans"/>
                <a:ea typeface="Fira Sans"/>
              </a:rPr>
              <a:t> </a:t>
            </a:r>
            <a:endParaRPr lang="de-DE" sz="2400" b="0" strike="noStrike" spc="-1" dirty="0">
              <a:latin typeface="Calibri"/>
            </a:endParaRPr>
          </a:p>
          <a:p>
            <a:pPr>
              <a:lnSpc>
                <a:spcPct val="90000"/>
              </a:lnSpc>
            </a:pPr>
            <a:endParaRPr lang="de-DE" sz="2400" b="0" strike="noStrike" spc="-1" dirty="0">
              <a:latin typeface="Fira Sans" panose="020B0503050000020004" pitchFamily="34" charset="0"/>
              <a:ea typeface="Fira Sans" panose="020B0503050000020004" pitchFamily="34" charset="0"/>
            </a:endParaRPr>
          </a:p>
          <a:p>
            <a:pPr>
              <a:lnSpc>
                <a:spcPct val="90000"/>
              </a:lnSpc>
            </a:pPr>
            <a:r>
              <a:rPr lang="en-GB" sz="4000" b="1" strike="noStrike" spc="-1" dirty="0">
                <a:solidFill>
                  <a:srgbClr val="000000"/>
                </a:solidFill>
                <a:latin typeface="Fira Sans"/>
                <a:ea typeface="Fira Sans"/>
              </a:rPr>
              <a:t>Mini Garderobe </a:t>
            </a:r>
            <a:r>
              <a:rPr lang="en-GB" sz="4000" b="1" strike="noStrike" spc="-1" dirty="0" err="1">
                <a:solidFill>
                  <a:srgbClr val="000000"/>
                </a:solidFill>
                <a:latin typeface="Fira Sans"/>
                <a:ea typeface="Fira Sans"/>
              </a:rPr>
              <a:t>entwickeln</a:t>
            </a:r>
            <a:endParaRPr lang="de-DE" sz="4000" b="0" strike="noStrike" spc="-1" dirty="0">
              <a:latin typeface="Calibri"/>
            </a:endParaRPr>
          </a:p>
        </p:txBody>
      </p:sp>
      <p:grpSp>
        <p:nvGrpSpPr>
          <p:cNvPr id="7" name="Gruppieren 6">
            <a:extLst>
              <a:ext uri="{FF2B5EF4-FFF2-40B4-BE49-F238E27FC236}">
                <a16:creationId xmlns:a16="http://schemas.microsoft.com/office/drawing/2014/main" id="{64ED0B1D-5EA2-2F4D-BDBB-84032F4AB6B1}"/>
              </a:ext>
            </a:extLst>
          </p:cNvPr>
          <p:cNvGrpSpPr/>
          <p:nvPr/>
        </p:nvGrpSpPr>
        <p:grpSpPr>
          <a:xfrm>
            <a:off x="2164176" y="2510809"/>
            <a:ext cx="4924014" cy="3869761"/>
            <a:chOff x="2164176" y="2701309"/>
            <a:chExt cx="4924014" cy="3869761"/>
          </a:xfrm>
        </p:grpSpPr>
        <p:pic>
          <p:nvPicPr>
            <p:cNvPr id="3" name="Grafik 2">
              <a:extLst>
                <a:ext uri="{FF2B5EF4-FFF2-40B4-BE49-F238E27FC236}">
                  <a16:creationId xmlns:a16="http://schemas.microsoft.com/office/drawing/2014/main" id="{F680C611-64D4-8649-9A01-53D7D5E7B6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4176" y="2703709"/>
              <a:ext cx="1963636" cy="3600000"/>
            </a:xfrm>
            <a:prstGeom prst="rect">
              <a:avLst/>
            </a:prstGeom>
          </p:spPr>
        </p:pic>
        <p:pic>
          <p:nvPicPr>
            <p:cNvPr id="5" name="Grafik 4">
              <a:extLst>
                <a:ext uri="{FF2B5EF4-FFF2-40B4-BE49-F238E27FC236}">
                  <a16:creationId xmlns:a16="http://schemas.microsoft.com/office/drawing/2014/main" id="{21F59ADD-C0FC-8944-8C96-3AF4E7626E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3000" y="2701309"/>
              <a:ext cx="2135190" cy="3600000"/>
            </a:xfrm>
            <a:prstGeom prst="rect">
              <a:avLst/>
            </a:prstGeom>
          </p:spPr>
        </p:pic>
        <p:sp>
          <p:nvSpPr>
            <p:cNvPr id="6" name="Textfeld 5">
              <a:extLst>
                <a:ext uri="{FF2B5EF4-FFF2-40B4-BE49-F238E27FC236}">
                  <a16:creationId xmlns:a16="http://schemas.microsoft.com/office/drawing/2014/main" id="{A671ADDE-14D8-0F48-8225-BD78CD88254A}"/>
                </a:ext>
              </a:extLst>
            </p:cNvPr>
            <p:cNvSpPr txBox="1"/>
            <p:nvPr/>
          </p:nvSpPr>
          <p:spPr>
            <a:xfrm>
              <a:off x="2164176" y="6294071"/>
              <a:ext cx="4667250" cy="276999"/>
            </a:xfrm>
            <a:prstGeom prst="rect">
              <a:avLst/>
            </a:prstGeom>
            <a:noFill/>
          </p:spPr>
          <p:txBody>
            <a:bodyPr wrap="square" rtlCol="0">
              <a:spAutoFit/>
            </a:bodyPr>
            <a:lstStyle/>
            <a:p>
              <a:r>
                <a:rPr lang="de-DE" sz="1200" dirty="0">
                  <a:latin typeface="Fira Sans" panose="020B0503050000020004" pitchFamily="34" charset="0"/>
                  <a:ea typeface="Fira Sans" panose="020B0503050000020004" pitchFamily="34" charset="0"/>
                </a:rPr>
                <a:t>Quelle: https://</a:t>
              </a:r>
              <a:r>
                <a:rPr lang="de-DE" sz="1200" dirty="0" err="1">
                  <a:latin typeface="Fira Sans" panose="020B0503050000020004" pitchFamily="34" charset="0"/>
                  <a:ea typeface="Fira Sans" panose="020B0503050000020004" pitchFamily="34" charset="0"/>
                </a:rPr>
                <a:t>the-ognc.com</a:t>
              </a:r>
              <a:endParaRPr lang="de-DE" sz="1200" dirty="0">
                <a:latin typeface="Fira Sans" panose="020B0503050000020004" pitchFamily="34" charset="0"/>
                <a:ea typeface="Fira Sans" panose="020B0503050000020004" pitchFamily="34" charset="0"/>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9" name="CustomShape 1"/>
          <p:cNvSpPr/>
          <p:nvPr/>
        </p:nvSpPr>
        <p:spPr>
          <a:xfrm>
            <a:off x="6996240" y="6463080"/>
            <a:ext cx="22280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0F9F090F-B815-4DC4-8360-CCF2725CC7DE}" type="slidenum">
              <a:rPr lang="en-GB" sz="1200" b="0" strike="noStrike" spc="-1">
                <a:solidFill>
                  <a:srgbClr val="000000"/>
                </a:solidFill>
                <a:latin typeface="Calibri"/>
                <a:ea typeface="DejaVu Sans"/>
              </a:rPr>
              <a:t>8</a:t>
            </a:fld>
            <a:endParaRPr lang="de-DE" sz="1200" b="0" strike="noStrike" spc="-1">
              <a:latin typeface="Calibri"/>
            </a:endParaRPr>
          </a:p>
        </p:txBody>
      </p:sp>
      <p:sp>
        <p:nvSpPr>
          <p:cNvPr id="160" name="CustomShape 2"/>
          <p:cNvSpPr/>
          <p:nvPr/>
        </p:nvSpPr>
        <p:spPr>
          <a:xfrm>
            <a:off x="900000" y="540000"/>
            <a:ext cx="8063988" cy="164691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rmAutofit fontScale="54500" lnSpcReduction="20000"/>
          </a:bodyPr>
          <a:lstStyle/>
          <a:p>
            <a:pPr>
              <a:lnSpc>
                <a:spcPct val="90000"/>
              </a:lnSpc>
            </a:pPr>
            <a:br>
              <a:rPr dirty="0"/>
            </a:br>
            <a:r>
              <a:rPr lang="en-GB" sz="5100" b="1" strike="noStrike" spc="-1" dirty="0" err="1">
                <a:solidFill>
                  <a:srgbClr val="000000"/>
                </a:solidFill>
                <a:latin typeface="Fira Sans"/>
                <a:ea typeface="Fira Sans"/>
              </a:rPr>
              <a:t>Beispiel</a:t>
            </a:r>
            <a:endParaRPr lang="en-GB" sz="5100" b="1" strike="noStrike" spc="-1" dirty="0">
              <a:solidFill>
                <a:srgbClr val="000000"/>
              </a:solidFill>
              <a:latin typeface="Fira Sans"/>
              <a:ea typeface="Fira Sans"/>
            </a:endParaRPr>
          </a:p>
          <a:p>
            <a:pPr>
              <a:lnSpc>
                <a:spcPct val="90000"/>
              </a:lnSpc>
            </a:pPr>
            <a:endParaRPr lang="en-GB" sz="5100" b="1" strike="noStrike" spc="-1" dirty="0">
              <a:solidFill>
                <a:srgbClr val="000000"/>
              </a:solidFill>
              <a:latin typeface="Fira Sans"/>
              <a:ea typeface="Fira Sans"/>
            </a:endParaRPr>
          </a:p>
          <a:p>
            <a:pPr>
              <a:lnSpc>
                <a:spcPct val="90000"/>
              </a:lnSpc>
            </a:pPr>
            <a:br>
              <a:rPr sz="3900" dirty="0"/>
            </a:br>
            <a:br>
              <a:rPr dirty="0"/>
            </a:br>
            <a:r>
              <a:rPr lang="de-DE" sz="8500" b="1" strike="noStrike" spc="-1" dirty="0">
                <a:solidFill>
                  <a:srgbClr val="000000"/>
                </a:solidFill>
                <a:latin typeface="Fira Sans"/>
                <a:ea typeface="Fira Sans"/>
              </a:rPr>
              <a:t>Politisch aktiv werden!</a:t>
            </a:r>
            <a:endParaRPr lang="de-DE" sz="8500" b="0" strike="noStrike" spc="-1" dirty="0">
              <a:latin typeface="Calibri"/>
            </a:endParaRPr>
          </a:p>
        </p:txBody>
      </p:sp>
      <p:grpSp>
        <p:nvGrpSpPr>
          <p:cNvPr id="161" name="Group 3"/>
          <p:cNvGrpSpPr>
            <a:grpSpLocks noChangeAspect="1"/>
          </p:cNvGrpSpPr>
          <p:nvPr/>
        </p:nvGrpSpPr>
        <p:grpSpPr>
          <a:xfrm>
            <a:off x="3594837" y="2465082"/>
            <a:ext cx="5939829" cy="3662585"/>
            <a:chOff x="2150279" y="1662840"/>
            <a:chExt cx="7816813" cy="4819230"/>
          </a:xfrm>
        </p:grpSpPr>
        <p:pic>
          <p:nvPicPr>
            <p:cNvPr id="162" name="Grafik 1"/>
            <p:cNvPicPr/>
            <p:nvPr/>
          </p:nvPicPr>
          <p:blipFill>
            <a:blip r:embed="rId3"/>
            <a:srcRect l="20952" t="-3636"/>
            <a:stretch/>
          </p:blipFill>
          <p:spPr>
            <a:xfrm>
              <a:off x="2150280" y="1662840"/>
              <a:ext cx="6022080" cy="4421880"/>
            </a:xfrm>
            <a:prstGeom prst="rect">
              <a:avLst/>
            </a:prstGeom>
            <a:ln>
              <a:noFill/>
            </a:ln>
          </p:spPr>
        </p:pic>
        <p:sp>
          <p:nvSpPr>
            <p:cNvPr id="163" name="CustomShape 4"/>
            <p:cNvSpPr/>
            <p:nvPr/>
          </p:nvSpPr>
          <p:spPr>
            <a:xfrm>
              <a:off x="2150279" y="6149880"/>
              <a:ext cx="7816813" cy="332190"/>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de-DE" sz="1050" b="0" u="sng" strike="noStrike" spc="-1" dirty="0">
                  <a:solidFill>
                    <a:srgbClr val="0563C1"/>
                  </a:solidFill>
                  <a:uFillTx/>
                  <a:latin typeface="Fire Sans Medium"/>
                  <a:ea typeface="DejaVu Sans"/>
                  <a:hlinkClick r:id="rId4"/>
                </a:rPr>
                <a:t>https://www.gratis-in-berlin.de/schatztruhe/item/2035895-foto-aktion-who-made-my-clothes</a:t>
              </a:r>
              <a:endParaRPr lang="de-DE" sz="1050" b="0" strike="noStrike" spc="-1" dirty="0">
                <a:latin typeface="Calibri"/>
              </a:endParaRPr>
            </a:p>
          </p:txBody>
        </p:sp>
      </p:grpSp>
      <p:grpSp>
        <p:nvGrpSpPr>
          <p:cNvPr id="6" name="Gruppieren 5">
            <a:extLst>
              <a:ext uri="{FF2B5EF4-FFF2-40B4-BE49-F238E27FC236}">
                <a16:creationId xmlns:a16="http://schemas.microsoft.com/office/drawing/2014/main" id="{F80ACF8F-0610-BD41-B460-747DC8AB3542}"/>
              </a:ext>
            </a:extLst>
          </p:cNvPr>
          <p:cNvGrpSpPr>
            <a:grpSpLocks noChangeAspect="1"/>
          </p:cNvGrpSpPr>
          <p:nvPr/>
        </p:nvGrpSpPr>
        <p:grpSpPr>
          <a:xfrm>
            <a:off x="1081653" y="2527667"/>
            <a:ext cx="1646847" cy="3600000"/>
            <a:chOff x="1043552" y="2465082"/>
            <a:chExt cx="1800000" cy="3934638"/>
          </a:xfrm>
        </p:grpSpPr>
        <p:pic>
          <p:nvPicPr>
            <p:cNvPr id="3" name="Grafik 2">
              <a:extLst>
                <a:ext uri="{FF2B5EF4-FFF2-40B4-BE49-F238E27FC236}">
                  <a16:creationId xmlns:a16="http://schemas.microsoft.com/office/drawing/2014/main" id="{9DE1FBBF-33E0-B24E-A886-806CAE9FE2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3552" y="2465082"/>
              <a:ext cx="1800000" cy="1800000"/>
            </a:xfrm>
            <a:prstGeom prst="rect">
              <a:avLst/>
            </a:prstGeom>
          </p:spPr>
        </p:pic>
        <p:pic>
          <p:nvPicPr>
            <p:cNvPr id="5" name="Grafik 4">
              <a:extLst>
                <a:ext uri="{FF2B5EF4-FFF2-40B4-BE49-F238E27FC236}">
                  <a16:creationId xmlns:a16="http://schemas.microsoft.com/office/drawing/2014/main" id="{25CE7A51-9E17-6B43-AF5D-4B6AD4CC11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552" y="4599720"/>
              <a:ext cx="1800000" cy="1800000"/>
            </a:xfrm>
            <a:prstGeom prst="rect">
              <a:avLst/>
            </a:prstGeom>
          </p:spPr>
        </p:pic>
      </p:grpSp>
      <p:sp>
        <p:nvSpPr>
          <p:cNvPr id="7" name="Textfeld 6">
            <a:extLst>
              <a:ext uri="{FF2B5EF4-FFF2-40B4-BE49-F238E27FC236}">
                <a16:creationId xmlns:a16="http://schemas.microsoft.com/office/drawing/2014/main" id="{FC2803FC-039F-2745-81AD-90C839304D8A}"/>
              </a:ext>
            </a:extLst>
          </p:cNvPr>
          <p:cNvSpPr txBox="1"/>
          <p:nvPr/>
        </p:nvSpPr>
        <p:spPr>
          <a:xfrm>
            <a:off x="1009803" y="6248160"/>
            <a:ext cx="2690247" cy="276999"/>
          </a:xfrm>
          <a:prstGeom prst="rect">
            <a:avLst/>
          </a:prstGeom>
          <a:noFill/>
        </p:spPr>
        <p:txBody>
          <a:bodyPr wrap="square" rtlCol="0">
            <a:spAutoFit/>
          </a:bodyPr>
          <a:lstStyle/>
          <a:p>
            <a:r>
              <a:rPr lang="de-DE" sz="1200" dirty="0">
                <a:latin typeface="Fira Sans" panose="020B0503050000020004" pitchFamily="34" charset="0"/>
                <a:ea typeface="Fira Sans" panose="020B0503050000020004" pitchFamily="34" charset="0"/>
                <a:hlinkClick r:id="rId7"/>
              </a:rPr>
              <a:t>https://www.fashionrevolution.org</a:t>
            </a:r>
            <a:endParaRPr lang="de-DE" sz="1200" dirty="0">
              <a:latin typeface="Fira Sans" panose="020B0503050000020004" pitchFamily="34" charset="0"/>
              <a:ea typeface="Fira Sans" panose="020B05030500000200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5" name="CustomShape 1"/>
          <p:cNvSpPr/>
          <p:nvPr/>
        </p:nvSpPr>
        <p:spPr>
          <a:xfrm>
            <a:off x="6996240" y="6463080"/>
            <a:ext cx="22280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BEE93B7E-6A97-44E6-9D13-9BDF4C62B157}" type="slidenum">
              <a:rPr lang="en-GB" sz="1200" b="0" strike="noStrike" spc="-1">
                <a:solidFill>
                  <a:srgbClr val="000000"/>
                </a:solidFill>
                <a:latin typeface="Calibri"/>
                <a:ea typeface="DejaVu Sans"/>
              </a:rPr>
              <a:t>9</a:t>
            </a:fld>
            <a:endParaRPr lang="de-DE" sz="1200" b="0" strike="noStrike" spc="-1">
              <a:latin typeface="Calibri"/>
            </a:endParaRPr>
          </a:p>
        </p:txBody>
      </p:sp>
      <p:sp>
        <p:nvSpPr>
          <p:cNvPr id="166" name="CustomShape 2"/>
          <p:cNvSpPr/>
          <p:nvPr/>
        </p:nvSpPr>
        <p:spPr>
          <a:xfrm>
            <a:off x="900000" y="540000"/>
            <a:ext cx="7875408" cy="144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nSpc>
                <a:spcPct val="90000"/>
              </a:lnSpc>
            </a:pPr>
            <a:r>
              <a:rPr lang="de-DE" sz="2400" b="1" strike="noStrike" spc="-1" dirty="0">
                <a:solidFill>
                  <a:srgbClr val="000000"/>
                </a:solidFill>
                <a:latin typeface="Fira Sans"/>
                <a:ea typeface="Fira Sans"/>
              </a:rPr>
              <a:t>Beispiel</a:t>
            </a:r>
            <a:br>
              <a:rPr dirty="0"/>
            </a:br>
            <a:br>
              <a:rPr sz="2400" dirty="0"/>
            </a:br>
            <a:r>
              <a:rPr lang="de-DE" sz="4000" b="1" strike="noStrike" spc="-1" dirty="0" err="1">
                <a:solidFill>
                  <a:srgbClr val="000000"/>
                </a:solidFill>
                <a:latin typeface="Fira Sans"/>
                <a:ea typeface="Fira Sans"/>
              </a:rPr>
              <a:t>Repair</a:t>
            </a:r>
            <a:r>
              <a:rPr lang="de-DE" sz="4000" b="1" strike="noStrike" spc="-1" dirty="0">
                <a:solidFill>
                  <a:srgbClr val="000000"/>
                </a:solidFill>
                <a:latin typeface="Fira Sans"/>
                <a:ea typeface="Fira Sans"/>
              </a:rPr>
              <a:t> Café/Reparaturwerkstatt</a:t>
            </a:r>
            <a:endParaRPr lang="de-DE" sz="4000" b="0" strike="noStrike" spc="-1" dirty="0">
              <a:latin typeface="Calibri"/>
            </a:endParaRPr>
          </a:p>
        </p:txBody>
      </p:sp>
      <p:grpSp>
        <p:nvGrpSpPr>
          <p:cNvPr id="2" name="Gruppieren 1">
            <a:extLst>
              <a:ext uri="{FF2B5EF4-FFF2-40B4-BE49-F238E27FC236}">
                <a16:creationId xmlns:a16="http://schemas.microsoft.com/office/drawing/2014/main" id="{D4025370-7FEB-A94C-B270-203451849799}"/>
              </a:ext>
            </a:extLst>
          </p:cNvPr>
          <p:cNvGrpSpPr/>
          <p:nvPr/>
        </p:nvGrpSpPr>
        <p:grpSpPr>
          <a:xfrm>
            <a:off x="1275156" y="2424481"/>
            <a:ext cx="5826954" cy="4170518"/>
            <a:chOff x="1683363" y="2424481"/>
            <a:chExt cx="5826954" cy="4170518"/>
          </a:xfrm>
        </p:grpSpPr>
        <p:pic>
          <p:nvPicPr>
            <p:cNvPr id="3" name="Grafik 2">
              <a:extLst>
                <a:ext uri="{FF2B5EF4-FFF2-40B4-BE49-F238E27FC236}">
                  <a16:creationId xmlns:a16="http://schemas.microsoft.com/office/drawing/2014/main" id="{AB235B3B-7D3A-EE40-A56F-02A78E60F4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3363" y="2424481"/>
              <a:ext cx="4798800" cy="3600598"/>
            </a:xfrm>
            <a:prstGeom prst="rect">
              <a:avLst/>
            </a:prstGeom>
          </p:spPr>
        </p:pic>
        <p:sp>
          <p:nvSpPr>
            <p:cNvPr id="4" name="Textfeld 3">
              <a:extLst>
                <a:ext uri="{FF2B5EF4-FFF2-40B4-BE49-F238E27FC236}">
                  <a16:creationId xmlns:a16="http://schemas.microsoft.com/office/drawing/2014/main" id="{B9BF40DE-DF67-2141-9DD0-1DDCB705A513}"/>
                </a:ext>
              </a:extLst>
            </p:cNvPr>
            <p:cNvSpPr txBox="1"/>
            <p:nvPr/>
          </p:nvSpPr>
          <p:spPr>
            <a:xfrm>
              <a:off x="1683363" y="6318000"/>
              <a:ext cx="5826954" cy="276999"/>
            </a:xfrm>
            <a:prstGeom prst="rect">
              <a:avLst/>
            </a:prstGeom>
            <a:noFill/>
          </p:spPr>
          <p:txBody>
            <a:bodyPr wrap="square" rtlCol="0">
              <a:spAutoFit/>
            </a:bodyPr>
            <a:lstStyle/>
            <a:p>
              <a:r>
                <a:rPr lang="de-DE" sz="1200" dirty="0">
                  <a:latin typeface="Fira Sans" panose="020B0503050000020004" pitchFamily="34" charset="0"/>
                  <a:ea typeface="Fira Sans" panose="020B0503050000020004" pitchFamily="34" charset="0"/>
                </a:rPr>
                <a:t>https://</a:t>
              </a:r>
              <a:r>
                <a:rPr lang="de-DE" sz="1200" dirty="0" err="1">
                  <a:latin typeface="Fira Sans" panose="020B0503050000020004" pitchFamily="34" charset="0"/>
                  <a:ea typeface="Fira Sans" panose="020B0503050000020004" pitchFamily="34" charset="0"/>
                </a:rPr>
                <a:t>www.instagram.com</a:t>
              </a:r>
              <a:r>
                <a:rPr lang="de-DE" sz="1200" dirty="0">
                  <a:latin typeface="Fira Sans" panose="020B0503050000020004" pitchFamily="34" charset="0"/>
                  <a:ea typeface="Fira Sans" panose="020B0503050000020004" pitchFamily="34" charset="0"/>
                </a:rPr>
                <a:t>/</a:t>
              </a:r>
              <a:r>
                <a:rPr lang="de-DE" sz="1200" dirty="0" err="1">
                  <a:latin typeface="Fira Sans" panose="020B0503050000020004" pitchFamily="34" charset="0"/>
                  <a:ea typeface="Fira Sans" panose="020B0503050000020004" pitchFamily="34" charset="0"/>
                </a:rPr>
                <a:t>fashion_by_rsk</a:t>
              </a:r>
              <a:r>
                <a:rPr lang="de-DE" sz="1200" dirty="0">
                  <a:latin typeface="Fira Sans" panose="020B0503050000020004" pitchFamily="34" charset="0"/>
                  <a:ea typeface="Fira Sans" panose="020B0503050000020004" pitchFamily="34" charset="0"/>
                </a:rPr>
                <a:t>/</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3475</Words>
  <Application>Microsoft Macintosh PowerPoint</Application>
  <PresentationFormat>A4-Papier (210 x 297 mm)</PresentationFormat>
  <Paragraphs>447</Paragraphs>
  <Slides>30</Slides>
  <Notes>30</Notes>
  <HiddenSlides>0</HiddenSlides>
  <MMClips>0</MMClips>
  <ScaleCrop>false</ScaleCrop>
  <HeadingPairs>
    <vt:vector size="6" baseType="variant">
      <vt:variant>
        <vt:lpstr>Verwendete Schriftarten</vt:lpstr>
      </vt:variant>
      <vt:variant>
        <vt:i4>8</vt:i4>
      </vt:variant>
      <vt:variant>
        <vt:lpstr>Design</vt:lpstr>
      </vt:variant>
      <vt:variant>
        <vt:i4>3</vt:i4>
      </vt:variant>
      <vt:variant>
        <vt:lpstr>Folientitel</vt:lpstr>
      </vt:variant>
      <vt:variant>
        <vt:i4>30</vt:i4>
      </vt:variant>
    </vt:vector>
  </HeadingPairs>
  <TitlesOfParts>
    <vt:vector size="41" baseType="lpstr">
      <vt:lpstr>Arial</vt:lpstr>
      <vt:lpstr>Calibri</vt:lpstr>
      <vt:lpstr>Courier New</vt:lpstr>
      <vt:lpstr>Fira Sans</vt:lpstr>
      <vt:lpstr>Fira Sans Book</vt:lpstr>
      <vt:lpstr>Fire Sans Medium</vt:lpstr>
      <vt:lpstr>Symbol</vt:lpstr>
      <vt:lpstr>Wingdings</vt:lpstr>
      <vt:lpstr>Office Theme</vt:lpstr>
      <vt:lpstr>Office Theme</vt: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subject/>
  <dc:creator>TU-Pseudonym 8095161539358454</dc:creator>
  <dc:description/>
  <cp:lastModifiedBy>Microsoft Office User</cp:lastModifiedBy>
  <cp:revision>263</cp:revision>
  <dcterms:created xsi:type="dcterms:W3CDTF">2020-10-01T05:37:26Z</dcterms:created>
  <dcterms:modified xsi:type="dcterms:W3CDTF">2021-07-13T07:31:27Z</dcterms:modified>
  <dc:language>de-DE</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31</vt:i4>
  </property>
  <property fmtid="{D5CDD505-2E9C-101B-9397-08002B2CF9AE}" pid="8" name="PresentationFormat">
    <vt:lpwstr>A4-Papier (210 x 297 mm)</vt:lpwstr>
  </property>
  <property fmtid="{D5CDD505-2E9C-101B-9397-08002B2CF9AE}" pid="9" name="ScaleCrop">
    <vt:bool>false</vt:bool>
  </property>
  <property fmtid="{D5CDD505-2E9C-101B-9397-08002B2CF9AE}" pid="10" name="ShareDoc">
    <vt:bool>false</vt:bool>
  </property>
  <property fmtid="{D5CDD505-2E9C-101B-9397-08002B2CF9AE}" pid="11" name="Slides">
    <vt:i4>31</vt:i4>
  </property>
</Properties>
</file>