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458" r:id="rId3"/>
    <p:sldId id="459" r:id="rId4"/>
    <p:sldId id="460" r:id="rId5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5531">
          <p15:clr>
            <a:srgbClr val="A4A3A4"/>
          </p15:clr>
        </p15:guide>
        <p15:guide id="4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D9AA9"/>
    <a:srgbClr val="7D91AA"/>
    <a:srgbClr val="A9A28D"/>
    <a:srgbClr val="56AA1C"/>
    <a:srgbClr val="BD6005"/>
    <a:srgbClr val="BD4505"/>
    <a:srgbClr val="7D9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87572" autoAdjust="0"/>
  </p:normalViewPr>
  <p:slideViewPr>
    <p:cSldViewPr showGuides="1">
      <p:cViewPr varScale="1">
        <p:scale>
          <a:sx n="100" d="100"/>
          <a:sy n="100" d="100"/>
        </p:scale>
        <p:origin x="1264" y="45"/>
      </p:cViewPr>
      <p:guideLst>
        <p:guide orient="horz" pos="2160"/>
        <p:guide pos="2880"/>
        <p:guide pos="5531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70AFC0F5-C173-9E4C-B3C4-DAA8B8E074F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737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9E3B2-551E-6D4B-ACF7-7D9D191366EF}" type="slidenum">
              <a:rPr lang="de-DE"/>
              <a:pPr/>
              <a:t>1</a:t>
            </a:fld>
            <a:endParaRPr lang="de-DE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8C624B-284F-2A4D-BFA5-3430754499F4}" type="slidenum">
              <a:rPr lang="de-DE"/>
              <a:pPr/>
              <a:t>2</a:t>
            </a:fld>
            <a:endParaRPr lang="de-DE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4181740" y="5445866"/>
            <a:ext cx="4648200" cy="563563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600"/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1600"/>
            </a:lvl2pPr>
            <a:lvl3pPr marL="0" indent="0">
              <a:lnSpc>
                <a:spcPts val="2200"/>
              </a:lnSpc>
              <a:spcBef>
                <a:spcPts val="0"/>
              </a:spcBef>
              <a:buNone/>
              <a:defRPr sz="1600"/>
            </a:lvl3pPr>
            <a:lvl4pPr marL="0" indent="0">
              <a:lnSpc>
                <a:spcPts val="2200"/>
              </a:lnSpc>
              <a:spcBef>
                <a:spcPts val="0"/>
              </a:spcBef>
              <a:buNone/>
              <a:defRPr sz="1600"/>
            </a:lvl4pPr>
            <a:lvl5pPr marL="0" indent="0">
              <a:lnSpc>
                <a:spcPts val="2200"/>
              </a:lnSpc>
              <a:spcBef>
                <a:spcPts val="0"/>
              </a:spcBef>
              <a:buNone/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9" name="Rectangle 77"/>
          <p:cNvSpPr>
            <a:spLocks noChangeArrowheads="1"/>
          </p:cNvSpPr>
          <p:nvPr userDrawn="1"/>
        </p:nvSpPr>
        <p:spPr bwMode="auto">
          <a:xfrm>
            <a:off x="0" y="4793972"/>
            <a:ext cx="9144000" cy="533400"/>
          </a:xfrm>
          <a:prstGeom prst="rect">
            <a:avLst/>
          </a:prstGeom>
          <a:solidFill>
            <a:srgbClr val="56AA1C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de-DE">
              <a:solidFill>
                <a:srgbClr val="7D9AA9"/>
              </a:solidFill>
              <a:latin typeface="Times" pitchFamily="1" charset="0"/>
            </a:endParaRPr>
          </a:p>
        </p:txBody>
      </p:sp>
      <p:sp>
        <p:nvSpPr>
          <p:cNvPr id="10" name="Rectangle 81"/>
          <p:cNvSpPr>
            <a:spLocks noChangeArrowheads="1"/>
          </p:cNvSpPr>
          <p:nvPr userDrawn="1"/>
        </p:nvSpPr>
        <p:spPr bwMode="auto">
          <a:xfrm>
            <a:off x="0" y="4489172"/>
            <a:ext cx="9144000" cy="304800"/>
          </a:xfrm>
          <a:prstGeom prst="rect">
            <a:avLst/>
          </a:prstGeom>
          <a:solidFill>
            <a:srgbClr val="7F7F7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de-DE">
              <a:solidFill>
                <a:srgbClr val="7D9AA9"/>
              </a:solidFill>
              <a:latin typeface="Times" pitchFamily="1" charset="0"/>
            </a:endParaRPr>
          </a:p>
        </p:txBody>
      </p:sp>
      <p:pic>
        <p:nvPicPr>
          <p:cNvPr id="12" name="Bild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1358537"/>
            <a:ext cx="9144000" cy="3126377"/>
          </a:xfrm>
          <a:prstGeom prst="rect">
            <a:avLst/>
          </a:prstGeom>
        </p:spPr>
      </p:pic>
      <p:sp>
        <p:nvSpPr>
          <p:cNvPr id="13" name="Titel 3"/>
          <p:cNvSpPr>
            <a:spLocks noGrp="1"/>
          </p:cNvSpPr>
          <p:nvPr>
            <p:ph type="title"/>
          </p:nvPr>
        </p:nvSpPr>
        <p:spPr>
          <a:xfrm>
            <a:off x="4191000" y="4793972"/>
            <a:ext cx="4800600" cy="449541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0A6E0CB-A7D3-4297-A2A0-1B87C9D56C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32751" y="318683"/>
            <a:ext cx="2457237" cy="698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9ABF3-8608-764F-A77B-BE309AD9FAE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394473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61150" y="914400"/>
            <a:ext cx="1949450" cy="44958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09625" y="914400"/>
            <a:ext cx="5699125" cy="44958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FF99D-5817-E342-90E1-4D215C25BEE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54430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F2170-3708-F149-A142-D432F0F0FBC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540357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AABD7-E5D6-8445-876F-C79BFE351EC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206809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9625" y="17526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7725" y="17526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E09BC-1E89-D348-B95D-B3E5FFF5534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333141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ADBEB-C50D-0B44-9B1F-F3C222DB3BE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238528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7629F-619A-204C-A848-6CABEC2310A8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979829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54C68-E1ED-6249-A826-F7BE0803A72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54146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8140B-B0A8-AE43-977D-8ACC623749B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64910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57234-B36F-884F-BA81-F646D452568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553030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914400"/>
            <a:ext cx="780097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1752600"/>
            <a:ext cx="7543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</a:defRPr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charset="0"/>
              </a:defRPr>
            </a:lvl1pPr>
          </a:lstStyle>
          <a:p>
            <a:fld id="{34127729-CEB1-3842-8071-F23611805932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182563"/>
            <a:ext cx="9144000" cy="0"/>
          </a:xfrm>
          <a:prstGeom prst="line">
            <a:avLst/>
          </a:prstGeom>
          <a:noFill/>
          <a:ln w="9525">
            <a:solidFill>
              <a:srgbClr val="56AA1C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79388"/>
            <a:ext cx="719138" cy="179387"/>
          </a:xfrm>
          <a:prstGeom prst="rect">
            <a:avLst/>
          </a:prstGeom>
          <a:solidFill>
            <a:srgbClr val="56AA1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BD4505"/>
              </a:solidFill>
              <a:latin typeface="Times" charset="0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896938" y="198438"/>
            <a:ext cx="60372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de-DE" sz="1000">
                <a:solidFill>
                  <a:srgbClr val="56AA1C"/>
                </a:solidFill>
              </a:rPr>
              <a:t>Zwischentitel | Leitthema oder Name | Datum</a:t>
            </a:r>
            <a:endParaRPr lang="de-DE" sz="1000" b="1">
              <a:solidFill>
                <a:srgbClr val="56AA1C"/>
              </a:solidFill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179388" y="192088"/>
            <a:ext cx="565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>
                <a:solidFill>
                  <a:schemeClr val="bg1"/>
                </a:solidFill>
              </a:rPr>
              <a:t>Seite </a:t>
            </a:r>
            <a:fld id="{BF91F452-0EDE-914E-A588-A29DF13A12E3}" type="slidenum">
              <a:rPr lang="de-DE" sz="1000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‹Nr.›</a:t>
            </a:fld>
            <a:endParaRPr lang="de-DE" sz="1000">
              <a:solidFill>
                <a:schemeClr val="bg1"/>
              </a:solidFill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1751013"/>
            <a:ext cx="91440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rot="-5400000">
            <a:off x="-2518569" y="3437732"/>
            <a:ext cx="68373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+mj-lt"/>
          <a:ea typeface="+mj-ea"/>
          <a:cs typeface="+mj-cs"/>
        </a:defRPr>
      </a:lvl1pPr>
      <a:lvl2pPr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  <a:ea typeface="ＭＳ Ｐゴシック" charset="0"/>
        </a:defRPr>
      </a:lvl2pPr>
      <a:lvl3pPr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  <a:ea typeface="ＭＳ Ｐゴシック" charset="0"/>
        </a:defRPr>
      </a:lvl3pPr>
      <a:lvl4pPr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  <a:ea typeface="ＭＳ Ｐゴシック" charset="0"/>
        </a:defRPr>
      </a:lvl4pPr>
      <a:lvl5pPr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  <a:ea typeface="ＭＳ Ｐゴシック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lnSpc>
          <a:spcPts val="2000"/>
        </a:lnSpc>
        <a:spcBef>
          <a:spcPct val="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228600" y="6203950"/>
            <a:ext cx="2895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200"/>
              </a:lnSpc>
              <a:buClr>
                <a:schemeClr val="tx2"/>
              </a:buClr>
              <a:buFont typeface="Times" charset="0"/>
              <a:buNone/>
            </a:pPr>
            <a:r>
              <a:rPr lang="de-DE" sz="900" dirty="0">
                <a:solidFill>
                  <a:srgbClr val="323232"/>
                </a:solidFill>
                <a:latin typeface="Arial" charset="0"/>
              </a:rPr>
              <a:t>Name | Datum | sonstige Infos, auch mehrzeilig möglich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Inhalt</a:t>
            </a:r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de-DE"/>
              <a:t>Das ist eine Möglichkeit für eine Aufzählung</a:t>
            </a:r>
          </a:p>
          <a:p>
            <a:pPr lvl="1">
              <a:lnSpc>
                <a:spcPct val="90000"/>
              </a:lnSpc>
            </a:pPr>
            <a:endParaRPr lang="de-DE"/>
          </a:p>
          <a:p>
            <a:pPr lvl="1">
              <a:lnSpc>
                <a:spcPct val="90000"/>
              </a:lnSpc>
            </a:pPr>
            <a:r>
              <a:rPr lang="de-DE"/>
              <a:t>Aufzählung in Arial 18 pt</a:t>
            </a:r>
          </a:p>
          <a:p>
            <a:pPr lvl="1">
              <a:lnSpc>
                <a:spcPct val="90000"/>
              </a:lnSpc>
            </a:pPr>
            <a:endParaRPr lang="de-DE"/>
          </a:p>
          <a:p>
            <a:pPr lvl="1">
              <a:lnSpc>
                <a:spcPct val="90000"/>
              </a:lnSpc>
            </a:pPr>
            <a:r>
              <a:rPr lang="de-DE"/>
              <a:t>Aufzählung</a:t>
            </a:r>
            <a:endParaRPr lang="de-DE" sz="1600"/>
          </a:p>
          <a:p>
            <a:endParaRPr lang="de-DE"/>
          </a:p>
          <a:p>
            <a:endParaRPr lang="de-DE"/>
          </a:p>
          <a:p>
            <a:pPr lvl="1">
              <a:lnSpc>
                <a:spcPct val="90000"/>
              </a:lnSpc>
            </a:pPr>
            <a:endParaRPr lang="de-DE" sz="160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Das ist eine Überschrift in Arial 20 pt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Das ist ein Beispieltext in Arial 18 pt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Die Uni-Farben im Überblick</a:t>
            </a:r>
          </a:p>
        </p:txBody>
      </p:sp>
      <p:sp>
        <p:nvSpPr>
          <p:cNvPr id="583747" name="Rectangle 67"/>
          <p:cNvSpPr>
            <a:spLocks noChangeArrowheads="1"/>
          </p:cNvSpPr>
          <p:nvPr/>
        </p:nvSpPr>
        <p:spPr bwMode="auto">
          <a:xfrm>
            <a:off x="923925" y="2603500"/>
            <a:ext cx="609600" cy="457200"/>
          </a:xfrm>
          <a:prstGeom prst="rect">
            <a:avLst/>
          </a:prstGeom>
          <a:solidFill>
            <a:srgbClr val="AAA28D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48" name="Rectangle 68"/>
          <p:cNvSpPr>
            <a:spLocks noChangeArrowheads="1"/>
          </p:cNvSpPr>
          <p:nvPr/>
        </p:nvSpPr>
        <p:spPr bwMode="auto">
          <a:xfrm>
            <a:off x="1685925" y="2603500"/>
            <a:ext cx="609600" cy="457200"/>
          </a:xfrm>
          <a:prstGeom prst="rect">
            <a:avLst/>
          </a:prstGeom>
          <a:solidFill>
            <a:srgbClr val="AAA28D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49" name="Rectangle 69"/>
          <p:cNvSpPr>
            <a:spLocks noChangeArrowheads="1"/>
          </p:cNvSpPr>
          <p:nvPr/>
        </p:nvSpPr>
        <p:spPr bwMode="auto">
          <a:xfrm>
            <a:off x="2447925" y="2603500"/>
            <a:ext cx="609600" cy="457200"/>
          </a:xfrm>
          <a:prstGeom prst="rect">
            <a:avLst/>
          </a:prstGeom>
          <a:solidFill>
            <a:srgbClr val="AAA28D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50" name="Rectangle 70"/>
          <p:cNvSpPr>
            <a:spLocks noChangeArrowheads="1"/>
          </p:cNvSpPr>
          <p:nvPr/>
        </p:nvSpPr>
        <p:spPr bwMode="auto">
          <a:xfrm>
            <a:off x="3209925" y="2603500"/>
            <a:ext cx="609600" cy="457200"/>
          </a:xfrm>
          <a:prstGeom prst="rect">
            <a:avLst/>
          </a:prstGeom>
          <a:solidFill>
            <a:srgbClr val="AAA28D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51" name="Rectangle 71"/>
          <p:cNvSpPr>
            <a:spLocks noChangeArrowheads="1"/>
          </p:cNvSpPr>
          <p:nvPr/>
        </p:nvSpPr>
        <p:spPr bwMode="auto">
          <a:xfrm>
            <a:off x="3971925" y="2603500"/>
            <a:ext cx="609600" cy="457200"/>
          </a:xfrm>
          <a:prstGeom prst="rect">
            <a:avLst/>
          </a:prstGeom>
          <a:solidFill>
            <a:srgbClr val="AAA28D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52" name="Rectangle 72"/>
          <p:cNvSpPr>
            <a:spLocks noChangeArrowheads="1"/>
          </p:cNvSpPr>
          <p:nvPr/>
        </p:nvSpPr>
        <p:spPr bwMode="auto">
          <a:xfrm>
            <a:off x="4733925" y="2603500"/>
            <a:ext cx="608013" cy="457200"/>
          </a:xfrm>
          <a:prstGeom prst="rect">
            <a:avLst/>
          </a:prstGeom>
          <a:solidFill>
            <a:srgbClr val="AAA28D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53" name="Rectangle 73"/>
          <p:cNvSpPr>
            <a:spLocks noChangeArrowheads="1"/>
          </p:cNvSpPr>
          <p:nvPr/>
        </p:nvSpPr>
        <p:spPr bwMode="auto">
          <a:xfrm>
            <a:off x="5495925" y="2603500"/>
            <a:ext cx="608013" cy="457200"/>
          </a:xfrm>
          <a:prstGeom prst="rect">
            <a:avLst/>
          </a:prstGeom>
          <a:solidFill>
            <a:srgbClr val="AAA28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54" name="Rectangle 74"/>
          <p:cNvSpPr>
            <a:spLocks noChangeArrowheads="1"/>
          </p:cNvSpPr>
          <p:nvPr/>
        </p:nvSpPr>
        <p:spPr bwMode="auto">
          <a:xfrm>
            <a:off x="6257925" y="2603500"/>
            <a:ext cx="608013" cy="457200"/>
          </a:xfrm>
          <a:prstGeom prst="rect">
            <a:avLst/>
          </a:prstGeom>
          <a:solidFill>
            <a:srgbClr val="AAA28D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55" name="Rectangle 75"/>
          <p:cNvSpPr>
            <a:spLocks noChangeArrowheads="1"/>
          </p:cNvSpPr>
          <p:nvPr/>
        </p:nvSpPr>
        <p:spPr bwMode="auto">
          <a:xfrm>
            <a:off x="7029450" y="2603500"/>
            <a:ext cx="608013" cy="457200"/>
          </a:xfrm>
          <a:prstGeom prst="rect">
            <a:avLst/>
          </a:prstGeom>
          <a:solidFill>
            <a:srgbClr val="AAA28D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56" name="Rectangle 76"/>
          <p:cNvSpPr>
            <a:spLocks noChangeArrowheads="1"/>
          </p:cNvSpPr>
          <p:nvPr/>
        </p:nvSpPr>
        <p:spPr bwMode="auto">
          <a:xfrm>
            <a:off x="7791450" y="2603500"/>
            <a:ext cx="608013" cy="457200"/>
          </a:xfrm>
          <a:prstGeom prst="rect">
            <a:avLst/>
          </a:prstGeom>
          <a:solidFill>
            <a:srgbClr val="AAA28D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A2A180"/>
              </a:solidFill>
              <a:latin typeface="Times" charset="0"/>
            </a:endParaRPr>
          </a:p>
        </p:txBody>
      </p:sp>
      <p:sp>
        <p:nvSpPr>
          <p:cNvPr id="583757" name="Rectangle 77"/>
          <p:cNvSpPr>
            <a:spLocks noChangeArrowheads="1"/>
          </p:cNvSpPr>
          <p:nvPr/>
        </p:nvSpPr>
        <p:spPr bwMode="auto">
          <a:xfrm>
            <a:off x="914400" y="1841500"/>
            <a:ext cx="609600" cy="457200"/>
          </a:xfrm>
          <a:prstGeom prst="rect">
            <a:avLst/>
          </a:prstGeom>
          <a:solidFill>
            <a:srgbClr val="7D9AA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58" name="Rectangle 78"/>
          <p:cNvSpPr>
            <a:spLocks noChangeArrowheads="1"/>
          </p:cNvSpPr>
          <p:nvPr/>
        </p:nvSpPr>
        <p:spPr bwMode="auto">
          <a:xfrm>
            <a:off x="1676400" y="1841500"/>
            <a:ext cx="609600" cy="457200"/>
          </a:xfrm>
          <a:prstGeom prst="rect">
            <a:avLst/>
          </a:prstGeom>
          <a:solidFill>
            <a:srgbClr val="7D9AAA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59" name="Rectangle 79"/>
          <p:cNvSpPr>
            <a:spLocks noChangeArrowheads="1"/>
          </p:cNvSpPr>
          <p:nvPr/>
        </p:nvSpPr>
        <p:spPr bwMode="auto">
          <a:xfrm>
            <a:off x="2438400" y="1841500"/>
            <a:ext cx="609600" cy="457200"/>
          </a:xfrm>
          <a:prstGeom prst="rect">
            <a:avLst/>
          </a:prstGeom>
          <a:solidFill>
            <a:srgbClr val="7D9AAA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60" name="Rectangle 80"/>
          <p:cNvSpPr>
            <a:spLocks noChangeArrowheads="1"/>
          </p:cNvSpPr>
          <p:nvPr/>
        </p:nvSpPr>
        <p:spPr bwMode="auto">
          <a:xfrm>
            <a:off x="3209925" y="1841500"/>
            <a:ext cx="609600" cy="457200"/>
          </a:xfrm>
          <a:prstGeom prst="rect">
            <a:avLst/>
          </a:prstGeom>
          <a:solidFill>
            <a:srgbClr val="7D9AAA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61" name="Rectangle 81"/>
          <p:cNvSpPr>
            <a:spLocks noChangeArrowheads="1"/>
          </p:cNvSpPr>
          <p:nvPr/>
        </p:nvSpPr>
        <p:spPr bwMode="auto">
          <a:xfrm>
            <a:off x="3962400" y="1841500"/>
            <a:ext cx="609600" cy="457200"/>
          </a:xfrm>
          <a:prstGeom prst="rect">
            <a:avLst/>
          </a:prstGeom>
          <a:solidFill>
            <a:srgbClr val="7D9AAA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62" name="Rectangle 82"/>
          <p:cNvSpPr>
            <a:spLocks noChangeArrowheads="1"/>
          </p:cNvSpPr>
          <p:nvPr/>
        </p:nvSpPr>
        <p:spPr bwMode="auto">
          <a:xfrm>
            <a:off x="4724400" y="1841500"/>
            <a:ext cx="608013" cy="457200"/>
          </a:xfrm>
          <a:prstGeom prst="rect">
            <a:avLst/>
          </a:prstGeom>
          <a:solidFill>
            <a:srgbClr val="7D9AAA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63" name="Rectangle 83"/>
          <p:cNvSpPr>
            <a:spLocks noChangeArrowheads="1"/>
          </p:cNvSpPr>
          <p:nvPr/>
        </p:nvSpPr>
        <p:spPr bwMode="auto">
          <a:xfrm>
            <a:off x="5486400" y="1841500"/>
            <a:ext cx="608013" cy="457200"/>
          </a:xfrm>
          <a:prstGeom prst="rect">
            <a:avLst/>
          </a:prstGeom>
          <a:solidFill>
            <a:srgbClr val="7D9AAA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64" name="Rectangle 84"/>
          <p:cNvSpPr>
            <a:spLocks noChangeArrowheads="1"/>
          </p:cNvSpPr>
          <p:nvPr/>
        </p:nvSpPr>
        <p:spPr bwMode="auto">
          <a:xfrm>
            <a:off x="6248400" y="1841500"/>
            <a:ext cx="608013" cy="457200"/>
          </a:xfrm>
          <a:prstGeom prst="rect">
            <a:avLst/>
          </a:prstGeom>
          <a:solidFill>
            <a:srgbClr val="7D9AAA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65" name="Rectangle 85"/>
          <p:cNvSpPr>
            <a:spLocks noChangeArrowheads="1"/>
          </p:cNvSpPr>
          <p:nvPr/>
        </p:nvSpPr>
        <p:spPr bwMode="auto">
          <a:xfrm>
            <a:off x="7019925" y="1841500"/>
            <a:ext cx="608013" cy="457200"/>
          </a:xfrm>
          <a:prstGeom prst="rect">
            <a:avLst/>
          </a:prstGeom>
          <a:solidFill>
            <a:srgbClr val="7D9AAA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66" name="Rectangle 86"/>
          <p:cNvSpPr>
            <a:spLocks noChangeArrowheads="1"/>
          </p:cNvSpPr>
          <p:nvPr/>
        </p:nvSpPr>
        <p:spPr bwMode="auto">
          <a:xfrm>
            <a:off x="7781925" y="1841500"/>
            <a:ext cx="608013" cy="457200"/>
          </a:xfrm>
          <a:prstGeom prst="rect">
            <a:avLst/>
          </a:prstGeom>
          <a:solidFill>
            <a:srgbClr val="7D9AAA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endParaRPr lang="de-DE">
              <a:solidFill>
                <a:srgbClr val="7D9AA9"/>
              </a:solidFill>
              <a:latin typeface="Times" charset="0"/>
            </a:endParaRPr>
          </a:p>
        </p:txBody>
      </p:sp>
      <p:sp>
        <p:nvSpPr>
          <p:cNvPr id="583767" name="Text Box 87"/>
          <p:cNvSpPr txBox="1">
            <a:spLocks noChangeArrowheads="1"/>
          </p:cNvSpPr>
          <p:nvPr/>
        </p:nvSpPr>
        <p:spPr bwMode="auto">
          <a:xfrm>
            <a:off x="923925" y="1625600"/>
            <a:ext cx="57816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400"/>
              </a:lnSpc>
            </a:pPr>
            <a:r>
              <a:rPr lang="de-DE" sz="1000">
                <a:latin typeface="Arial" charset="0"/>
              </a:rPr>
              <a:t>Farbwert Blau sRGB 100%: 125-154-170,  Prozentwerte von 100%-10% in 10er-Schritten	</a:t>
            </a:r>
          </a:p>
        </p:txBody>
      </p:sp>
      <p:sp>
        <p:nvSpPr>
          <p:cNvPr id="583768" name="Text Box 88"/>
          <p:cNvSpPr txBox="1">
            <a:spLocks noChangeArrowheads="1"/>
          </p:cNvSpPr>
          <p:nvPr/>
        </p:nvSpPr>
        <p:spPr bwMode="auto">
          <a:xfrm>
            <a:off x="923925" y="2387600"/>
            <a:ext cx="5781675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400"/>
              </a:lnSpc>
            </a:pPr>
            <a:r>
              <a:rPr lang="de-DE" sz="1000">
                <a:latin typeface="Arial" charset="0"/>
              </a:rPr>
              <a:t>Farbwert Beige sRGB 100%: 169-162-141,  Prozentwerte von 100%-10% in 10er-Schritten	</a:t>
            </a:r>
          </a:p>
        </p:txBody>
      </p:sp>
      <p:sp>
        <p:nvSpPr>
          <p:cNvPr id="583769" name="Rectangle 89"/>
          <p:cNvSpPr>
            <a:spLocks noChangeArrowheads="1"/>
          </p:cNvSpPr>
          <p:nvPr/>
        </p:nvSpPr>
        <p:spPr bwMode="auto">
          <a:xfrm>
            <a:off x="914400" y="3390900"/>
            <a:ext cx="609600" cy="457200"/>
          </a:xfrm>
          <a:prstGeom prst="rect">
            <a:avLst/>
          </a:prstGeom>
          <a:solidFill>
            <a:srgbClr val="57AA1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0" name="Rectangle 90"/>
          <p:cNvSpPr>
            <a:spLocks noChangeArrowheads="1"/>
          </p:cNvSpPr>
          <p:nvPr/>
        </p:nvSpPr>
        <p:spPr bwMode="auto">
          <a:xfrm>
            <a:off x="1676400" y="3390900"/>
            <a:ext cx="609600" cy="457200"/>
          </a:xfrm>
          <a:prstGeom prst="rect">
            <a:avLst/>
          </a:prstGeom>
          <a:solidFill>
            <a:srgbClr val="57AA1C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1" name="Rectangle 91"/>
          <p:cNvSpPr>
            <a:spLocks noChangeArrowheads="1"/>
          </p:cNvSpPr>
          <p:nvPr/>
        </p:nvSpPr>
        <p:spPr bwMode="auto">
          <a:xfrm>
            <a:off x="2438400" y="3390900"/>
            <a:ext cx="609600" cy="457200"/>
          </a:xfrm>
          <a:prstGeom prst="rect">
            <a:avLst/>
          </a:prstGeom>
          <a:solidFill>
            <a:srgbClr val="57AA1C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2" name="Rectangle 92"/>
          <p:cNvSpPr>
            <a:spLocks noChangeArrowheads="1"/>
          </p:cNvSpPr>
          <p:nvPr/>
        </p:nvSpPr>
        <p:spPr bwMode="auto">
          <a:xfrm>
            <a:off x="3200400" y="3390900"/>
            <a:ext cx="609600" cy="457200"/>
          </a:xfrm>
          <a:prstGeom prst="rect">
            <a:avLst/>
          </a:prstGeom>
          <a:solidFill>
            <a:srgbClr val="57AA1C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3" name="Rectangle 93"/>
          <p:cNvSpPr>
            <a:spLocks noChangeArrowheads="1"/>
          </p:cNvSpPr>
          <p:nvPr/>
        </p:nvSpPr>
        <p:spPr bwMode="auto">
          <a:xfrm>
            <a:off x="3962400" y="3390900"/>
            <a:ext cx="609600" cy="457200"/>
          </a:xfrm>
          <a:prstGeom prst="rect">
            <a:avLst/>
          </a:prstGeom>
          <a:solidFill>
            <a:srgbClr val="57AA1C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4" name="Rectangle 94"/>
          <p:cNvSpPr>
            <a:spLocks noChangeArrowheads="1"/>
          </p:cNvSpPr>
          <p:nvPr/>
        </p:nvSpPr>
        <p:spPr bwMode="auto">
          <a:xfrm>
            <a:off x="4724400" y="3390900"/>
            <a:ext cx="609600" cy="457200"/>
          </a:xfrm>
          <a:prstGeom prst="rect">
            <a:avLst/>
          </a:prstGeom>
          <a:solidFill>
            <a:srgbClr val="57AA1C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5" name="Rectangle 95"/>
          <p:cNvSpPr>
            <a:spLocks noChangeArrowheads="1"/>
          </p:cNvSpPr>
          <p:nvPr/>
        </p:nvSpPr>
        <p:spPr bwMode="auto">
          <a:xfrm>
            <a:off x="5486400" y="3390900"/>
            <a:ext cx="609600" cy="457200"/>
          </a:xfrm>
          <a:prstGeom prst="rect">
            <a:avLst/>
          </a:prstGeom>
          <a:solidFill>
            <a:srgbClr val="57AA1C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6" name="Rectangle 96"/>
          <p:cNvSpPr>
            <a:spLocks noChangeArrowheads="1"/>
          </p:cNvSpPr>
          <p:nvPr/>
        </p:nvSpPr>
        <p:spPr bwMode="auto">
          <a:xfrm>
            <a:off x="6248400" y="3390900"/>
            <a:ext cx="609600" cy="457200"/>
          </a:xfrm>
          <a:prstGeom prst="rect">
            <a:avLst/>
          </a:prstGeom>
          <a:solidFill>
            <a:srgbClr val="57AA1C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7" name="Rectangle 97"/>
          <p:cNvSpPr>
            <a:spLocks noChangeArrowheads="1"/>
          </p:cNvSpPr>
          <p:nvPr/>
        </p:nvSpPr>
        <p:spPr bwMode="auto">
          <a:xfrm>
            <a:off x="7010400" y="3390900"/>
            <a:ext cx="609600" cy="457200"/>
          </a:xfrm>
          <a:prstGeom prst="rect">
            <a:avLst/>
          </a:prstGeom>
          <a:solidFill>
            <a:srgbClr val="57AA1C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8" name="Rectangle 98"/>
          <p:cNvSpPr>
            <a:spLocks noChangeArrowheads="1"/>
          </p:cNvSpPr>
          <p:nvPr/>
        </p:nvSpPr>
        <p:spPr bwMode="auto">
          <a:xfrm>
            <a:off x="7772400" y="3390900"/>
            <a:ext cx="609600" cy="457200"/>
          </a:xfrm>
          <a:prstGeom prst="rect">
            <a:avLst/>
          </a:prstGeom>
          <a:solidFill>
            <a:srgbClr val="57AA1C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79" name="Rectangle 99"/>
          <p:cNvSpPr>
            <a:spLocks noChangeArrowheads="1"/>
          </p:cNvSpPr>
          <p:nvPr/>
        </p:nvSpPr>
        <p:spPr bwMode="auto">
          <a:xfrm>
            <a:off x="914400" y="4191000"/>
            <a:ext cx="609600" cy="457200"/>
          </a:xfrm>
          <a:prstGeom prst="rect">
            <a:avLst/>
          </a:prstGeom>
          <a:solidFill>
            <a:srgbClr val="A32638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0" name="Rectangle 100"/>
          <p:cNvSpPr>
            <a:spLocks noChangeArrowheads="1"/>
          </p:cNvSpPr>
          <p:nvPr/>
        </p:nvSpPr>
        <p:spPr bwMode="auto">
          <a:xfrm>
            <a:off x="1676400" y="4191000"/>
            <a:ext cx="609600" cy="457200"/>
          </a:xfrm>
          <a:prstGeom prst="rect">
            <a:avLst/>
          </a:prstGeom>
          <a:solidFill>
            <a:srgbClr val="A32638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1" name="Rectangle 101"/>
          <p:cNvSpPr>
            <a:spLocks noChangeArrowheads="1"/>
          </p:cNvSpPr>
          <p:nvPr/>
        </p:nvSpPr>
        <p:spPr bwMode="auto">
          <a:xfrm>
            <a:off x="2438400" y="4191000"/>
            <a:ext cx="609600" cy="457200"/>
          </a:xfrm>
          <a:prstGeom prst="rect">
            <a:avLst/>
          </a:prstGeom>
          <a:solidFill>
            <a:srgbClr val="A32638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2" name="Rectangle 102"/>
          <p:cNvSpPr>
            <a:spLocks noChangeArrowheads="1"/>
          </p:cNvSpPr>
          <p:nvPr/>
        </p:nvSpPr>
        <p:spPr bwMode="auto">
          <a:xfrm>
            <a:off x="3200400" y="4191000"/>
            <a:ext cx="609600" cy="457200"/>
          </a:xfrm>
          <a:prstGeom prst="rect">
            <a:avLst/>
          </a:prstGeom>
          <a:solidFill>
            <a:srgbClr val="A32638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3" name="Rectangle 103"/>
          <p:cNvSpPr>
            <a:spLocks noChangeArrowheads="1"/>
          </p:cNvSpPr>
          <p:nvPr/>
        </p:nvSpPr>
        <p:spPr bwMode="auto">
          <a:xfrm>
            <a:off x="3962400" y="4191000"/>
            <a:ext cx="609600" cy="457200"/>
          </a:xfrm>
          <a:prstGeom prst="rect">
            <a:avLst/>
          </a:prstGeom>
          <a:solidFill>
            <a:srgbClr val="A32638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4" name="Rectangle 104"/>
          <p:cNvSpPr>
            <a:spLocks noChangeArrowheads="1"/>
          </p:cNvSpPr>
          <p:nvPr/>
        </p:nvSpPr>
        <p:spPr bwMode="auto">
          <a:xfrm>
            <a:off x="4724400" y="4191000"/>
            <a:ext cx="609600" cy="457200"/>
          </a:xfrm>
          <a:prstGeom prst="rect">
            <a:avLst/>
          </a:prstGeom>
          <a:solidFill>
            <a:srgbClr val="A32638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5" name="Rectangle 105"/>
          <p:cNvSpPr>
            <a:spLocks noChangeArrowheads="1"/>
          </p:cNvSpPr>
          <p:nvPr/>
        </p:nvSpPr>
        <p:spPr bwMode="auto">
          <a:xfrm>
            <a:off x="5486400" y="4191000"/>
            <a:ext cx="609600" cy="457200"/>
          </a:xfrm>
          <a:prstGeom prst="rect">
            <a:avLst/>
          </a:prstGeom>
          <a:solidFill>
            <a:srgbClr val="A32638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6" name="Rectangle 106"/>
          <p:cNvSpPr>
            <a:spLocks noChangeArrowheads="1"/>
          </p:cNvSpPr>
          <p:nvPr/>
        </p:nvSpPr>
        <p:spPr bwMode="auto">
          <a:xfrm>
            <a:off x="6248400" y="4191000"/>
            <a:ext cx="609600" cy="457200"/>
          </a:xfrm>
          <a:prstGeom prst="rect">
            <a:avLst/>
          </a:prstGeom>
          <a:solidFill>
            <a:srgbClr val="A32638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7" name="Rectangle 107"/>
          <p:cNvSpPr>
            <a:spLocks noChangeArrowheads="1"/>
          </p:cNvSpPr>
          <p:nvPr/>
        </p:nvSpPr>
        <p:spPr bwMode="auto">
          <a:xfrm>
            <a:off x="7010400" y="4191000"/>
            <a:ext cx="609600" cy="457200"/>
          </a:xfrm>
          <a:prstGeom prst="rect">
            <a:avLst/>
          </a:prstGeom>
          <a:solidFill>
            <a:srgbClr val="A32638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8" name="Rectangle 108"/>
          <p:cNvSpPr>
            <a:spLocks noChangeArrowheads="1"/>
          </p:cNvSpPr>
          <p:nvPr/>
        </p:nvSpPr>
        <p:spPr bwMode="auto">
          <a:xfrm>
            <a:off x="7772400" y="4191000"/>
            <a:ext cx="609600" cy="457200"/>
          </a:xfrm>
          <a:prstGeom prst="rect">
            <a:avLst/>
          </a:prstGeom>
          <a:solidFill>
            <a:srgbClr val="A32638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89" name="Rectangle 109"/>
          <p:cNvSpPr>
            <a:spLocks noChangeArrowheads="1"/>
          </p:cNvSpPr>
          <p:nvPr/>
        </p:nvSpPr>
        <p:spPr bwMode="auto">
          <a:xfrm>
            <a:off x="914400" y="4978400"/>
            <a:ext cx="609600" cy="457200"/>
          </a:xfrm>
          <a:prstGeom prst="rect">
            <a:avLst/>
          </a:prstGeom>
          <a:solidFill>
            <a:srgbClr val="BD600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0" name="Rectangle 110"/>
          <p:cNvSpPr>
            <a:spLocks noChangeArrowheads="1"/>
          </p:cNvSpPr>
          <p:nvPr/>
        </p:nvSpPr>
        <p:spPr bwMode="auto">
          <a:xfrm>
            <a:off x="1676400" y="4978400"/>
            <a:ext cx="609600" cy="457200"/>
          </a:xfrm>
          <a:prstGeom prst="rect">
            <a:avLst/>
          </a:prstGeom>
          <a:solidFill>
            <a:srgbClr val="BD6005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1" name="Rectangle 111"/>
          <p:cNvSpPr>
            <a:spLocks noChangeArrowheads="1"/>
          </p:cNvSpPr>
          <p:nvPr/>
        </p:nvSpPr>
        <p:spPr bwMode="auto">
          <a:xfrm>
            <a:off x="2438400" y="4978400"/>
            <a:ext cx="609600" cy="457200"/>
          </a:xfrm>
          <a:prstGeom prst="rect">
            <a:avLst/>
          </a:prstGeom>
          <a:solidFill>
            <a:srgbClr val="BD6005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2" name="Rectangle 112"/>
          <p:cNvSpPr>
            <a:spLocks noChangeArrowheads="1"/>
          </p:cNvSpPr>
          <p:nvPr/>
        </p:nvSpPr>
        <p:spPr bwMode="auto">
          <a:xfrm>
            <a:off x="3200400" y="4978400"/>
            <a:ext cx="609600" cy="457200"/>
          </a:xfrm>
          <a:prstGeom prst="rect">
            <a:avLst/>
          </a:prstGeom>
          <a:solidFill>
            <a:srgbClr val="BD6005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3" name="Rectangle 113"/>
          <p:cNvSpPr>
            <a:spLocks noChangeArrowheads="1"/>
          </p:cNvSpPr>
          <p:nvPr/>
        </p:nvSpPr>
        <p:spPr bwMode="auto">
          <a:xfrm>
            <a:off x="3962400" y="4978400"/>
            <a:ext cx="609600" cy="457200"/>
          </a:xfrm>
          <a:prstGeom prst="rect">
            <a:avLst/>
          </a:prstGeom>
          <a:solidFill>
            <a:srgbClr val="BD6005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4" name="Rectangle 114"/>
          <p:cNvSpPr>
            <a:spLocks noChangeArrowheads="1"/>
          </p:cNvSpPr>
          <p:nvPr/>
        </p:nvSpPr>
        <p:spPr bwMode="auto">
          <a:xfrm>
            <a:off x="4724400" y="4978400"/>
            <a:ext cx="609600" cy="457200"/>
          </a:xfrm>
          <a:prstGeom prst="rect">
            <a:avLst/>
          </a:prstGeom>
          <a:solidFill>
            <a:srgbClr val="BD6005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5" name="Rectangle 115"/>
          <p:cNvSpPr>
            <a:spLocks noChangeArrowheads="1"/>
          </p:cNvSpPr>
          <p:nvPr/>
        </p:nvSpPr>
        <p:spPr bwMode="auto">
          <a:xfrm>
            <a:off x="5486400" y="4978400"/>
            <a:ext cx="609600" cy="457200"/>
          </a:xfrm>
          <a:prstGeom prst="rect">
            <a:avLst/>
          </a:prstGeom>
          <a:solidFill>
            <a:srgbClr val="BD6005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6" name="Rectangle 116"/>
          <p:cNvSpPr>
            <a:spLocks noChangeArrowheads="1"/>
          </p:cNvSpPr>
          <p:nvPr/>
        </p:nvSpPr>
        <p:spPr bwMode="auto">
          <a:xfrm>
            <a:off x="6248400" y="4978400"/>
            <a:ext cx="609600" cy="457200"/>
          </a:xfrm>
          <a:prstGeom prst="rect">
            <a:avLst/>
          </a:prstGeom>
          <a:solidFill>
            <a:srgbClr val="BD600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7" name="Rectangle 117"/>
          <p:cNvSpPr>
            <a:spLocks noChangeArrowheads="1"/>
          </p:cNvSpPr>
          <p:nvPr/>
        </p:nvSpPr>
        <p:spPr bwMode="auto">
          <a:xfrm>
            <a:off x="7010400" y="4978400"/>
            <a:ext cx="609600" cy="457200"/>
          </a:xfrm>
          <a:prstGeom prst="rect">
            <a:avLst/>
          </a:prstGeom>
          <a:solidFill>
            <a:srgbClr val="BD6005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8" name="Rectangle 118"/>
          <p:cNvSpPr>
            <a:spLocks noChangeArrowheads="1"/>
          </p:cNvSpPr>
          <p:nvPr/>
        </p:nvSpPr>
        <p:spPr bwMode="auto">
          <a:xfrm>
            <a:off x="7772400" y="4978400"/>
            <a:ext cx="609600" cy="457200"/>
          </a:xfrm>
          <a:prstGeom prst="rect">
            <a:avLst/>
          </a:prstGeom>
          <a:solidFill>
            <a:srgbClr val="BD6005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799" name="Rectangle 119"/>
          <p:cNvSpPr>
            <a:spLocks noChangeArrowheads="1"/>
          </p:cNvSpPr>
          <p:nvPr/>
        </p:nvSpPr>
        <p:spPr bwMode="auto">
          <a:xfrm>
            <a:off x="914400" y="5791200"/>
            <a:ext cx="609600" cy="457200"/>
          </a:xfrm>
          <a:prstGeom prst="rect">
            <a:avLst/>
          </a:prstGeom>
          <a:solidFill>
            <a:srgbClr val="26547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0" name="Rectangle 120"/>
          <p:cNvSpPr>
            <a:spLocks noChangeArrowheads="1"/>
          </p:cNvSpPr>
          <p:nvPr/>
        </p:nvSpPr>
        <p:spPr bwMode="auto">
          <a:xfrm>
            <a:off x="1676400" y="5791200"/>
            <a:ext cx="609600" cy="457200"/>
          </a:xfrm>
          <a:prstGeom prst="rect">
            <a:avLst/>
          </a:prstGeom>
          <a:solidFill>
            <a:srgbClr val="26547C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1" name="Rectangle 121"/>
          <p:cNvSpPr>
            <a:spLocks noChangeArrowheads="1"/>
          </p:cNvSpPr>
          <p:nvPr/>
        </p:nvSpPr>
        <p:spPr bwMode="auto">
          <a:xfrm>
            <a:off x="2438400" y="5791200"/>
            <a:ext cx="609600" cy="457200"/>
          </a:xfrm>
          <a:prstGeom prst="rect">
            <a:avLst/>
          </a:prstGeom>
          <a:solidFill>
            <a:srgbClr val="26547C">
              <a:alpha val="8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2" name="Rectangle 122"/>
          <p:cNvSpPr>
            <a:spLocks noChangeArrowheads="1"/>
          </p:cNvSpPr>
          <p:nvPr/>
        </p:nvSpPr>
        <p:spPr bwMode="auto">
          <a:xfrm>
            <a:off x="3200400" y="5791200"/>
            <a:ext cx="609600" cy="457200"/>
          </a:xfrm>
          <a:prstGeom prst="rect">
            <a:avLst/>
          </a:prstGeom>
          <a:solidFill>
            <a:srgbClr val="26547C">
              <a:alpha val="7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3" name="Rectangle 123"/>
          <p:cNvSpPr>
            <a:spLocks noChangeArrowheads="1"/>
          </p:cNvSpPr>
          <p:nvPr/>
        </p:nvSpPr>
        <p:spPr bwMode="auto">
          <a:xfrm>
            <a:off x="3962400" y="5791200"/>
            <a:ext cx="609600" cy="457200"/>
          </a:xfrm>
          <a:prstGeom prst="rect">
            <a:avLst/>
          </a:prstGeom>
          <a:solidFill>
            <a:srgbClr val="26547C">
              <a:alpha val="6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4" name="Rectangle 124"/>
          <p:cNvSpPr>
            <a:spLocks noChangeArrowheads="1"/>
          </p:cNvSpPr>
          <p:nvPr/>
        </p:nvSpPr>
        <p:spPr bwMode="auto">
          <a:xfrm>
            <a:off x="4724400" y="5791200"/>
            <a:ext cx="609600" cy="457200"/>
          </a:xfrm>
          <a:prstGeom prst="rect">
            <a:avLst/>
          </a:prstGeom>
          <a:solidFill>
            <a:srgbClr val="26547C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5" name="Rectangle 125"/>
          <p:cNvSpPr>
            <a:spLocks noChangeArrowheads="1"/>
          </p:cNvSpPr>
          <p:nvPr/>
        </p:nvSpPr>
        <p:spPr bwMode="auto">
          <a:xfrm>
            <a:off x="5486400" y="5791200"/>
            <a:ext cx="609600" cy="457200"/>
          </a:xfrm>
          <a:prstGeom prst="rect">
            <a:avLst/>
          </a:prstGeom>
          <a:solidFill>
            <a:srgbClr val="26547C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6" name="Rectangle 126"/>
          <p:cNvSpPr>
            <a:spLocks noChangeArrowheads="1"/>
          </p:cNvSpPr>
          <p:nvPr/>
        </p:nvSpPr>
        <p:spPr bwMode="auto">
          <a:xfrm>
            <a:off x="6248400" y="5791200"/>
            <a:ext cx="609600" cy="457200"/>
          </a:xfrm>
          <a:prstGeom prst="rect">
            <a:avLst/>
          </a:prstGeom>
          <a:solidFill>
            <a:srgbClr val="26547C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7" name="Rectangle 127"/>
          <p:cNvSpPr>
            <a:spLocks noChangeArrowheads="1"/>
          </p:cNvSpPr>
          <p:nvPr/>
        </p:nvSpPr>
        <p:spPr bwMode="auto">
          <a:xfrm>
            <a:off x="7010400" y="5791200"/>
            <a:ext cx="609600" cy="457200"/>
          </a:xfrm>
          <a:prstGeom prst="rect">
            <a:avLst/>
          </a:prstGeom>
          <a:solidFill>
            <a:srgbClr val="26547C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8" name="Rectangle 128"/>
          <p:cNvSpPr>
            <a:spLocks noChangeArrowheads="1"/>
          </p:cNvSpPr>
          <p:nvPr/>
        </p:nvSpPr>
        <p:spPr bwMode="auto">
          <a:xfrm>
            <a:off x="7772400" y="5791200"/>
            <a:ext cx="609600" cy="457200"/>
          </a:xfrm>
          <a:prstGeom prst="rect">
            <a:avLst/>
          </a:prstGeom>
          <a:solidFill>
            <a:srgbClr val="26547C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>
              <a:solidFill>
                <a:srgbClr val="57AA1C"/>
              </a:solidFill>
              <a:latin typeface="Times" charset="0"/>
            </a:endParaRPr>
          </a:p>
        </p:txBody>
      </p:sp>
      <p:sp>
        <p:nvSpPr>
          <p:cNvPr id="583809" name="Text Box 129"/>
          <p:cNvSpPr txBox="1">
            <a:spLocks noChangeArrowheads="1"/>
          </p:cNvSpPr>
          <p:nvPr/>
        </p:nvSpPr>
        <p:spPr bwMode="auto">
          <a:xfrm>
            <a:off x="914400" y="3175000"/>
            <a:ext cx="64008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400"/>
              </a:lnSpc>
            </a:pPr>
            <a:r>
              <a:rPr lang="de-DE" sz="1000">
                <a:latin typeface="Arial" charset="0"/>
              </a:rPr>
              <a:t>Mathe/Wirtschaftswissenschaften sRGB 100%: 86-170-28,  Prozentwerte von 100%-10% in 10er-Schritten	</a:t>
            </a:r>
          </a:p>
        </p:txBody>
      </p:sp>
      <p:sp>
        <p:nvSpPr>
          <p:cNvPr id="583810" name="Text Box 130"/>
          <p:cNvSpPr txBox="1">
            <a:spLocks noChangeArrowheads="1"/>
          </p:cNvSpPr>
          <p:nvPr/>
        </p:nvSpPr>
        <p:spPr bwMode="auto">
          <a:xfrm>
            <a:off x="914400" y="3937000"/>
            <a:ext cx="79248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400"/>
              </a:lnSpc>
            </a:pPr>
            <a:r>
              <a:rPr lang="de-DE" sz="1000">
                <a:latin typeface="Arial" charset="0"/>
              </a:rPr>
              <a:t>Ingenieurwissenschaften/Informatik sRGB 100%: 163-38-56,  Prozentwerte von 100%-10% in 10er-Schritten	</a:t>
            </a:r>
          </a:p>
        </p:txBody>
      </p:sp>
      <p:sp>
        <p:nvSpPr>
          <p:cNvPr id="583811" name="Text Box 131"/>
          <p:cNvSpPr txBox="1">
            <a:spLocks noChangeArrowheads="1"/>
          </p:cNvSpPr>
          <p:nvPr/>
        </p:nvSpPr>
        <p:spPr bwMode="auto">
          <a:xfrm>
            <a:off x="914400" y="4724400"/>
            <a:ext cx="79248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400"/>
              </a:lnSpc>
            </a:pPr>
            <a:r>
              <a:rPr lang="de-DE" sz="1000">
                <a:latin typeface="Arial" charset="0"/>
              </a:rPr>
              <a:t>Naturwissenschaften sRGB 100%: 189-96-5,  Prozentwerte von 100%-10% in 10er-Schritten	</a:t>
            </a:r>
          </a:p>
        </p:txBody>
      </p:sp>
      <p:sp>
        <p:nvSpPr>
          <p:cNvPr id="583812" name="Text Box 132"/>
          <p:cNvSpPr txBox="1">
            <a:spLocks noChangeArrowheads="1"/>
          </p:cNvSpPr>
          <p:nvPr/>
        </p:nvSpPr>
        <p:spPr bwMode="auto">
          <a:xfrm>
            <a:off x="914400" y="5537200"/>
            <a:ext cx="79248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400"/>
              </a:lnSpc>
            </a:pPr>
            <a:r>
              <a:rPr lang="de-DE" sz="1000">
                <a:latin typeface="Arial" charset="0"/>
              </a:rPr>
              <a:t>Medizin sRGB 100%: 38-84-124,  Prozentwerte von 100%-10% in 10er-Schritten	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Bildschirmpräsentation (4:3)</PresentationFormat>
  <Paragraphs>19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Times</vt:lpstr>
      <vt:lpstr>Leere Präsentation</vt:lpstr>
      <vt:lpstr>PowerPoint-Präsentation</vt:lpstr>
      <vt:lpstr>Inhalt</vt:lpstr>
      <vt:lpstr>Das ist eine Überschrift in Arial 20 pt</vt:lpstr>
      <vt:lpstr>Die Uni-Farben im Überblick</vt:lpstr>
    </vt:vector>
  </TitlesOfParts>
  <Company>kiz Abt. Medien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Titelmaster</dc:title>
  <dc:creator>Kristina Huber</dc:creator>
  <cp:lastModifiedBy>Cl Sch</cp:lastModifiedBy>
  <cp:revision>18</cp:revision>
  <dcterms:modified xsi:type="dcterms:W3CDTF">2021-04-25T14:13:45Z</dcterms:modified>
</cp:coreProperties>
</file>