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30"/>
  </p:notesMasterIdLst>
  <p:handoutMasterIdLst>
    <p:handoutMasterId r:id="rId31"/>
  </p:handoutMasterIdLst>
  <p:sldIdLst>
    <p:sldId id="286" r:id="rId2"/>
    <p:sldId id="259" r:id="rId3"/>
    <p:sldId id="285" r:id="rId4"/>
    <p:sldId id="289" r:id="rId5"/>
    <p:sldId id="288" r:id="rId6"/>
    <p:sldId id="287" r:id="rId7"/>
    <p:sldId id="295" r:id="rId8"/>
    <p:sldId id="290" r:id="rId9"/>
    <p:sldId id="291" r:id="rId10"/>
    <p:sldId id="292" r:id="rId11"/>
    <p:sldId id="293" r:id="rId12"/>
    <p:sldId id="294" r:id="rId13"/>
    <p:sldId id="298" r:id="rId14"/>
    <p:sldId id="299" r:id="rId15"/>
    <p:sldId id="300" r:id="rId16"/>
    <p:sldId id="301" r:id="rId17"/>
    <p:sldId id="302" r:id="rId18"/>
    <p:sldId id="303" r:id="rId19"/>
    <p:sldId id="304" r:id="rId20"/>
    <p:sldId id="310" r:id="rId21"/>
    <p:sldId id="306" r:id="rId22"/>
    <p:sldId id="307" r:id="rId23"/>
    <p:sldId id="308" r:id="rId24"/>
    <p:sldId id="296" r:id="rId25"/>
    <p:sldId id="297" r:id="rId26"/>
    <p:sldId id="309" r:id="rId27"/>
    <p:sldId id="311" r:id="rId28"/>
    <p:sldId id="312" r:id="rId2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BA49"/>
    <a:srgbClr val="DDEDD1"/>
    <a:srgbClr val="BBDDA4"/>
    <a:srgbClr val="99CC76"/>
    <a:srgbClr val="ECD3D7"/>
    <a:srgbClr val="A32638"/>
    <a:srgbClr val="DAA8AF"/>
    <a:srgbClr val="B5515F"/>
    <a:srgbClr val="C77C87"/>
    <a:srgbClr val="E4EA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34"/>
    <p:restoredTop sz="94674"/>
  </p:normalViewPr>
  <p:slideViewPr>
    <p:cSldViewPr snapToGrid="0" snapToObjects="1">
      <p:cViewPr varScale="1">
        <p:scale>
          <a:sx n="140" d="100"/>
          <a:sy n="140" d="100"/>
        </p:scale>
        <p:origin x="1158"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399E78F2-E93D-FA60-E87D-D5CEF723CB5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E23A6025-92CC-FB1B-72CF-84F6B4398A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2E2B92F-92B9-492C-9B6F-32028B790EAD}" type="datetimeFigureOut">
              <a:rPr lang="de-DE" smtClean="0"/>
              <a:t>06.06.2024</a:t>
            </a:fld>
            <a:endParaRPr lang="de-DE"/>
          </a:p>
        </p:txBody>
      </p:sp>
      <p:sp>
        <p:nvSpPr>
          <p:cNvPr id="4" name="Fußzeilenplatzhalter 3">
            <a:extLst>
              <a:ext uri="{FF2B5EF4-FFF2-40B4-BE49-F238E27FC236}">
                <a16:creationId xmlns:a16="http://schemas.microsoft.com/office/drawing/2014/main" id="{945711F9-9687-F171-A902-1A2934F0E86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56FEA518-BD7C-49ED-A468-A1D146E92CB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B14F73-E25C-4F1A-B86F-13F59A8A18B7}" type="slidenum">
              <a:rPr lang="de-DE" smtClean="0"/>
              <a:t>‹Nr.›</a:t>
            </a:fld>
            <a:endParaRPr lang="de-DE"/>
          </a:p>
        </p:txBody>
      </p:sp>
    </p:spTree>
    <p:extLst>
      <p:ext uri="{BB962C8B-B14F-4D97-AF65-F5344CB8AC3E}">
        <p14:creationId xmlns:p14="http://schemas.microsoft.com/office/powerpoint/2010/main" val="2678692957"/>
      </p:ext>
    </p:extLst>
  </p:cSld>
  <p:clrMap bg1="lt1" tx1="dk1" bg2="lt2" tx2="dk2" accent1="accent1" accent2="accent2" accent3="accent3" accent4="accent4" accent5="accent5" accent6="accent6" hlink="hlink" folHlink="folHlink"/>
  <p:hf hd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1T12:15:27.851"/>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3,'58'-1,"-25"0,-1 0,1 3,0 1,33 7,-54-7,13 4,2-2,-1 0,46 2,79 12,-120-21,0 0,56-14,-55 9,1 2,38-2,-55 6</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52.76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0,'190'20,"-62"-23,142 5,-252 1,0 0,0 1,0 0,-1 2,0 0,25 13,27 0,-57-14</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55.133"/>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5,'73'-2,"-44"0,0 1,0 1,0 2,0 1,38 9,-46-6,1 0,0-1,0-1,0-2,39 1,-31-2,0 1,48 9,-63-8,-9-3,1 1,-1 0,0 1,0-1,0 1,0 0,0 0,-1 1,1 0,-1 0,1 0,-1 1,0 0,5 5,-5-5,0 0,0 0,0-1,0 0,1 1,-1-2,1 1,0-1,0 0,0 0,12 2,-14-3,0-1,-1 0,1 0,0 0,-1 0,1-1,-1 1,1-1,0 0,-1 0,1 0,-1-1,0 1,1-1,-1 0,0 0,0 0,0 0,0 0,-1-1,6-4,-7-18,3 16</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56.99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7,'80'-2,"87"4,-106 8,-49-7,1-1,-1 0,0-1,1 0,-1 0,0-2,1 0,-1 0,17-4,3-2,1 2,0 1,0 2,0 1,45 5,10-1,-80-4,0 2,0-1,0 1,0 0,0 0,0 1,0 0,0 1,-1 0,1 0,12 7,-8-4,1-2</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23.454"/>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4,'3'2,"1"-1,-1 0,0 0,1-1,-1 1,1-1,-1 0,1 0,-1 0,1 0,-1 0,1-1,3-1,15 1,132 19,-125-12,-26-5,0 0,0 0,0-1,1 1,-1-1,0 0,0 1,0-1,1-1,-1 1,0 0,0-1,0 0,0 1,0-1,0-1,4 0,3-3,0 1,1 0,0 0,0 1,0 1,0 0,19-1,86 5,-46 0,-32-1,0 2,42 8,-73-10,0 1,0-2,0 1,0-1,0 0,0 0,11-3,-6-1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24.887"/>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58,'152'19,"-130"-20,1-1,-1-1,38-10,-37 7,1 1,-1 1,27-1,-32 3,0 0,0-1,29-9,-30 7,0 1,1 0,-1 2,21-2,114 5,-136-1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26.27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35,'0'-1,"1"0,-1 0,1 0,-1 0,1 0,0 0,0 0,-1 0,1 1,0-1,0 0,0 0,0 1,0-1,0 1,0-1,0 1,0-1,0 1,0 0,0-1,0 1,1 0,-1 0,0 0,0 0,2 0,38-3,-36 3,22 0,1 2,50 10,-71-11,9 2,12 3,-1-1,1-1,1-2,-1 0,0-2,0-1,48-9,112-28,-175 34</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27.65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1,'21'1,"0"1,0 2,32 8,-31-6,0-1,0-1,24 0,108-5,64 2,-182 6,-22-3</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29.13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0,'684'0,"-669"1,1 1,29 7,-7-1,-9 11,-28-18,0-1,0 1,0-1,-1 1,1-1,0 1,-1 0,1 0,0-1,-1 1,1 0,-1 0,1 0,-1-1,0 1,1 0,-1 0,0 0,1 0,-1 0,0 0,0 0,0 0,0 0,0 0,0 0,0 0,0 0,-1 0,1 0,0 0,0-1,-2 3,11-14,-7 10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30.799"/>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20,'0'-1,"1"0,0 0,-1 0,1 0,0 0,-1 0,1 1,0-1,0 0,0 0,-1 0,1 1,0-1,0 1,0-1,0 0,1 1,-1 0,0-1,0 1,0 0,0-1,0 1,0 0,1 0,-1 0,1 0,40-3,-38 3,335 0,-162 1,-115 8,-10 0,-37-8</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32.167"/>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4,'68'-1,"-32"-1,0 2,0 1,0 2,0 1,59 15,-66-12,1-2,-1-1,1-1,1-2,57-5,-3 2,-45 3,-24 0,0-1,0 0,-1-1,1 0,27-7,-30 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1T12:15:29.42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17,'5'1,"1"1,0-1,0 1,-1 0,1 0,6 5,8 2,148 35,-151-38,0-1,0-1,1 0,0-1,-1-1,1-1,24 0,414-2,-440-1,0-1,0 0,-1-1,1 0,-1-2,1 0,20-11,-24 12,24-23,-32 23,0 1,1 1,0-1,-1 1,1-1,7-2,0 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1T12:25:59.104"/>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2 0,'16'2,"0"0,0 0,-1 2,1 0,-1 0,19 9,48 13,-75-25,0 0,0 1,0 0,0 0,0 1,0 0,-1 0,9 6,-12-6,-1-1,1 1,-1-1,0 1,0 0,0 0,-1 0,1 0,-1 0,0 1,1-1,-1 0,-1 1,1-1,0 0,-1 1,0-1,0 1,0 4,1 36,0-18,-1-1,-1 1,-7 43,4-59,-1 0,-1 1,1-2,-2 1,1-1,-1 0,-1 0,0-1,0 0,0 0,-1-1,-12 9,16-13,0 1,0 0,1 0,-1 1,1 0,1-1,-1 1,0 1,1-1,0 0,1 1,-1-1,1 1,0 0,0 0,1 0,0 0,0 0,0 0,1 1,-1-1,2 0,0 7,-1-12,1 0,-1 1,0-1,0 1,1-1,-1 0,0 1,0-1,0 1,-1-1,1 1,0-1,0 0,-1 1,1-1,-1 1,1-1,-1 0,0 0,1 1,-1-1,0 0,0 0,0 0,0 0,0 0,-1 1,-1-1,1 0,0 0,-1 0,1 0,-1-1,1 1,-1-1,0 0,1 0,-1 0,1 0,-1 0,1-1,-4 0,0 0,-1 0,1-1,0 0,0-1,0 1,0-1,0 0,0 0,1-1,-1 0,-8-8,14 11,-1 1,0-1,1 0,-1 1,0-1,1 0,-1 0,1 0,0 0,-1 1,1-1,-1 0,1 0,0 0,0 0,0 0,0 0,0 0,0 0,0 0,0 0,0 0,0-1,1 1,0 1,-1-1,1 0,0 1,0-1,0 1,-1-1,1 1,0 0,0-1,0 1,0 0,0 0,0-1,0 1,0 0,0 0,0 0,1 0,66 11,-41-6,18-3,-27-2,0 1,-1 1,26 6,-30-5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1T12:26:02.049"/>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291 0,'40'15,"-28"-9,-8-5,0 1,-1 0,1 0,-1 0,1 0,-1 0,0 1,0 0,0-1,0 1,0 0,0 0,-1 1,0-1,1 1,-1-1,-1 1,1 0,0-1,-1 1,0 0,0 0,1 7,-1 4,-1 0,-1 0,0 0,-1 0,-5 18,-4 45,14 45,-5 96,1-217,1 0,-1 0,1 0,-1 0,0 0,1 0,-1 0,0 0,-1 0,1 0,0-1,0 1,-1 0,1-1,-1 1,1-1,-1 0,0 1,0-1,1 0,-1 0,0 0,0 0,0 0,0-1,0 1,0 0,-1-1,1 0,0 1,0-1,0 0,0 0,0 0,-1-1,-1 1,-13-2,0 0,0-1,-26-8,24 6,5 2,-6-2,0 1,0 0,-36-1,52 5,1 0,0 0,0-1,-1 1,1-1,0 0,0 0,-1 0,1 0,0-1,0 1,1-1,-1 0,0 0,0 0,1 0,-1 0,1-1,0 1,0-1,0 1,0-1,0 0,0 0,1 0,-1 0,1 0,0 0,0 0,0 0,0-7,-1-1,0-1,1 1,1-1,0 1,1-1,0 1,1-1,3-14,0 14,0-1,0 1,2 1,-1-1,1 1,13-15,-9 12,-1-2,13-24,-18 31,-1 1,1 0,1 0,-1 0,2 1,-1-1,1 2,0-1,0 1,1 0,9-7,-10 8,-4 3,-1 0,1 0,-1-1,1 0,-1 1,0-1,0 0,0 0,0 0,-1 0,1 0,-1-1,0 1,1-5,8-18,-9 24,0 1,0-1,0 1,0-1,0 1,0-1,1 1,-1 0,0 0,1 0,-1-1,4 0,6-3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41.383"/>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1,'626'0,"-475"19,-117-19,-20-1,0 1,0 0,-1 1,28 5,-24-8,-9 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43.57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25,'49'-2,"74"-11,-76 8,0 2,0 2,58 6,-32 10,-62-12,0 0,0 0,0-1,1 0,-1-1,0-1,1 0,-1 0,12-2,-6-1,-1 1,1 1,20 2,-23-1,1 0,0 0,-1-2,20-3,-22 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45.00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1,'25'1,"1"2,0 1,27 7,-28-5,1-1,-1-1,34 1,-22-5,-1 2,48 9,-27-4,-45-7,-1 1,1 0,-1 1,0 0,1 1,-1 0,0 1,16 8,-24-11,0 1,0-1,1 0,-1 0,0 0,1 0,-1-1,5 1,4-1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46.84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1,'683'0,"-628"9,-30-4,-11-2</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5-25T08:13:51.227"/>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61,'94'-19,"-19"10,-51 4,0 2,24 0,17 3,99-14,-125 10,1 1,0 2,49 6,24 14,-83-12,-18-3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77C9AE-D908-CB4D-9CBD-957B16D9B628}" type="datetimeFigureOut">
              <a:rPr lang="de-DE" smtClean="0"/>
              <a:t>06.06.2024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8E1B3-6545-954E-9998-292C9C5033CF}" type="slidenum">
              <a:rPr lang="de-DE" smtClean="0"/>
              <a:t>‹Nr.›</a:t>
            </a:fld>
            <a:endParaRPr lang="de-DE"/>
          </a:p>
        </p:txBody>
      </p:sp>
    </p:spTree>
    <p:extLst>
      <p:ext uri="{BB962C8B-B14F-4D97-AF65-F5344CB8AC3E}">
        <p14:creationId xmlns:p14="http://schemas.microsoft.com/office/powerpoint/2010/main" val="791013140"/>
      </p:ext>
    </p:extLst>
  </p:cSld>
  <p:clrMap bg1="lt1" tx1="dk1" bg2="lt2" tx2="dk2" accent1="accent1" accent2="accent2" accent3="accent3" accent4="accent4" accent5="accent5" accent6="accent6" hlink="hlink" folHlink="folHlink"/>
  <p:hf hdr="0" dt="0"/>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o">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FB49F6D1-9CF7-1D43-ABA7-9865E2F6B0C7}"/>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Date Placeholder 3">
            <a:extLst>
              <a:ext uri="{FF2B5EF4-FFF2-40B4-BE49-F238E27FC236}">
                <a16:creationId xmlns:a16="http://schemas.microsoft.com/office/drawing/2014/main" id="{1EF02E05-E0B6-DB47-AA72-6A7E625DBA9B}"/>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14" name="Footer Placeholder 4">
            <a:extLst>
              <a:ext uri="{FF2B5EF4-FFF2-40B4-BE49-F238E27FC236}">
                <a16:creationId xmlns:a16="http://schemas.microsoft.com/office/drawing/2014/main" id="{F6302119-A5DB-524B-B629-BB637DF426BB}"/>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15" name="Slide Number Placeholder 5">
            <a:extLst>
              <a:ext uri="{FF2B5EF4-FFF2-40B4-BE49-F238E27FC236}">
                <a16:creationId xmlns:a16="http://schemas.microsoft.com/office/drawing/2014/main" id="{D75B72B9-7DB5-8947-90DF-1ED2424F5833}"/>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16" name="Gerade Verbindung 15">
            <a:extLst>
              <a:ext uri="{FF2B5EF4-FFF2-40B4-BE49-F238E27FC236}">
                <a16:creationId xmlns:a16="http://schemas.microsoft.com/office/drawing/2014/main" id="{6A9A9F19-9339-6642-AE9D-A7724CA4DBDE}"/>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Inhaltsplatzhalter 8">
            <a:extLst>
              <a:ext uri="{FF2B5EF4-FFF2-40B4-BE49-F238E27FC236}">
                <a16:creationId xmlns:a16="http://schemas.microsoft.com/office/drawing/2014/main" id="{69C4859A-41C4-C343-9FD6-4E847BE2C98E}"/>
              </a:ext>
            </a:extLst>
          </p:cNvPr>
          <p:cNvSpPr>
            <a:spLocks noGrp="1"/>
          </p:cNvSpPr>
          <p:nvPr>
            <p:ph sz="quarter" idx="15"/>
          </p:nvPr>
        </p:nvSpPr>
        <p:spPr>
          <a:xfrm>
            <a:off x="2519363" y="1139824"/>
            <a:ext cx="6229350" cy="1106071"/>
          </a:xfrm>
        </p:spPr>
        <p:txBody>
          <a:bodyPr>
            <a:noAutofit/>
          </a:bodyPr>
          <a:lstStyle>
            <a:lvl1pPr>
              <a:buClr>
                <a:srgbClr val="77BA49"/>
              </a:buClr>
              <a:defRPr sz="1400" baseline="0"/>
            </a:lvl1pPr>
          </a:lstStyle>
          <a:p>
            <a:pPr lvl="0"/>
            <a:r>
              <a:rPr lang="de-DE" dirty="0"/>
              <a:t>Mastertextformat bearbeiten</a:t>
            </a:r>
          </a:p>
        </p:txBody>
      </p:sp>
    </p:spTree>
    <p:extLst>
      <p:ext uri="{BB962C8B-B14F-4D97-AF65-F5344CB8AC3E}">
        <p14:creationId xmlns:p14="http://schemas.microsoft.com/office/powerpoint/2010/main" val="3853760764"/>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orient="horz" pos="3026" userDrawn="1">
          <p15:clr>
            <a:srgbClr val="FBAE40"/>
          </p15:clr>
        </p15:guide>
        <p15:guide id="7" pos="2925" userDrawn="1">
          <p15:clr>
            <a:srgbClr val="FBAE40"/>
          </p15:clr>
        </p15:guide>
        <p15:guide id="8" pos="1587"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_5_4-spalti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3380" y="303213"/>
            <a:ext cx="7432604" cy="611187"/>
          </a:xfrm>
        </p:spPr>
        <p:txBody>
          <a:bodyPr anchor="t" anchorCtr="0"/>
          <a:lstStyle>
            <a:lvl1pPr algn="l">
              <a:defRPr sz="1850" baseline="0">
                <a:solidFill>
                  <a:schemeClr val="tx1"/>
                </a:solidFill>
              </a:defRPr>
            </a:lvl1pPr>
          </a:lstStyle>
          <a:p>
            <a:r>
              <a:rPr lang="de-DE" dirty="0"/>
              <a:t>Haupttitel einfügen</a:t>
            </a:r>
            <a:br>
              <a:rPr lang="de-DE" dirty="0"/>
            </a:br>
            <a:r>
              <a:rPr lang="de-DE" dirty="0"/>
              <a:t>Beispiel zweizeilig</a:t>
            </a:r>
            <a:endParaRPr lang="en-US" dirty="0"/>
          </a:p>
        </p:txBody>
      </p:sp>
      <p:sp>
        <p:nvSpPr>
          <p:cNvPr id="18" name="Inhaltsplatzhalter 8">
            <a:extLst>
              <a:ext uri="{FF2B5EF4-FFF2-40B4-BE49-F238E27FC236}">
                <a16:creationId xmlns:a16="http://schemas.microsoft.com/office/drawing/2014/main" id="{A62DF91A-B0B2-FF4C-93E2-B9F927EE580B}"/>
              </a:ext>
            </a:extLst>
          </p:cNvPr>
          <p:cNvSpPr>
            <a:spLocks noGrp="1"/>
          </p:cNvSpPr>
          <p:nvPr>
            <p:ph sz="quarter" idx="15"/>
          </p:nvPr>
        </p:nvSpPr>
        <p:spPr>
          <a:xfrm>
            <a:off x="395289" y="1131887"/>
            <a:ext cx="4104044" cy="1696091"/>
          </a:xfrm>
        </p:spPr>
        <p:txBody>
          <a:bodyPr>
            <a:noAutofit/>
          </a:bodyPr>
          <a:lstStyle>
            <a:lvl1pPr>
              <a:defRPr sz="1600" baseline="0"/>
            </a:lvl1pPr>
            <a:lvl2pPr>
              <a:defRPr sz="1600" baseline="0"/>
            </a:lvl2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2" name="Bildplatzhalter 3">
            <a:extLst>
              <a:ext uri="{FF2B5EF4-FFF2-40B4-BE49-F238E27FC236}">
                <a16:creationId xmlns:a16="http://schemas.microsoft.com/office/drawing/2014/main" id="{02BECAA8-B05F-894F-A303-752FA1506B63}"/>
              </a:ext>
            </a:extLst>
          </p:cNvPr>
          <p:cNvSpPr>
            <a:spLocks noGrp="1"/>
          </p:cNvSpPr>
          <p:nvPr>
            <p:ph type="pic" sz="quarter" idx="25"/>
          </p:nvPr>
        </p:nvSpPr>
        <p:spPr>
          <a:xfrm>
            <a:off x="4657789" y="2967258"/>
            <a:ext cx="1973125" cy="1836517"/>
          </a:xfrm>
        </p:spPr>
        <p:txBody>
          <a:bodyPr/>
          <a:lstStyle/>
          <a:p>
            <a:endParaRPr lang="de-DE"/>
          </a:p>
        </p:txBody>
      </p:sp>
      <p:sp>
        <p:nvSpPr>
          <p:cNvPr id="33" name="Bildplatzhalter 3">
            <a:extLst>
              <a:ext uri="{FF2B5EF4-FFF2-40B4-BE49-F238E27FC236}">
                <a16:creationId xmlns:a16="http://schemas.microsoft.com/office/drawing/2014/main" id="{88B1D2C0-15B0-3942-8880-C8BE4C49434D}"/>
              </a:ext>
            </a:extLst>
          </p:cNvPr>
          <p:cNvSpPr>
            <a:spLocks noGrp="1"/>
          </p:cNvSpPr>
          <p:nvPr>
            <p:ph type="pic" sz="quarter" idx="26"/>
          </p:nvPr>
        </p:nvSpPr>
        <p:spPr>
          <a:xfrm>
            <a:off x="6775588" y="2967258"/>
            <a:ext cx="1973125" cy="1836517"/>
          </a:xfrm>
        </p:spPr>
        <p:txBody>
          <a:bodyPr/>
          <a:lstStyle/>
          <a:p>
            <a:endParaRPr lang="de-DE"/>
          </a:p>
        </p:txBody>
      </p:sp>
      <p:sp>
        <p:nvSpPr>
          <p:cNvPr id="14" name="Bildplatzhalter 3">
            <a:extLst>
              <a:ext uri="{FF2B5EF4-FFF2-40B4-BE49-F238E27FC236}">
                <a16:creationId xmlns:a16="http://schemas.microsoft.com/office/drawing/2014/main" id="{E6E39A3D-FEB4-8C4E-B671-C0784913AF85}"/>
              </a:ext>
            </a:extLst>
          </p:cNvPr>
          <p:cNvSpPr>
            <a:spLocks noGrp="1"/>
          </p:cNvSpPr>
          <p:nvPr>
            <p:ph type="pic" sz="quarter" idx="27"/>
          </p:nvPr>
        </p:nvSpPr>
        <p:spPr>
          <a:xfrm>
            <a:off x="401344" y="2967258"/>
            <a:ext cx="1973125" cy="1836517"/>
          </a:xfrm>
        </p:spPr>
        <p:txBody>
          <a:bodyPr/>
          <a:lstStyle/>
          <a:p>
            <a:endParaRPr lang="de-DE"/>
          </a:p>
        </p:txBody>
      </p:sp>
      <p:sp>
        <p:nvSpPr>
          <p:cNvPr id="15" name="Bildplatzhalter 3">
            <a:extLst>
              <a:ext uri="{FF2B5EF4-FFF2-40B4-BE49-F238E27FC236}">
                <a16:creationId xmlns:a16="http://schemas.microsoft.com/office/drawing/2014/main" id="{D4ADE4EC-101B-6D4B-A9CC-0DA708FF91EE}"/>
              </a:ext>
            </a:extLst>
          </p:cNvPr>
          <p:cNvSpPr>
            <a:spLocks noGrp="1"/>
          </p:cNvSpPr>
          <p:nvPr>
            <p:ph type="pic" sz="quarter" idx="28"/>
          </p:nvPr>
        </p:nvSpPr>
        <p:spPr>
          <a:xfrm>
            <a:off x="2519143" y="2967258"/>
            <a:ext cx="1973125" cy="1836517"/>
          </a:xfrm>
        </p:spPr>
        <p:txBody>
          <a:bodyPr/>
          <a:lstStyle/>
          <a:p>
            <a:endParaRPr lang="de-DE"/>
          </a:p>
        </p:txBody>
      </p:sp>
      <p:sp>
        <p:nvSpPr>
          <p:cNvPr id="16" name="Inhaltsplatzhalter 8">
            <a:extLst>
              <a:ext uri="{FF2B5EF4-FFF2-40B4-BE49-F238E27FC236}">
                <a16:creationId xmlns:a16="http://schemas.microsoft.com/office/drawing/2014/main" id="{C1AE140F-9F9D-3A40-A45B-D2E71FB12701}"/>
              </a:ext>
            </a:extLst>
          </p:cNvPr>
          <p:cNvSpPr>
            <a:spLocks noGrp="1"/>
          </p:cNvSpPr>
          <p:nvPr>
            <p:ph sz="quarter" idx="29"/>
          </p:nvPr>
        </p:nvSpPr>
        <p:spPr>
          <a:xfrm>
            <a:off x="4644669" y="1131887"/>
            <a:ext cx="4104044" cy="1696091"/>
          </a:xfrm>
        </p:spPr>
        <p:txBody>
          <a:bodyPr>
            <a:noAutofit/>
          </a:bodyPr>
          <a:lstStyle>
            <a:lvl1pPr>
              <a:defRPr sz="1600" baseline="0"/>
            </a:lvl1pPr>
            <a:lvl2pPr>
              <a:defRPr sz="1600" baseline="0"/>
            </a:lvl2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9" name="Vertikaler Textplatzhalter 13">
            <a:extLst>
              <a:ext uri="{FF2B5EF4-FFF2-40B4-BE49-F238E27FC236}">
                <a16:creationId xmlns:a16="http://schemas.microsoft.com/office/drawing/2014/main" id="{A9EC5628-A581-F84A-A69E-4087D65DB0D4}"/>
              </a:ext>
            </a:extLst>
          </p:cNvPr>
          <p:cNvSpPr>
            <a:spLocks noGrp="1"/>
          </p:cNvSpPr>
          <p:nvPr>
            <p:ph type="body" orient="vert" sz="quarter" idx="18"/>
          </p:nvPr>
        </p:nvSpPr>
        <p:spPr>
          <a:xfrm rot="10800000">
            <a:off x="8754499" y="1192192"/>
            <a:ext cx="221667" cy="3611583"/>
          </a:xfrm>
        </p:spPr>
        <p:txBody>
          <a:bodyPr vert="eaVert">
            <a:normAutofit/>
          </a:bodyPr>
          <a:lstStyle>
            <a:lvl1pPr marL="0" indent="0">
              <a:buFontTx/>
              <a:buNone/>
              <a:defRPr sz="700" baseline="0">
                <a:solidFill>
                  <a:schemeClr val="bg1">
                    <a:lumMod val="75000"/>
                  </a:schemeClr>
                </a:solidFill>
              </a:defRPr>
            </a:lvl1pPr>
          </a:lstStyle>
          <a:p>
            <a:pPr lvl="0"/>
            <a:r>
              <a:rPr lang="de-DE" dirty="0"/>
              <a:t>Mastertextformat bearbeiten</a:t>
            </a:r>
          </a:p>
        </p:txBody>
      </p:sp>
      <p:sp>
        <p:nvSpPr>
          <p:cNvPr id="22" name="Rechteck 21">
            <a:extLst>
              <a:ext uri="{FF2B5EF4-FFF2-40B4-BE49-F238E27FC236}">
                <a16:creationId xmlns:a16="http://schemas.microsoft.com/office/drawing/2014/main" id="{AC10869A-EE2A-B047-8C2F-73042413B3AB}"/>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Date Placeholder 3">
            <a:extLst>
              <a:ext uri="{FF2B5EF4-FFF2-40B4-BE49-F238E27FC236}">
                <a16:creationId xmlns:a16="http://schemas.microsoft.com/office/drawing/2014/main" id="{5C47DB4A-3D96-EA44-B811-0018B89D6B28}"/>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25" name="Footer Placeholder 4">
            <a:extLst>
              <a:ext uri="{FF2B5EF4-FFF2-40B4-BE49-F238E27FC236}">
                <a16:creationId xmlns:a16="http://schemas.microsoft.com/office/drawing/2014/main" id="{644EA2FF-D859-0B40-BBEC-B72A7936D2B9}"/>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6" name="Slide Number Placeholder 5">
            <a:extLst>
              <a:ext uri="{FF2B5EF4-FFF2-40B4-BE49-F238E27FC236}">
                <a16:creationId xmlns:a16="http://schemas.microsoft.com/office/drawing/2014/main" id="{01F0B857-13BE-E845-B684-81BD0AF15A53}"/>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7" name="Gerade Verbindung 26">
            <a:extLst>
              <a:ext uri="{FF2B5EF4-FFF2-40B4-BE49-F238E27FC236}">
                <a16:creationId xmlns:a16="http://schemas.microsoft.com/office/drawing/2014/main" id="{0FC4953C-11F5-5F49-80FA-4FCB261E6700}"/>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5560569"/>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orient="horz" pos="3026" userDrawn="1">
          <p15:clr>
            <a:srgbClr val="FBAE40"/>
          </p15:clr>
        </p15:guide>
        <p15:guide id="7" pos="2925"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alt_6_2-spalti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3380" y="303213"/>
            <a:ext cx="7432604" cy="611187"/>
          </a:xfrm>
        </p:spPr>
        <p:txBody>
          <a:bodyPr anchor="t" anchorCtr="0"/>
          <a:lstStyle>
            <a:lvl1pPr algn="l">
              <a:defRPr sz="1850" baseline="0">
                <a:solidFill>
                  <a:schemeClr val="tx1"/>
                </a:solidFill>
              </a:defRPr>
            </a:lvl1pPr>
          </a:lstStyle>
          <a:p>
            <a:r>
              <a:rPr lang="de-DE" dirty="0"/>
              <a:t>Haupttitel einfügen</a:t>
            </a:r>
            <a:br>
              <a:rPr lang="de-DE" dirty="0"/>
            </a:br>
            <a:r>
              <a:rPr lang="de-DE" dirty="0"/>
              <a:t>Beispiel zweizeilig</a:t>
            </a:r>
            <a:endParaRPr lang="en-US" dirty="0"/>
          </a:p>
        </p:txBody>
      </p:sp>
      <p:sp>
        <p:nvSpPr>
          <p:cNvPr id="18" name="Inhaltsplatzhalter 8">
            <a:extLst>
              <a:ext uri="{FF2B5EF4-FFF2-40B4-BE49-F238E27FC236}">
                <a16:creationId xmlns:a16="http://schemas.microsoft.com/office/drawing/2014/main" id="{A62DF91A-B0B2-FF4C-93E2-B9F927EE580B}"/>
              </a:ext>
            </a:extLst>
          </p:cNvPr>
          <p:cNvSpPr>
            <a:spLocks noGrp="1"/>
          </p:cNvSpPr>
          <p:nvPr>
            <p:ph sz="quarter" idx="15"/>
          </p:nvPr>
        </p:nvSpPr>
        <p:spPr>
          <a:xfrm>
            <a:off x="2519363" y="1139824"/>
            <a:ext cx="6229350" cy="1106071"/>
          </a:xfrm>
        </p:spPr>
        <p:txBody>
          <a:bodyPr>
            <a:noAutofit/>
          </a:bodyPr>
          <a:lstStyle>
            <a:lvl1pPr>
              <a:defRPr sz="1400" baseline="0"/>
            </a:lvl1pPr>
          </a:lstStyle>
          <a:p>
            <a:pPr lvl="0"/>
            <a:r>
              <a:rPr lang="de-DE" dirty="0"/>
              <a:t>Mastertextformat bearbeiten</a:t>
            </a:r>
          </a:p>
        </p:txBody>
      </p:sp>
      <p:sp>
        <p:nvSpPr>
          <p:cNvPr id="20" name="Bildplatzhalter 3">
            <a:extLst>
              <a:ext uri="{FF2B5EF4-FFF2-40B4-BE49-F238E27FC236}">
                <a16:creationId xmlns:a16="http://schemas.microsoft.com/office/drawing/2014/main" id="{303CC690-6ACE-404F-BAB6-D72A58A0E04E}"/>
              </a:ext>
            </a:extLst>
          </p:cNvPr>
          <p:cNvSpPr>
            <a:spLocks noGrp="1"/>
          </p:cNvSpPr>
          <p:nvPr>
            <p:ph type="pic" sz="quarter" idx="28"/>
          </p:nvPr>
        </p:nvSpPr>
        <p:spPr>
          <a:xfrm>
            <a:off x="402908" y="1138988"/>
            <a:ext cx="1973125" cy="1110147"/>
          </a:xfrm>
        </p:spPr>
        <p:txBody>
          <a:bodyPr/>
          <a:lstStyle/>
          <a:p>
            <a:endParaRPr lang="de-DE"/>
          </a:p>
        </p:txBody>
      </p:sp>
      <p:sp>
        <p:nvSpPr>
          <p:cNvPr id="24" name="Inhaltsplatzhalter 8">
            <a:extLst>
              <a:ext uri="{FF2B5EF4-FFF2-40B4-BE49-F238E27FC236}">
                <a16:creationId xmlns:a16="http://schemas.microsoft.com/office/drawing/2014/main" id="{87645B6A-2033-4840-849C-1F554BF1A528}"/>
              </a:ext>
            </a:extLst>
          </p:cNvPr>
          <p:cNvSpPr>
            <a:spLocks noGrp="1"/>
          </p:cNvSpPr>
          <p:nvPr>
            <p:ph sz="quarter" idx="30"/>
          </p:nvPr>
        </p:nvSpPr>
        <p:spPr>
          <a:xfrm>
            <a:off x="2519363" y="2414337"/>
            <a:ext cx="6229350" cy="1122947"/>
          </a:xfrm>
        </p:spPr>
        <p:txBody>
          <a:bodyPr>
            <a:noAutofit/>
          </a:bodyPr>
          <a:lstStyle>
            <a:lvl1pPr>
              <a:defRPr sz="1400" baseline="0"/>
            </a:lvl1pPr>
          </a:lstStyle>
          <a:p>
            <a:pPr lvl="0"/>
            <a:r>
              <a:rPr lang="de-DE" dirty="0"/>
              <a:t>Mastertextformat bearbeiten</a:t>
            </a:r>
          </a:p>
        </p:txBody>
      </p:sp>
      <p:sp>
        <p:nvSpPr>
          <p:cNvPr id="28" name="Inhaltsplatzhalter 8">
            <a:extLst>
              <a:ext uri="{FF2B5EF4-FFF2-40B4-BE49-F238E27FC236}">
                <a16:creationId xmlns:a16="http://schemas.microsoft.com/office/drawing/2014/main" id="{BFC1FE68-4E7B-1F4E-A9E4-9BE064B2F65E}"/>
              </a:ext>
            </a:extLst>
          </p:cNvPr>
          <p:cNvSpPr>
            <a:spLocks noGrp="1"/>
          </p:cNvSpPr>
          <p:nvPr>
            <p:ph sz="quarter" idx="31"/>
          </p:nvPr>
        </p:nvSpPr>
        <p:spPr>
          <a:xfrm>
            <a:off x="2519363" y="3689684"/>
            <a:ext cx="6229350" cy="1114091"/>
          </a:xfrm>
        </p:spPr>
        <p:txBody>
          <a:bodyPr>
            <a:noAutofit/>
          </a:bodyPr>
          <a:lstStyle>
            <a:lvl1pPr>
              <a:defRPr sz="1400" baseline="0"/>
            </a:lvl1pPr>
          </a:lstStyle>
          <a:p>
            <a:pPr lvl="0"/>
            <a:r>
              <a:rPr lang="de-DE" dirty="0"/>
              <a:t>Mastertextformat bearbeiten</a:t>
            </a:r>
          </a:p>
        </p:txBody>
      </p:sp>
      <p:sp>
        <p:nvSpPr>
          <p:cNvPr id="16" name="Vertikaler Textplatzhalter 13">
            <a:extLst>
              <a:ext uri="{FF2B5EF4-FFF2-40B4-BE49-F238E27FC236}">
                <a16:creationId xmlns:a16="http://schemas.microsoft.com/office/drawing/2014/main" id="{442D2BAC-8A02-674E-930D-BE651DB3B62F}"/>
              </a:ext>
            </a:extLst>
          </p:cNvPr>
          <p:cNvSpPr>
            <a:spLocks noGrp="1"/>
          </p:cNvSpPr>
          <p:nvPr>
            <p:ph type="body" orient="vert" sz="quarter" idx="18"/>
          </p:nvPr>
        </p:nvSpPr>
        <p:spPr>
          <a:xfrm rot="10800000">
            <a:off x="8754500" y="1684117"/>
            <a:ext cx="140644" cy="3108084"/>
          </a:xfrm>
        </p:spPr>
        <p:txBody>
          <a:bodyPr vert="eaVert">
            <a:normAutofit/>
          </a:bodyPr>
          <a:lstStyle>
            <a:lvl1pPr marL="0" indent="0">
              <a:buFontTx/>
              <a:buNone/>
              <a:defRPr sz="700" baseline="0">
                <a:solidFill>
                  <a:schemeClr val="bg1">
                    <a:lumMod val="75000"/>
                  </a:schemeClr>
                </a:solidFill>
              </a:defRPr>
            </a:lvl1pPr>
          </a:lstStyle>
          <a:p>
            <a:pPr lvl="0"/>
            <a:r>
              <a:rPr lang="de-DE" dirty="0"/>
              <a:t>Mastertextformat bearbeiten</a:t>
            </a:r>
          </a:p>
        </p:txBody>
      </p:sp>
      <p:sp>
        <p:nvSpPr>
          <p:cNvPr id="15" name="Rechteck 14">
            <a:extLst>
              <a:ext uri="{FF2B5EF4-FFF2-40B4-BE49-F238E27FC236}">
                <a16:creationId xmlns:a16="http://schemas.microsoft.com/office/drawing/2014/main" id="{151F68BD-9BF8-7F41-BD66-FD43054126A5}"/>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Date Placeholder 3">
            <a:extLst>
              <a:ext uri="{FF2B5EF4-FFF2-40B4-BE49-F238E27FC236}">
                <a16:creationId xmlns:a16="http://schemas.microsoft.com/office/drawing/2014/main" id="{AE6F048F-FCA2-3E4C-A482-C94E033476A1}"/>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23" name="Footer Placeholder 4">
            <a:extLst>
              <a:ext uri="{FF2B5EF4-FFF2-40B4-BE49-F238E27FC236}">
                <a16:creationId xmlns:a16="http://schemas.microsoft.com/office/drawing/2014/main" id="{CE556AAB-7563-4D49-88BC-65D3EA21958A}"/>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5" name="Slide Number Placeholder 5">
            <a:extLst>
              <a:ext uri="{FF2B5EF4-FFF2-40B4-BE49-F238E27FC236}">
                <a16:creationId xmlns:a16="http://schemas.microsoft.com/office/drawing/2014/main" id="{B505D30C-93FA-644F-B4BA-E0B9604CBF9B}"/>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6" name="Gerade Verbindung 25">
            <a:extLst>
              <a:ext uri="{FF2B5EF4-FFF2-40B4-BE49-F238E27FC236}">
                <a16:creationId xmlns:a16="http://schemas.microsoft.com/office/drawing/2014/main" id="{AEBBF353-82D0-204D-9F82-93761CE2A8C4}"/>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7" name="Bildplatzhalter 3">
            <a:extLst>
              <a:ext uri="{FF2B5EF4-FFF2-40B4-BE49-F238E27FC236}">
                <a16:creationId xmlns:a16="http://schemas.microsoft.com/office/drawing/2014/main" id="{A133D1F5-F831-3343-9517-E0AB76EC8529}"/>
              </a:ext>
            </a:extLst>
          </p:cNvPr>
          <p:cNvSpPr>
            <a:spLocks noGrp="1"/>
          </p:cNvSpPr>
          <p:nvPr>
            <p:ph type="pic" sz="quarter" idx="32"/>
          </p:nvPr>
        </p:nvSpPr>
        <p:spPr>
          <a:xfrm>
            <a:off x="395288" y="3693628"/>
            <a:ext cx="1973125" cy="1110147"/>
          </a:xfrm>
        </p:spPr>
        <p:txBody>
          <a:bodyPr/>
          <a:lstStyle/>
          <a:p>
            <a:endParaRPr lang="de-DE"/>
          </a:p>
        </p:txBody>
      </p:sp>
      <p:sp>
        <p:nvSpPr>
          <p:cNvPr id="19" name="Bildplatzhalter 3">
            <a:extLst>
              <a:ext uri="{FF2B5EF4-FFF2-40B4-BE49-F238E27FC236}">
                <a16:creationId xmlns:a16="http://schemas.microsoft.com/office/drawing/2014/main" id="{35E4D7FB-EB64-6D41-B906-9867681988C9}"/>
              </a:ext>
            </a:extLst>
          </p:cNvPr>
          <p:cNvSpPr>
            <a:spLocks noGrp="1"/>
          </p:cNvSpPr>
          <p:nvPr>
            <p:ph type="pic" sz="quarter" idx="33"/>
          </p:nvPr>
        </p:nvSpPr>
        <p:spPr>
          <a:xfrm>
            <a:off x="395288" y="2422356"/>
            <a:ext cx="1973125" cy="1110147"/>
          </a:xfrm>
        </p:spPr>
        <p:txBody>
          <a:bodyPr/>
          <a:lstStyle/>
          <a:p>
            <a:endParaRPr lang="de-DE"/>
          </a:p>
        </p:txBody>
      </p:sp>
    </p:spTree>
    <p:extLst>
      <p:ext uri="{BB962C8B-B14F-4D97-AF65-F5344CB8AC3E}">
        <p14:creationId xmlns:p14="http://schemas.microsoft.com/office/powerpoint/2010/main" val="4063425441"/>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orient="horz" pos="3026" userDrawn="1">
          <p15:clr>
            <a:srgbClr val="FBAE40"/>
          </p15:clr>
        </p15:guide>
        <p15:guide id="7" pos="1587"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ogan_1">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56CD23B8-3E5E-9849-9B87-50DCBB99144B}"/>
              </a:ext>
            </a:extLst>
          </p:cNvPr>
          <p:cNvSpPr/>
          <p:nvPr userDrawn="1"/>
        </p:nvSpPr>
        <p:spPr>
          <a:xfrm>
            <a:off x="395288" y="1131887"/>
            <a:ext cx="8353425" cy="3671887"/>
          </a:xfrm>
          <a:prstGeom prst="rect">
            <a:avLst/>
          </a:prstGeom>
          <a:solidFill>
            <a:srgbClr val="77BA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9" name="Title 1">
            <a:extLst>
              <a:ext uri="{FF2B5EF4-FFF2-40B4-BE49-F238E27FC236}">
                <a16:creationId xmlns:a16="http://schemas.microsoft.com/office/drawing/2014/main" id="{172DC440-411E-1E43-B720-2976B6E9EDB3}"/>
              </a:ext>
            </a:extLst>
          </p:cNvPr>
          <p:cNvSpPr>
            <a:spLocks noGrp="1"/>
          </p:cNvSpPr>
          <p:nvPr>
            <p:ph type="ctrTitle" hasCustomPrompt="1"/>
          </p:nvPr>
        </p:nvSpPr>
        <p:spPr>
          <a:xfrm>
            <a:off x="2547220" y="1328102"/>
            <a:ext cx="5803150" cy="3192140"/>
          </a:xfrm>
        </p:spPr>
        <p:txBody>
          <a:bodyPr anchor="t" anchorCtr="0"/>
          <a:lstStyle>
            <a:lvl1pPr algn="l">
              <a:defRPr sz="3000" baseline="0">
                <a:solidFill>
                  <a:schemeClr val="bg1"/>
                </a:solidFill>
              </a:defRPr>
            </a:lvl1pPr>
          </a:lstStyle>
          <a:p>
            <a:r>
              <a:rPr lang="de-DE" dirty="0"/>
              <a:t>Haupttitel einfügen</a:t>
            </a:r>
            <a:endParaRPr lang="en-US" dirty="0"/>
          </a:p>
        </p:txBody>
      </p:sp>
      <p:sp>
        <p:nvSpPr>
          <p:cNvPr id="9" name="Rechteck 8">
            <a:extLst>
              <a:ext uri="{FF2B5EF4-FFF2-40B4-BE49-F238E27FC236}">
                <a16:creationId xmlns:a16="http://schemas.microsoft.com/office/drawing/2014/main" id="{126E4F1E-2524-7942-A45A-1A6E08C6C593}"/>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Date Placeholder 3">
            <a:extLst>
              <a:ext uri="{FF2B5EF4-FFF2-40B4-BE49-F238E27FC236}">
                <a16:creationId xmlns:a16="http://schemas.microsoft.com/office/drawing/2014/main" id="{848B5C93-61DF-2B4C-BEC9-874AEEF624F1}"/>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16" name="Footer Placeholder 4">
            <a:extLst>
              <a:ext uri="{FF2B5EF4-FFF2-40B4-BE49-F238E27FC236}">
                <a16:creationId xmlns:a16="http://schemas.microsoft.com/office/drawing/2014/main" id="{07D1FAB9-DC93-D141-8AAC-C8C41062A39B}"/>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17" name="Slide Number Placeholder 5">
            <a:extLst>
              <a:ext uri="{FF2B5EF4-FFF2-40B4-BE49-F238E27FC236}">
                <a16:creationId xmlns:a16="http://schemas.microsoft.com/office/drawing/2014/main" id="{FA92B0AB-5CBA-1942-801C-D2AC51652D79}"/>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18" name="Gerade Verbindung 17">
            <a:extLst>
              <a:ext uri="{FF2B5EF4-FFF2-40B4-BE49-F238E27FC236}">
                <a16:creationId xmlns:a16="http://schemas.microsoft.com/office/drawing/2014/main" id="{5BF03297-574B-6E45-B7F0-0CE0AF30DF1B}"/>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8169283"/>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orient="horz" pos="3026" userDrawn="1">
          <p15:clr>
            <a:srgbClr val="FBAE40"/>
          </p15:clr>
        </p15:guide>
        <p15:guide id="7" pos="161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chlussfolie">
    <p:spTree>
      <p:nvGrpSpPr>
        <p:cNvPr id="1" name=""/>
        <p:cNvGrpSpPr/>
        <p:nvPr/>
      </p:nvGrpSpPr>
      <p:grpSpPr>
        <a:xfrm>
          <a:off x="0" y="0"/>
          <a:ext cx="0" cy="0"/>
          <a:chOff x="0" y="0"/>
          <a:chExt cx="0" cy="0"/>
        </a:xfrm>
      </p:grpSpPr>
      <p:sp>
        <p:nvSpPr>
          <p:cNvPr id="13" name="Inhaltsplatzhalter 8">
            <a:extLst>
              <a:ext uri="{FF2B5EF4-FFF2-40B4-BE49-F238E27FC236}">
                <a16:creationId xmlns:a16="http://schemas.microsoft.com/office/drawing/2014/main" id="{76AE7526-E4E8-C647-AEA7-5E99F79BD185}"/>
              </a:ext>
            </a:extLst>
          </p:cNvPr>
          <p:cNvSpPr>
            <a:spLocks noGrp="1"/>
          </p:cNvSpPr>
          <p:nvPr>
            <p:ph sz="quarter" idx="30"/>
          </p:nvPr>
        </p:nvSpPr>
        <p:spPr>
          <a:xfrm>
            <a:off x="2519363" y="2313305"/>
            <a:ext cx="6229350" cy="1176655"/>
          </a:xfrm>
        </p:spPr>
        <p:txBody>
          <a:bodyPr>
            <a:noAutofit/>
          </a:bodyPr>
          <a:lstStyle>
            <a:lvl1pPr>
              <a:defRPr sz="1400" baseline="0"/>
            </a:lvl1pPr>
          </a:lstStyle>
          <a:p>
            <a:pPr lvl="0"/>
            <a:r>
              <a:rPr lang="de-DE" dirty="0"/>
              <a:t>Mastertextformat bearbeiten</a:t>
            </a:r>
          </a:p>
        </p:txBody>
      </p:sp>
      <p:pic>
        <p:nvPicPr>
          <p:cNvPr id="14" name="Grafik 13">
            <a:extLst>
              <a:ext uri="{FF2B5EF4-FFF2-40B4-BE49-F238E27FC236}">
                <a16:creationId xmlns:a16="http://schemas.microsoft.com/office/drawing/2014/main" id="{74A1F2E6-3968-C845-A760-08640056B25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7571341" y="460049"/>
            <a:ext cx="1177372" cy="334189"/>
          </a:xfrm>
          <a:prstGeom prst="rect">
            <a:avLst/>
          </a:prstGeom>
        </p:spPr>
      </p:pic>
      <p:sp>
        <p:nvSpPr>
          <p:cNvPr id="12" name="Rechteck 11">
            <a:extLst>
              <a:ext uri="{FF2B5EF4-FFF2-40B4-BE49-F238E27FC236}">
                <a16:creationId xmlns:a16="http://schemas.microsoft.com/office/drawing/2014/main" id="{194F84F6-FE4E-BE4F-928E-17D0179F766E}"/>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Date Placeholder 3">
            <a:extLst>
              <a:ext uri="{FF2B5EF4-FFF2-40B4-BE49-F238E27FC236}">
                <a16:creationId xmlns:a16="http://schemas.microsoft.com/office/drawing/2014/main" id="{F325816C-0E87-2541-B280-772BE2E14F8D}"/>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16" name="Footer Placeholder 4">
            <a:extLst>
              <a:ext uri="{FF2B5EF4-FFF2-40B4-BE49-F238E27FC236}">
                <a16:creationId xmlns:a16="http://schemas.microsoft.com/office/drawing/2014/main" id="{4094897E-0D05-7C44-96A3-8D7C8F215BDA}"/>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17" name="Slide Number Placeholder 5">
            <a:extLst>
              <a:ext uri="{FF2B5EF4-FFF2-40B4-BE49-F238E27FC236}">
                <a16:creationId xmlns:a16="http://schemas.microsoft.com/office/drawing/2014/main" id="{171A3CFE-E00C-3D48-82E1-EDC4AA23E79E}"/>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18" name="Gerade Verbindung 17">
            <a:extLst>
              <a:ext uri="{FF2B5EF4-FFF2-40B4-BE49-F238E27FC236}">
                <a16:creationId xmlns:a16="http://schemas.microsoft.com/office/drawing/2014/main" id="{559BF618-B2CC-F844-8C8B-1DC67E4BF327}"/>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7205160"/>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622" userDrawn="1">
          <p15:clr>
            <a:srgbClr val="FBAE40"/>
          </p15:clr>
        </p15:guide>
        <p15:guide id="6" orient="horz" pos="3026" userDrawn="1">
          <p15:clr>
            <a:srgbClr val="FBAE40"/>
          </p15:clr>
        </p15:guide>
        <p15:guide id="7" pos="158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_1">
    <p:spTree>
      <p:nvGrpSpPr>
        <p:cNvPr id="1" name=""/>
        <p:cNvGrpSpPr/>
        <p:nvPr/>
      </p:nvGrpSpPr>
      <p:grpSpPr>
        <a:xfrm>
          <a:off x="0" y="0"/>
          <a:ext cx="0" cy="0"/>
          <a:chOff x="0" y="0"/>
          <a:chExt cx="0" cy="0"/>
        </a:xfrm>
      </p:grpSpPr>
      <p:sp>
        <p:nvSpPr>
          <p:cNvPr id="11" name="Bildplatzhalter 10">
            <a:extLst>
              <a:ext uri="{FF2B5EF4-FFF2-40B4-BE49-F238E27FC236}">
                <a16:creationId xmlns:a16="http://schemas.microsoft.com/office/drawing/2014/main" id="{1CD7C907-DB27-3F42-85B7-A41E435E011C}"/>
              </a:ext>
            </a:extLst>
          </p:cNvPr>
          <p:cNvSpPr>
            <a:spLocks noGrp="1"/>
          </p:cNvSpPr>
          <p:nvPr>
            <p:ph type="pic" sz="quarter" idx="13" hasCustomPrompt="1"/>
          </p:nvPr>
        </p:nvSpPr>
        <p:spPr>
          <a:xfrm>
            <a:off x="395288" y="1131888"/>
            <a:ext cx="8353425" cy="1884580"/>
          </a:xfrm>
        </p:spPr>
        <p:txBody>
          <a:bodyPr>
            <a:normAutofit/>
          </a:bodyPr>
          <a:lstStyle>
            <a:lvl1pPr>
              <a:defRPr sz="1500" baseline="0">
                <a:solidFill>
                  <a:schemeClr val="tx1">
                    <a:lumMod val="50000"/>
                    <a:lumOff val="50000"/>
                  </a:schemeClr>
                </a:solidFill>
              </a:defRPr>
            </a:lvl1pPr>
          </a:lstStyle>
          <a:p>
            <a:r>
              <a:rPr lang="de-DE" dirty="0"/>
              <a:t>Bild einfügen: Klick auf Symbol</a:t>
            </a:r>
          </a:p>
        </p:txBody>
      </p:sp>
      <p:sp>
        <p:nvSpPr>
          <p:cNvPr id="3" name="Subtitle 2"/>
          <p:cNvSpPr>
            <a:spLocks noGrp="1"/>
          </p:cNvSpPr>
          <p:nvPr>
            <p:ph type="subTitle" idx="1" hasCustomPrompt="1"/>
          </p:nvPr>
        </p:nvSpPr>
        <p:spPr>
          <a:xfrm>
            <a:off x="2523668" y="3680314"/>
            <a:ext cx="6037318" cy="926192"/>
          </a:xfrm>
        </p:spPr>
        <p:txBody>
          <a:bodyPr lIns="0" tIns="0" rIns="0" bIns="0">
            <a:noAutofit/>
          </a:bodyPr>
          <a:lstStyle>
            <a:lvl1pPr marL="0" indent="0" algn="l">
              <a:spcBef>
                <a:spcPts val="0"/>
              </a:spcBef>
              <a:buNone/>
              <a:defRPr sz="160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dirty="0"/>
              <a:t>Untertitel einfügen</a:t>
            </a:r>
            <a:endParaRPr lang="en-US" dirty="0"/>
          </a:p>
        </p:txBody>
      </p:sp>
      <p:pic>
        <p:nvPicPr>
          <p:cNvPr id="8" name="Grafik 7">
            <a:extLst>
              <a:ext uri="{FF2B5EF4-FFF2-40B4-BE49-F238E27FC236}">
                <a16:creationId xmlns:a16="http://schemas.microsoft.com/office/drawing/2014/main" id="{D0F82C32-F0EA-1A4D-9578-8AE79F2CD21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7015808" y="315210"/>
            <a:ext cx="1744130" cy="495059"/>
          </a:xfrm>
          <a:prstGeom prst="rect">
            <a:avLst/>
          </a:prstGeom>
        </p:spPr>
      </p:pic>
      <p:sp>
        <p:nvSpPr>
          <p:cNvPr id="12" name="Rechteck 11">
            <a:extLst>
              <a:ext uri="{FF2B5EF4-FFF2-40B4-BE49-F238E27FC236}">
                <a16:creationId xmlns:a16="http://schemas.microsoft.com/office/drawing/2014/main" id="{8C2F7F02-FD2D-BA42-9F81-DE47E9F09704}"/>
              </a:ext>
            </a:extLst>
          </p:cNvPr>
          <p:cNvSpPr/>
          <p:nvPr userDrawn="1"/>
        </p:nvSpPr>
        <p:spPr>
          <a:xfrm>
            <a:off x="395288" y="2956034"/>
            <a:ext cx="8353425" cy="576228"/>
          </a:xfrm>
          <a:prstGeom prst="rect">
            <a:avLst/>
          </a:prstGeom>
          <a:solidFill>
            <a:srgbClr val="77BA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le 1"/>
          <p:cNvSpPr>
            <a:spLocks noGrp="1"/>
          </p:cNvSpPr>
          <p:nvPr>
            <p:ph type="ctrTitle" hasCustomPrompt="1"/>
          </p:nvPr>
        </p:nvSpPr>
        <p:spPr>
          <a:xfrm>
            <a:off x="2516743" y="3072412"/>
            <a:ext cx="6037367" cy="436375"/>
          </a:xfrm>
        </p:spPr>
        <p:txBody>
          <a:bodyPr anchor="t" anchorCtr="0"/>
          <a:lstStyle>
            <a:lvl1pPr algn="l">
              <a:defRPr sz="2400" baseline="0">
                <a:solidFill>
                  <a:schemeClr val="bg1"/>
                </a:solidFill>
              </a:defRPr>
            </a:lvl1pPr>
          </a:lstStyle>
          <a:p>
            <a:r>
              <a:rPr lang="de-DE" dirty="0"/>
              <a:t>Haupttitel einfügen</a:t>
            </a:r>
            <a:endParaRPr lang="en-US" dirty="0"/>
          </a:p>
        </p:txBody>
      </p:sp>
      <p:sp>
        <p:nvSpPr>
          <p:cNvPr id="23" name="Rechteck 22">
            <a:extLst>
              <a:ext uri="{FF2B5EF4-FFF2-40B4-BE49-F238E27FC236}">
                <a16:creationId xmlns:a16="http://schemas.microsoft.com/office/drawing/2014/main" id="{2D58DEDF-A97A-3A4D-953A-3E79533C5AE2}"/>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Date Placeholder 3">
            <a:extLst>
              <a:ext uri="{FF2B5EF4-FFF2-40B4-BE49-F238E27FC236}">
                <a16:creationId xmlns:a16="http://schemas.microsoft.com/office/drawing/2014/main" id="{71DD0F86-F2A7-8145-AD2F-2CD118D95116}"/>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25" name="Footer Placeholder 4">
            <a:extLst>
              <a:ext uri="{FF2B5EF4-FFF2-40B4-BE49-F238E27FC236}">
                <a16:creationId xmlns:a16="http://schemas.microsoft.com/office/drawing/2014/main" id="{1A16C839-EC8A-CC43-BC18-99F651B68595}"/>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6" name="Slide Number Placeholder 5">
            <a:extLst>
              <a:ext uri="{FF2B5EF4-FFF2-40B4-BE49-F238E27FC236}">
                <a16:creationId xmlns:a16="http://schemas.microsoft.com/office/drawing/2014/main" id="{C1049D0C-BDE5-7D41-A8E9-24F468B7BE6B}"/>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7" name="Gerade Verbindung 26">
            <a:extLst>
              <a:ext uri="{FF2B5EF4-FFF2-40B4-BE49-F238E27FC236}">
                <a16:creationId xmlns:a16="http://schemas.microsoft.com/office/drawing/2014/main" id="{3BCE0243-EDBC-B240-9013-DC31D02E8996}"/>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Vertikaler Textplatzhalter 13">
            <a:extLst>
              <a:ext uri="{FF2B5EF4-FFF2-40B4-BE49-F238E27FC236}">
                <a16:creationId xmlns:a16="http://schemas.microsoft.com/office/drawing/2014/main" id="{3A62E8B5-7BB4-BB42-84D1-8136AE8322A7}"/>
              </a:ext>
            </a:extLst>
          </p:cNvPr>
          <p:cNvSpPr>
            <a:spLocks noGrp="1"/>
          </p:cNvSpPr>
          <p:nvPr>
            <p:ph type="body" orient="vert" sz="quarter" idx="15"/>
          </p:nvPr>
        </p:nvSpPr>
        <p:spPr>
          <a:xfrm rot="10800000">
            <a:off x="8754500" y="1131887"/>
            <a:ext cx="135118" cy="1819653"/>
          </a:xfrm>
        </p:spPr>
        <p:txBody>
          <a:bodyPr vert="eaVert">
            <a:normAutofit/>
          </a:bodyPr>
          <a:lstStyle>
            <a:lvl1pPr marL="0" indent="0">
              <a:buFontTx/>
              <a:buNone/>
              <a:defRPr sz="700" baseline="0">
                <a:solidFill>
                  <a:schemeClr val="bg1">
                    <a:lumMod val="75000"/>
                  </a:schemeClr>
                </a:solidFill>
              </a:defRPr>
            </a:lvl1pPr>
          </a:lstStyle>
          <a:p>
            <a:pPr lvl="0"/>
            <a:r>
              <a:rPr lang="de-DE" dirty="0"/>
              <a:t>Mastertextformat bearbeiten</a:t>
            </a:r>
          </a:p>
        </p:txBody>
      </p:sp>
    </p:spTree>
    <p:extLst>
      <p:ext uri="{BB962C8B-B14F-4D97-AF65-F5344CB8AC3E}">
        <p14:creationId xmlns:p14="http://schemas.microsoft.com/office/powerpoint/2010/main" val="3373887579"/>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pos="4853" userDrawn="1">
          <p15:clr>
            <a:srgbClr val="FBAE40"/>
          </p15:clr>
        </p15:guide>
        <p15:guide id="5" pos="1587" userDrawn="1">
          <p15:clr>
            <a:srgbClr val="FBAE40"/>
          </p15:clr>
        </p15:guide>
        <p15:guide id="6" orient="horz" pos="3026" userDrawn="1">
          <p15:clr>
            <a:srgbClr val="FBAE40"/>
          </p15:clr>
        </p15:guide>
        <p15:guide id="7" orient="horz" pos="71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folie_2">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8C2F7F02-FD2D-BA42-9F81-DE47E9F09704}"/>
              </a:ext>
            </a:extLst>
          </p:cNvPr>
          <p:cNvSpPr/>
          <p:nvPr userDrawn="1"/>
        </p:nvSpPr>
        <p:spPr>
          <a:xfrm>
            <a:off x="395288" y="1136610"/>
            <a:ext cx="8353425" cy="3671887"/>
          </a:xfrm>
          <a:prstGeom prst="rect">
            <a:avLst/>
          </a:prstGeom>
          <a:solidFill>
            <a:srgbClr val="77BA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Subtitle 2"/>
          <p:cNvSpPr>
            <a:spLocks noGrp="1"/>
          </p:cNvSpPr>
          <p:nvPr>
            <p:ph type="subTitle" idx="1" hasCustomPrompt="1"/>
          </p:nvPr>
        </p:nvSpPr>
        <p:spPr>
          <a:xfrm>
            <a:off x="4643438" y="3125909"/>
            <a:ext cx="3870834" cy="1412873"/>
          </a:xfrm>
        </p:spPr>
        <p:txBody>
          <a:bodyPr lIns="0" tIns="0" rIns="0" bIns="0">
            <a:noAutofit/>
          </a:bodyPr>
          <a:lstStyle>
            <a:lvl1pPr marL="0" indent="0" algn="l">
              <a:spcBef>
                <a:spcPts val="0"/>
              </a:spcBef>
              <a:buNone/>
              <a:defRPr sz="160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dirty="0"/>
              <a:t>Untertitel einfügen</a:t>
            </a:r>
            <a:endParaRPr lang="en-US" dirty="0"/>
          </a:p>
        </p:txBody>
      </p:sp>
      <p:pic>
        <p:nvPicPr>
          <p:cNvPr id="8" name="Grafik 7">
            <a:extLst>
              <a:ext uri="{FF2B5EF4-FFF2-40B4-BE49-F238E27FC236}">
                <a16:creationId xmlns:a16="http://schemas.microsoft.com/office/drawing/2014/main" id="{D0F82C32-F0EA-1A4D-9578-8AE79F2CD21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7015808" y="315210"/>
            <a:ext cx="1744130" cy="495059"/>
          </a:xfrm>
          <a:prstGeom prst="rect">
            <a:avLst/>
          </a:prstGeom>
        </p:spPr>
      </p:pic>
      <p:sp>
        <p:nvSpPr>
          <p:cNvPr id="2" name="Title 1"/>
          <p:cNvSpPr>
            <a:spLocks noGrp="1"/>
          </p:cNvSpPr>
          <p:nvPr>
            <p:ph type="ctrTitle" hasCustomPrompt="1"/>
          </p:nvPr>
        </p:nvSpPr>
        <p:spPr>
          <a:xfrm>
            <a:off x="4643439" y="1422693"/>
            <a:ext cx="3853580" cy="1492736"/>
          </a:xfrm>
        </p:spPr>
        <p:txBody>
          <a:bodyPr anchor="t" anchorCtr="0"/>
          <a:lstStyle>
            <a:lvl1pPr algn="l">
              <a:defRPr sz="2400" baseline="0">
                <a:solidFill>
                  <a:schemeClr val="bg1"/>
                </a:solidFill>
              </a:defRPr>
            </a:lvl1pPr>
          </a:lstStyle>
          <a:p>
            <a:r>
              <a:rPr lang="de-DE" dirty="0"/>
              <a:t>Haupttitel einfügen</a:t>
            </a:r>
            <a:endParaRPr lang="en-US" dirty="0"/>
          </a:p>
        </p:txBody>
      </p:sp>
      <p:sp>
        <p:nvSpPr>
          <p:cNvPr id="10" name="Bildplatzhalter 9">
            <a:extLst>
              <a:ext uri="{FF2B5EF4-FFF2-40B4-BE49-F238E27FC236}">
                <a16:creationId xmlns:a16="http://schemas.microsoft.com/office/drawing/2014/main" id="{4DE92ED1-A59A-B642-949A-EF9A610056A4}"/>
              </a:ext>
            </a:extLst>
          </p:cNvPr>
          <p:cNvSpPr>
            <a:spLocks noGrp="1"/>
          </p:cNvSpPr>
          <p:nvPr>
            <p:ph type="pic" sz="quarter" idx="13"/>
          </p:nvPr>
        </p:nvSpPr>
        <p:spPr>
          <a:xfrm>
            <a:off x="395288" y="1137675"/>
            <a:ext cx="4107701" cy="3665624"/>
          </a:xfrm>
        </p:spPr>
        <p:txBody>
          <a:bodyPr/>
          <a:lstStyle/>
          <a:p>
            <a:endParaRPr lang="de-DE" dirty="0"/>
          </a:p>
        </p:txBody>
      </p:sp>
      <p:sp>
        <p:nvSpPr>
          <p:cNvPr id="14" name="Vertikaler Textplatzhalter 13">
            <a:extLst>
              <a:ext uri="{FF2B5EF4-FFF2-40B4-BE49-F238E27FC236}">
                <a16:creationId xmlns:a16="http://schemas.microsoft.com/office/drawing/2014/main" id="{4CB101D6-79F6-3A4A-BCC9-1B9E765B1336}"/>
              </a:ext>
            </a:extLst>
          </p:cNvPr>
          <p:cNvSpPr>
            <a:spLocks noGrp="1"/>
          </p:cNvSpPr>
          <p:nvPr>
            <p:ph type="body" orient="vert" sz="quarter" idx="15"/>
          </p:nvPr>
        </p:nvSpPr>
        <p:spPr>
          <a:xfrm rot="10800000">
            <a:off x="8754500" y="2534856"/>
            <a:ext cx="146432" cy="2268919"/>
          </a:xfrm>
        </p:spPr>
        <p:txBody>
          <a:bodyPr vert="eaVert">
            <a:normAutofit/>
          </a:bodyPr>
          <a:lstStyle>
            <a:lvl1pPr marL="0" indent="0">
              <a:buFontTx/>
              <a:buNone/>
              <a:defRPr sz="700" baseline="0">
                <a:solidFill>
                  <a:schemeClr val="bg1">
                    <a:lumMod val="75000"/>
                  </a:schemeClr>
                </a:solidFill>
              </a:defRPr>
            </a:lvl1pPr>
          </a:lstStyle>
          <a:p>
            <a:pPr lvl="0"/>
            <a:r>
              <a:rPr lang="de-DE" dirty="0"/>
              <a:t>Mastertextformat bearbeiten</a:t>
            </a:r>
          </a:p>
        </p:txBody>
      </p:sp>
      <p:sp>
        <p:nvSpPr>
          <p:cNvPr id="19" name="Rechteck 18">
            <a:extLst>
              <a:ext uri="{FF2B5EF4-FFF2-40B4-BE49-F238E27FC236}">
                <a16:creationId xmlns:a16="http://schemas.microsoft.com/office/drawing/2014/main" id="{A3BC75B8-12E8-6943-8E8B-E7AFA50D3E8F}"/>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Date Placeholder 3">
            <a:extLst>
              <a:ext uri="{FF2B5EF4-FFF2-40B4-BE49-F238E27FC236}">
                <a16:creationId xmlns:a16="http://schemas.microsoft.com/office/drawing/2014/main" id="{0F7AA9F3-48F4-CD47-B5E8-7EF744433F4E}"/>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21" name="Footer Placeholder 4">
            <a:extLst>
              <a:ext uri="{FF2B5EF4-FFF2-40B4-BE49-F238E27FC236}">
                <a16:creationId xmlns:a16="http://schemas.microsoft.com/office/drawing/2014/main" id="{FBCC930C-798A-8D4D-BF19-EEF955546218}"/>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2" name="Slide Number Placeholder 5">
            <a:extLst>
              <a:ext uri="{FF2B5EF4-FFF2-40B4-BE49-F238E27FC236}">
                <a16:creationId xmlns:a16="http://schemas.microsoft.com/office/drawing/2014/main" id="{49447958-A6BD-2146-8035-DE7D4AA7DF95}"/>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3" name="Gerade Verbindung 22">
            <a:extLst>
              <a:ext uri="{FF2B5EF4-FFF2-40B4-BE49-F238E27FC236}">
                <a16:creationId xmlns:a16="http://schemas.microsoft.com/office/drawing/2014/main" id="{B79042CD-34EF-D345-94D3-D02C084A9082}"/>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396711"/>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pos="4853" userDrawn="1">
          <p15:clr>
            <a:srgbClr val="FBAE40"/>
          </p15:clr>
        </p15:guide>
        <p15:guide id="5" pos="1587" userDrawn="1">
          <p15:clr>
            <a:srgbClr val="FBAE40"/>
          </p15:clr>
        </p15:guide>
        <p15:guide id="6" pos="2925" userDrawn="1">
          <p15:clr>
            <a:srgbClr val="FBAE40"/>
          </p15:clr>
        </p15:guide>
        <p15:guide id="7" orient="horz" pos="3026" userDrawn="1">
          <p15:clr>
            <a:srgbClr val="FBAE40"/>
          </p15:clr>
        </p15:guide>
        <p15:guide id="8" orient="horz" pos="71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folie_3">
    <p:spTree>
      <p:nvGrpSpPr>
        <p:cNvPr id="1" name=""/>
        <p:cNvGrpSpPr/>
        <p:nvPr/>
      </p:nvGrpSpPr>
      <p:grpSpPr>
        <a:xfrm>
          <a:off x="0" y="0"/>
          <a:ext cx="0" cy="0"/>
          <a:chOff x="0" y="0"/>
          <a:chExt cx="0" cy="0"/>
        </a:xfrm>
      </p:grpSpPr>
      <p:sp>
        <p:nvSpPr>
          <p:cNvPr id="11" name="Bildplatzhalter 10">
            <a:extLst>
              <a:ext uri="{FF2B5EF4-FFF2-40B4-BE49-F238E27FC236}">
                <a16:creationId xmlns:a16="http://schemas.microsoft.com/office/drawing/2014/main" id="{1CD7C907-DB27-3F42-85B7-A41E435E011C}"/>
              </a:ext>
            </a:extLst>
          </p:cNvPr>
          <p:cNvSpPr>
            <a:spLocks noGrp="1"/>
          </p:cNvSpPr>
          <p:nvPr>
            <p:ph type="pic" sz="quarter" idx="13" hasCustomPrompt="1"/>
          </p:nvPr>
        </p:nvSpPr>
        <p:spPr>
          <a:xfrm>
            <a:off x="0" y="1131888"/>
            <a:ext cx="9144000" cy="4011612"/>
          </a:xfrm>
        </p:spPr>
        <p:txBody>
          <a:bodyPr>
            <a:normAutofit/>
          </a:bodyPr>
          <a:lstStyle>
            <a:lvl1pPr>
              <a:defRPr sz="1500" baseline="0">
                <a:solidFill>
                  <a:schemeClr val="tx1">
                    <a:lumMod val="50000"/>
                    <a:lumOff val="50000"/>
                  </a:schemeClr>
                </a:solidFill>
              </a:defRPr>
            </a:lvl1pPr>
          </a:lstStyle>
          <a:p>
            <a:r>
              <a:rPr lang="de-DE" dirty="0"/>
              <a:t>Bild einfügen: Klick auf Symbol</a:t>
            </a:r>
          </a:p>
        </p:txBody>
      </p:sp>
      <p:pic>
        <p:nvPicPr>
          <p:cNvPr id="8" name="Grafik 7">
            <a:extLst>
              <a:ext uri="{FF2B5EF4-FFF2-40B4-BE49-F238E27FC236}">
                <a16:creationId xmlns:a16="http://schemas.microsoft.com/office/drawing/2014/main" id="{D0F82C32-F0EA-1A4D-9578-8AE79F2CD21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7015808" y="315210"/>
            <a:ext cx="1744130" cy="495059"/>
          </a:xfrm>
          <a:prstGeom prst="rect">
            <a:avLst/>
          </a:prstGeom>
        </p:spPr>
      </p:pic>
      <p:sp>
        <p:nvSpPr>
          <p:cNvPr id="2" name="Title 1"/>
          <p:cNvSpPr>
            <a:spLocks noGrp="1"/>
          </p:cNvSpPr>
          <p:nvPr>
            <p:ph type="ctrTitle" hasCustomPrompt="1"/>
          </p:nvPr>
        </p:nvSpPr>
        <p:spPr>
          <a:xfrm>
            <a:off x="4756345" y="1303440"/>
            <a:ext cx="3992367" cy="1454950"/>
          </a:xfrm>
        </p:spPr>
        <p:txBody>
          <a:bodyPr anchor="t" anchorCtr="0"/>
          <a:lstStyle>
            <a:lvl1pPr algn="l">
              <a:defRPr sz="2400" baseline="0">
                <a:solidFill>
                  <a:schemeClr val="tx1"/>
                </a:solidFill>
              </a:defRPr>
            </a:lvl1pPr>
          </a:lstStyle>
          <a:p>
            <a:r>
              <a:rPr lang="de-DE" dirty="0"/>
              <a:t>Haupttitel einfügen</a:t>
            </a:r>
            <a:endParaRPr lang="en-US" dirty="0"/>
          </a:p>
        </p:txBody>
      </p:sp>
      <p:sp>
        <p:nvSpPr>
          <p:cNvPr id="23" name="Rechteck 22">
            <a:extLst>
              <a:ext uri="{FF2B5EF4-FFF2-40B4-BE49-F238E27FC236}">
                <a16:creationId xmlns:a16="http://schemas.microsoft.com/office/drawing/2014/main" id="{2D58DEDF-A97A-3A4D-953A-3E79533C5AE2}"/>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Date Placeholder 3">
            <a:extLst>
              <a:ext uri="{FF2B5EF4-FFF2-40B4-BE49-F238E27FC236}">
                <a16:creationId xmlns:a16="http://schemas.microsoft.com/office/drawing/2014/main" id="{71DD0F86-F2A7-8145-AD2F-2CD118D95116}"/>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25" name="Footer Placeholder 4">
            <a:extLst>
              <a:ext uri="{FF2B5EF4-FFF2-40B4-BE49-F238E27FC236}">
                <a16:creationId xmlns:a16="http://schemas.microsoft.com/office/drawing/2014/main" id="{1A16C839-EC8A-CC43-BC18-99F651B68595}"/>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6" name="Slide Number Placeholder 5">
            <a:extLst>
              <a:ext uri="{FF2B5EF4-FFF2-40B4-BE49-F238E27FC236}">
                <a16:creationId xmlns:a16="http://schemas.microsoft.com/office/drawing/2014/main" id="{C1049D0C-BDE5-7D41-A8E9-24F468B7BE6B}"/>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7" name="Gerade Verbindung 26">
            <a:extLst>
              <a:ext uri="{FF2B5EF4-FFF2-40B4-BE49-F238E27FC236}">
                <a16:creationId xmlns:a16="http://schemas.microsoft.com/office/drawing/2014/main" id="{3BCE0243-EDBC-B240-9013-DC31D02E8996}"/>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Subtitle 2">
            <a:extLst>
              <a:ext uri="{FF2B5EF4-FFF2-40B4-BE49-F238E27FC236}">
                <a16:creationId xmlns:a16="http://schemas.microsoft.com/office/drawing/2014/main" id="{F91A1CC9-5EDF-284C-B33F-1127EF0CCD81}"/>
              </a:ext>
            </a:extLst>
          </p:cNvPr>
          <p:cNvSpPr>
            <a:spLocks noGrp="1"/>
          </p:cNvSpPr>
          <p:nvPr>
            <p:ph type="subTitle" idx="1" hasCustomPrompt="1"/>
          </p:nvPr>
        </p:nvSpPr>
        <p:spPr>
          <a:xfrm>
            <a:off x="4768103" y="2926916"/>
            <a:ext cx="3980609" cy="667244"/>
          </a:xfrm>
        </p:spPr>
        <p:txBody>
          <a:bodyPr lIns="0" tIns="0" rIns="0" bIns="0">
            <a:noAutofit/>
          </a:bodyPr>
          <a:lstStyle>
            <a:lvl1pPr marL="0" indent="0" algn="l">
              <a:spcBef>
                <a:spcPts val="0"/>
              </a:spcBef>
              <a:buNone/>
              <a:defRPr sz="160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dirty="0"/>
              <a:t>Untertitel einfügen</a:t>
            </a:r>
            <a:endParaRPr lang="en-US" dirty="0"/>
          </a:p>
        </p:txBody>
      </p:sp>
    </p:spTree>
    <p:extLst>
      <p:ext uri="{BB962C8B-B14F-4D97-AF65-F5344CB8AC3E}">
        <p14:creationId xmlns:p14="http://schemas.microsoft.com/office/powerpoint/2010/main" val="3588655846"/>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pos="4853" userDrawn="1">
          <p15:clr>
            <a:srgbClr val="FBAE40"/>
          </p15:clr>
        </p15:guide>
        <p15:guide id="5" pos="1587" userDrawn="1">
          <p15:clr>
            <a:srgbClr val="FBAE40"/>
          </p15:clr>
        </p15:guide>
        <p15:guide id="6" orient="horz" pos="3026" userDrawn="1">
          <p15:clr>
            <a:srgbClr val="FBAE40"/>
          </p15:clr>
        </p15:guide>
        <p15:guide id="7" pos="2880" userDrawn="1">
          <p15:clr>
            <a:srgbClr val="FBAE40"/>
          </p15:clr>
        </p15:guide>
        <p15:guide id="8" orient="horz" pos="71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folie_4">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B709B1D2-310E-C447-AB1F-2183983B1658}"/>
              </a:ext>
            </a:extLst>
          </p:cNvPr>
          <p:cNvSpPr/>
          <p:nvPr userDrawn="1"/>
        </p:nvSpPr>
        <p:spPr>
          <a:xfrm>
            <a:off x="0" y="1131887"/>
            <a:ext cx="9144000" cy="3671887"/>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 name="Rechteck 3">
            <a:extLst>
              <a:ext uri="{FF2B5EF4-FFF2-40B4-BE49-F238E27FC236}">
                <a16:creationId xmlns:a16="http://schemas.microsoft.com/office/drawing/2014/main" id="{E1FAC41D-D255-E347-92B3-6C2D73FB2BCE}"/>
              </a:ext>
            </a:extLst>
          </p:cNvPr>
          <p:cNvSpPr/>
          <p:nvPr userDrawn="1"/>
        </p:nvSpPr>
        <p:spPr>
          <a:xfrm>
            <a:off x="-1" y="1131887"/>
            <a:ext cx="2373550" cy="3671887"/>
          </a:xfrm>
          <a:prstGeom prst="rect">
            <a:avLst/>
          </a:prstGeom>
          <a:solidFill>
            <a:srgbClr val="77BA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Subtitle 2"/>
          <p:cNvSpPr>
            <a:spLocks noGrp="1"/>
          </p:cNvSpPr>
          <p:nvPr>
            <p:ph type="subTitle" idx="1" hasCustomPrompt="1"/>
          </p:nvPr>
        </p:nvSpPr>
        <p:spPr>
          <a:xfrm>
            <a:off x="4580626" y="2938892"/>
            <a:ext cx="3626969" cy="848104"/>
          </a:xfrm>
        </p:spPr>
        <p:txBody>
          <a:bodyPr lIns="0" tIns="0" rIns="0" bIns="0">
            <a:noAutofit/>
          </a:bodyPr>
          <a:lstStyle>
            <a:lvl1pPr marL="0" indent="0" algn="l">
              <a:spcBef>
                <a:spcPts val="0"/>
              </a:spcBef>
              <a:buNone/>
              <a:defRPr sz="1600" baseline="0">
                <a:solidFill>
                  <a:schemeClr val="bg1">
                    <a:lumMod val="7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dirty="0"/>
              <a:t>Untertitelformat einfügen</a:t>
            </a:r>
            <a:endParaRPr lang="en-US" dirty="0"/>
          </a:p>
        </p:txBody>
      </p:sp>
      <p:pic>
        <p:nvPicPr>
          <p:cNvPr id="8" name="Grafik 7">
            <a:extLst>
              <a:ext uri="{FF2B5EF4-FFF2-40B4-BE49-F238E27FC236}">
                <a16:creationId xmlns:a16="http://schemas.microsoft.com/office/drawing/2014/main" id="{D0F82C32-F0EA-1A4D-9578-8AE79F2CD21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7015808" y="315210"/>
            <a:ext cx="1732905" cy="491873"/>
          </a:xfrm>
          <a:prstGeom prst="rect">
            <a:avLst/>
          </a:prstGeom>
        </p:spPr>
      </p:pic>
      <p:sp>
        <p:nvSpPr>
          <p:cNvPr id="2" name="Title 1"/>
          <p:cNvSpPr>
            <a:spLocks noGrp="1"/>
          </p:cNvSpPr>
          <p:nvPr>
            <p:ph type="ctrTitle" hasCustomPrompt="1"/>
          </p:nvPr>
        </p:nvSpPr>
        <p:spPr>
          <a:xfrm>
            <a:off x="2523616" y="1312391"/>
            <a:ext cx="6225097" cy="1517073"/>
          </a:xfrm>
        </p:spPr>
        <p:txBody>
          <a:bodyPr anchor="t" anchorCtr="0"/>
          <a:lstStyle>
            <a:lvl1pPr algn="l">
              <a:defRPr sz="3000" baseline="0">
                <a:solidFill>
                  <a:schemeClr val="bg1"/>
                </a:solidFill>
              </a:defRPr>
            </a:lvl1pPr>
          </a:lstStyle>
          <a:p>
            <a:r>
              <a:rPr lang="de-DE" dirty="0"/>
              <a:t>Haupttitel einfügen</a:t>
            </a:r>
            <a:endParaRPr lang="en-US" dirty="0"/>
          </a:p>
        </p:txBody>
      </p:sp>
      <p:sp>
        <p:nvSpPr>
          <p:cNvPr id="37" name="Bildplatzhalter 3">
            <a:extLst>
              <a:ext uri="{FF2B5EF4-FFF2-40B4-BE49-F238E27FC236}">
                <a16:creationId xmlns:a16="http://schemas.microsoft.com/office/drawing/2014/main" id="{124D8558-D4B3-B54C-BC4F-D5348588F6D1}"/>
              </a:ext>
            </a:extLst>
          </p:cNvPr>
          <p:cNvSpPr>
            <a:spLocks noGrp="1"/>
          </p:cNvSpPr>
          <p:nvPr>
            <p:ph type="pic" sz="quarter" idx="28"/>
          </p:nvPr>
        </p:nvSpPr>
        <p:spPr>
          <a:xfrm>
            <a:off x="403309" y="1139142"/>
            <a:ext cx="1973125" cy="1772908"/>
          </a:xfrm>
        </p:spPr>
        <p:txBody>
          <a:bodyPr/>
          <a:lstStyle/>
          <a:p>
            <a:endParaRPr lang="de-DE"/>
          </a:p>
        </p:txBody>
      </p:sp>
      <p:sp>
        <p:nvSpPr>
          <p:cNvPr id="19" name="Vertikaler Textplatzhalter 13">
            <a:extLst>
              <a:ext uri="{FF2B5EF4-FFF2-40B4-BE49-F238E27FC236}">
                <a16:creationId xmlns:a16="http://schemas.microsoft.com/office/drawing/2014/main" id="{B447566C-FA35-5B46-BB98-1ECEC04FFFB5}"/>
              </a:ext>
            </a:extLst>
          </p:cNvPr>
          <p:cNvSpPr>
            <a:spLocks noGrp="1"/>
          </p:cNvSpPr>
          <p:nvPr>
            <p:ph type="body" orient="vert" sz="quarter" idx="15"/>
          </p:nvPr>
        </p:nvSpPr>
        <p:spPr>
          <a:xfrm rot="10800000">
            <a:off x="8754500" y="2176041"/>
            <a:ext cx="129070" cy="2598799"/>
          </a:xfrm>
        </p:spPr>
        <p:txBody>
          <a:bodyPr vert="eaVert">
            <a:normAutofit/>
          </a:bodyPr>
          <a:lstStyle>
            <a:lvl1pPr marL="0" indent="0">
              <a:buFontTx/>
              <a:buNone/>
              <a:defRPr sz="700" baseline="0">
                <a:solidFill>
                  <a:schemeClr val="bg1">
                    <a:lumMod val="65000"/>
                  </a:schemeClr>
                </a:solidFill>
              </a:defRPr>
            </a:lvl1pPr>
          </a:lstStyle>
          <a:p>
            <a:pPr lvl="0"/>
            <a:r>
              <a:rPr lang="de-DE" dirty="0"/>
              <a:t>Mastertextformat bearbeiten</a:t>
            </a:r>
          </a:p>
        </p:txBody>
      </p:sp>
      <p:sp>
        <p:nvSpPr>
          <p:cNvPr id="15" name="Rechteck 14">
            <a:extLst>
              <a:ext uri="{FF2B5EF4-FFF2-40B4-BE49-F238E27FC236}">
                <a16:creationId xmlns:a16="http://schemas.microsoft.com/office/drawing/2014/main" id="{B1750C59-0348-C742-A735-A082924529B9}"/>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Date Placeholder 3">
            <a:extLst>
              <a:ext uri="{FF2B5EF4-FFF2-40B4-BE49-F238E27FC236}">
                <a16:creationId xmlns:a16="http://schemas.microsoft.com/office/drawing/2014/main" id="{81EEA14A-64DD-E84F-AFFC-490A119A7FFE}"/>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17" name="Footer Placeholder 4">
            <a:extLst>
              <a:ext uri="{FF2B5EF4-FFF2-40B4-BE49-F238E27FC236}">
                <a16:creationId xmlns:a16="http://schemas.microsoft.com/office/drawing/2014/main" id="{EB7C1BF2-0B01-4D49-BBB7-2682E1A6989C}"/>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4" name="Slide Number Placeholder 5">
            <a:extLst>
              <a:ext uri="{FF2B5EF4-FFF2-40B4-BE49-F238E27FC236}">
                <a16:creationId xmlns:a16="http://schemas.microsoft.com/office/drawing/2014/main" id="{340BDE51-5F37-824C-9B54-8D60CD47459A}"/>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5" name="Gerade Verbindung 24">
            <a:extLst>
              <a:ext uri="{FF2B5EF4-FFF2-40B4-BE49-F238E27FC236}">
                <a16:creationId xmlns:a16="http://schemas.microsoft.com/office/drawing/2014/main" id="{2F47FCB4-AA2A-7044-83E7-0898C32374BA}"/>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Bildplatzhalter 3">
            <a:extLst>
              <a:ext uri="{FF2B5EF4-FFF2-40B4-BE49-F238E27FC236}">
                <a16:creationId xmlns:a16="http://schemas.microsoft.com/office/drawing/2014/main" id="{F650C33A-2D00-8147-869A-35BABC39CB41}"/>
              </a:ext>
            </a:extLst>
          </p:cNvPr>
          <p:cNvSpPr>
            <a:spLocks noGrp="1"/>
          </p:cNvSpPr>
          <p:nvPr>
            <p:ph type="pic" sz="quarter" idx="29"/>
          </p:nvPr>
        </p:nvSpPr>
        <p:spPr>
          <a:xfrm>
            <a:off x="403309" y="3030867"/>
            <a:ext cx="1973125" cy="1772908"/>
          </a:xfrm>
        </p:spPr>
        <p:txBody>
          <a:bodyPr/>
          <a:lstStyle/>
          <a:p>
            <a:endParaRPr lang="de-DE"/>
          </a:p>
        </p:txBody>
      </p:sp>
    </p:spTree>
    <p:extLst>
      <p:ext uri="{BB962C8B-B14F-4D97-AF65-F5344CB8AC3E}">
        <p14:creationId xmlns:p14="http://schemas.microsoft.com/office/powerpoint/2010/main" val="1726703174"/>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713" userDrawn="1">
          <p15:clr>
            <a:srgbClr val="FBAE40"/>
          </p15:clr>
        </p15:guide>
        <p15:guide id="5" pos="1587" userDrawn="1">
          <p15:clr>
            <a:srgbClr val="FBAE40"/>
          </p15:clr>
        </p15:guide>
        <p15:guide id="6" orient="horz" pos="3026" userDrawn="1">
          <p15:clr>
            <a:srgbClr val="FBAE40"/>
          </p15:clr>
        </p15:guide>
        <p15:guide id="7"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_1">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3380" y="303213"/>
            <a:ext cx="7432604" cy="611187"/>
          </a:xfrm>
        </p:spPr>
        <p:txBody>
          <a:bodyPr anchor="t" anchorCtr="0"/>
          <a:lstStyle>
            <a:lvl1pPr algn="l">
              <a:defRPr sz="1850" baseline="0">
                <a:solidFill>
                  <a:schemeClr val="tx1"/>
                </a:solidFill>
              </a:defRPr>
            </a:lvl1pPr>
          </a:lstStyle>
          <a:p>
            <a:r>
              <a:rPr lang="de-DE" dirty="0"/>
              <a:t>Haupttitel einfügen</a:t>
            </a:r>
            <a:br>
              <a:rPr lang="de-DE" dirty="0"/>
            </a:br>
            <a:r>
              <a:rPr lang="de-DE" dirty="0"/>
              <a:t>Beispiel zweizeilig</a:t>
            </a:r>
            <a:endParaRPr lang="en-US" dirty="0"/>
          </a:p>
        </p:txBody>
      </p:sp>
      <p:sp>
        <p:nvSpPr>
          <p:cNvPr id="28" name="Inhaltsplatzhalter 27">
            <a:extLst>
              <a:ext uri="{FF2B5EF4-FFF2-40B4-BE49-F238E27FC236}">
                <a16:creationId xmlns:a16="http://schemas.microsoft.com/office/drawing/2014/main" id="{124E8B85-BA5E-874D-8C1C-2EAE36589FBB}"/>
              </a:ext>
            </a:extLst>
          </p:cNvPr>
          <p:cNvSpPr>
            <a:spLocks noGrp="1"/>
          </p:cNvSpPr>
          <p:nvPr>
            <p:ph sz="quarter" idx="13"/>
          </p:nvPr>
        </p:nvSpPr>
        <p:spPr>
          <a:xfrm>
            <a:off x="395288" y="1131888"/>
            <a:ext cx="8353425" cy="3676282"/>
          </a:xfrm>
        </p:spPr>
        <p:txBody>
          <a:bodyPr/>
          <a:lstStyle>
            <a:lvl1pPr marL="171450" indent="-171450">
              <a:buClr>
                <a:srgbClr val="77BA49"/>
              </a:buClr>
              <a:buFont typeface="Wingdings" pitchFamily="2" charset="2"/>
              <a:buChar char="§"/>
              <a:defRPr sz="1600" baseline="0"/>
            </a:lvl1pPr>
            <a:lvl2pPr>
              <a:buClr>
                <a:srgbClr val="77BA49"/>
              </a:buClr>
              <a:defRPr sz="1600" baseline="0"/>
            </a:lvl2pPr>
            <a:lvl3pPr>
              <a:buClr>
                <a:srgbClr val="77BA49"/>
              </a:buClr>
              <a:defRPr sz="1400" baseline="0"/>
            </a:lvl3pPr>
            <a:lvl4pPr>
              <a:buClr>
                <a:srgbClr val="77BA49"/>
              </a:buClr>
              <a:defRPr sz="1400"/>
            </a:lvl4pPr>
            <a:lvl5pPr>
              <a:buClr>
                <a:srgbClr val="77BA49"/>
              </a:buClr>
              <a:defRPr sz="1400"/>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Rechteck 8">
            <a:extLst>
              <a:ext uri="{FF2B5EF4-FFF2-40B4-BE49-F238E27FC236}">
                <a16:creationId xmlns:a16="http://schemas.microsoft.com/office/drawing/2014/main" id="{C07FC60A-001B-A84D-8439-0377246C9107}"/>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Date Placeholder 3">
            <a:extLst>
              <a:ext uri="{FF2B5EF4-FFF2-40B4-BE49-F238E27FC236}">
                <a16:creationId xmlns:a16="http://schemas.microsoft.com/office/drawing/2014/main" id="{81B77694-1C0E-484A-A9D3-D38FE59C8DE8}"/>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11" name="Footer Placeholder 4">
            <a:extLst>
              <a:ext uri="{FF2B5EF4-FFF2-40B4-BE49-F238E27FC236}">
                <a16:creationId xmlns:a16="http://schemas.microsoft.com/office/drawing/2014/main" id="{CECEC9C2-949D-4841-B0EF-C514A8AD4A1B}"/>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12" name="Slide Number Placeholder 5">
            <a:extLst>
              <a:ext uri="{FF2B5EF4-FFF2-40B4-BE49-F238E27FC236}">
                <a16:creationId xmlns:a16="http://schemas.microsoft.com/office/drawing/2014/main" id="{3DAADBA6-0A7A-5C4E-BCE5-45204D495C59}"/>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13" name="Gerade Verbindung 12">
            <a:extLst>
              <a:ext uri="{FF2B5EF4-FFF2-40B4-BE49-F238E27FC236}">
                <a16:creationId xmlns:a16="http://schemas.microsoft.com/office/drawing/2014/main" id="{DCABEC5A-9225-BE46-991E-94971767F2BB}"/>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593925"/>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pos="204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_2_2-spalti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3380" y="303213"/>
            <a:ext cx="7432604" cy="611187"/>
          </a:xfrm>
        </p:spPr>
        <p:txBody>
          <a:bodyPr anchor="t" anchorCtr="0"/>
          <a:lstStyle>
            <a:lvl1pPr algn="l">
              <a:defRPr sz="1850" baseline="0">
                <a:solidFill>
                  <a:schemeClr val="tx1"/>
                </a:solidFill>
              </a:defRPr>
            </a:lvl1pPr>
          </a:lstStyle>
          <a:p>
            <a:r>
              <a:rPr lang="de-DE" dirty="0"/>
              <a:t>Haupttitel einfügen</a:t>
            </a:r>
            <a:br>
              <a:rPr lang="de-DE" dirty="0"/>
            </a:br>
            <a:r>
              <a:rPr lang="de-DE" dirty="0"/>
              <a:t>Beispiel zweizeilig</a:t>
            </a:r>
            <a:endParaRPr lang="en-US" dirty="0"/>
          </a:p>
        </p:txBody>
      </p:sp>
      <p:sp>
        <p:nvSpPr>
          <p:cNvPr id="17" name="Inhaltsplatzhalter 8">
            <a:extLst>
              <a:ext uri="{FF2B5EF4-FFF2-40B4-BE49-F238E27FC236}">
                <a16:creationId xmlns:a16="http://schemas.microsoft.com/office/drawing/2014/main" id="{9EA76A36-359F-3049-A4AF-05D8F649132B}"/>
              </a:ext>
            </a:extLst>
          </p:cNvPr>
          <p:cNvSpPr>
            <a:spLocks noGrp="1"/>
          </p:cNvSpPr>
          <p:nvPr>
            <p:ph sz="quarter" idx="15"/>
          </p:nvPr>
        </p:nvSpPr>
        <p:spPr>
          <a:xfrm>
            <a:off x="395289" y="1131887"/>
            <a:ext cx="4104044" cy="3671887"/>
          </a:xfrm>
        </p:spPr>
        <p:txBody>
          <a:bodyPr>
            <a:noAutofit/>
          </a:bodyPr>
          <a:lstStyle>
            <a:lvl1pPr>
              <a:defRPr sz="1400" baseline="0"/>
            </a:lvl1pPr>
            <a:lvl2pPr>
              <a:defRPr sz="1400" baseline="0"/>
            </a:lvl2pPr>
            <a:lvl3pPr>
              <a:defRPr sz="1400" baseline="0"/>
            </a:lvl3pPr>
            <a:lvl4pPr>
              <a:defRPr sz="1400" baseline="0"/>
            </a:lvl4pPr>
            <a:lvl5pPr>
              <a:defRPr sz="1400" baseline="0"/>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Bildplatzhalter 10">
            <a:extLst>
              <a:ext uri="{FF2B5EF4-FFF2-40B4-BE49-F238E27FC236}">
                <a16:creationId xmlns:a16="http://schemas.microsoft.com/office/drawing/2014/main" id="{5882F3C8-F6FC-1F43-8FF2-DEBCA37BD904}"/>
              </a:ext>
            </a:extLst>
          </p:cNvPr>
          <p:cNvSpPr>
            <a:spLocks noGrp="1"/>
          </p:cNvSpPr>
          <p:nvPr>
            <p:ph type="pic" sz="quarter" idx="17"/>
          </p:nvPr>
        </p:nvSpPr>
        <p:spPr>
          <a:xfrm>
            <a:off x="4645025" y="1131887"/>
            <a:ext cx="4103688" cy="3671887"/>
          </a:xfrm>
        </p:spPr>
        <p:txBody>
          <a:bodyPr/>
          <a:lstStyle/>
          <a:p>
            <a:endParaRPr lang="de-DE"/>
          </a:p>
        </p:txBody>
      </p:sp>
      <p:sp>
        <p:nvSpPr>
          <p:cNvPr id="13" name="Vertikaler Textplatzhalter 13">
            <a:extLst>
              <a:ext uri="{FF2B5EF4-FFF2-40B4-BE49-F238E27FC236}">
                <a16:creationId xmlns:a16="http://schemas.microsoft.com/office/drawing/2014/main" id="{017A6AA3-6E5D-3444-AF30-96548295A561}"/>
              </a:ext>
            </a:extLst>
          </p:cNvPr>
          <p:cNvSpPr>
            <a:spLocks noGrp="1"/>
          </p:cNvSpPr>
          <p:nvPr>
            <p:ph type="body" orient="vert" sz="quarter" idx="18"/>
          </p:nvPr>
        </p:nvSpPr>
        <p:spPr>
          <a:xfrm rot="10800000">
            <a:off x="8754500" y="2818435"/>
            <a:ext cx="146432" cy="1985340"/>
          </a:xfrm>
        </p:spPr>
        <p:txBody>
          <a:bodyPr vert="eaVert">
            <a:normAutofit/>
          </a:bodyPr>
          <a:lstStyle>
            <a:lvl1pPr marL="0" indent="0">
              <a:buFontTx/>
              <a:buNone/>
              <a:defRPr sz="700" baseline="0">
                <a:solidFill>
                  <a:schemeClr val="bg1">
                    <a:lumMod val="75000"/>
                  </a:schemeClr>
                </a:solidFill>
              </a:defRPr>
            </a:lvl1pPr>
          </a:lstStyle>
          <a:p>
            <a:pPr lvl="0"/>
            <a:r>
              <a:rPr lang="de-DE" dirty="0"/>
              <a:t>Mastertextformat bearbeiten</a:t>
            </a:r>
          </a:p>
        </p:txBody>
      </p:sp>
      <p:sp>
        <p:nvSpPr>
          <p:cNvPr id="18" name="Rechteck 17">
            <a:extLst>
              <a:ext uri="{FF2B5EF4-FFF2-40B4-BE49-F238E27FC236}">
                <a16:creationId xmlns:a16="http://schemas.microsoft.com/office/drawing/2014/main" id="{7EAA9515-108C-8A48-A086-969B3538B82B}"/>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Date Placeholder 3">
            <a:extLst>
              <a:ext uri="{FF2B5EF4-FFF2-40B4-BE49-F238E27FC236}">
                <a16:creationId xmlns:a16="http://schemas.microsoft.com/office/drawing/2014/main" id="{939EAFFF-06C1-E944-928E-02AA85D49228}"/>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20" name="Footer Placeholder 4">
            <a:extLst>
              <a:ext uri="{FF2B5EF4-FFF2-40B4-BE49-F238E27FC236}">
                <a16:creationId xmlns:a16="http://schemas.microsoft.com/office/drawing/2014/main" id="{4202ACA2-A6C1-2F41-B788-2041A8568827}"/>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1" name="Slide Number Placeholder 5">
            <a:extLst>
              <a:ext uri="{FF2B5EF4-FFF2-40B4-BE49-F238E27FC236}">
                <a16:creationId xmlns:a16="http://schemas.microsoft.com/office/drawing/2014/main" id="{9B0E0A55-0808-2541-8D86-0D4AB9117853}"/>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2" name="Gerade Verbindung 21">
            <a:extLst>
              <a:ext uri="{FF2B5EF4-FFF2-40B4-BE49-F238E27FC236}">
                <a16:creationId xmlns:a16="http://schemas.microsoft.com/office/drawing/2014/main" id="{72170822-D53A-ED41-BA40-C4790A3B417B}"/>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9069623"/>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orient="horz" pos="3026" userDrawn="1">
          <p15:clr>
            <a:srgbClr val="FBAE40"/>
          </p15:clr>
        </p15:guide>
        <p15:guide id="7" pos="292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_3_3-spalti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3380" y="303213"/>
            <a:ext cx="7432604" cy="611187"/>
          </a:xfrm>
        </p:spPr>
        <p:txBody>
          <a:bodyPr anchor="t" anchorCtr="0"/>
          <a:lstStyle>
            <a:lvl1pPr algn="l">
              <a:defRPr sz="1850" baseline="0">
                <a:solidFill>
                  <a:schemeClr val="tx1"/>
                </a:solidFill>
              </a:defRPr>
            </a:lvl1pPr>
          </a:lstStyle>
          <a:p>
            <a:r>
              <a:rPr lang="de-DE" dirty="0"/>
              <a:t>Haupttitel einfügen</a:t>
            </a:r>
            <a:br>
              <a:rPr lang="de-DE" dirty="0"/>
            </a:br>
            <a:r>
              <a:rPr lang="de-DE" dirty="0"/>
              <a:t>Beispiel zweizeilig</a:t>
            </a:r>
            <a:endParaRPr lang="en-US" dirty="0"/>
          </a:p>
        </p:txBody>
      </p:sp>
      <p:sp>
        <p:nvSpPr>
          <p:cNvPr id="17" name="Inhaltsplatzhalter 8">
            <a:extLst>
              <a:ext uri="{FF2B5EF4-FFF2-40B4-BE49-F238E27FC236}">
                <a16:creationId xmlns:a16="http://schemas.microsoft.com/office/drawing/2014/main" id="{9EA76A36-359F-3049-A4AF-05D8F649132B}"/>
              </a:ext>
            </a:extLst>
          </p:cNvPr>
          <p:cNvSpPr>
            <a:spLocks noGrp="1"/>
          </p:cNvSpPr>
          <p:nvPr>
            <p:ph sz="quarter" idx="15"/>
          </p:nvPr>
        </p:nvSpPr>
        <p:spPr>
          <a:xfrm>
            <a:off x="401076" y="1131888"/>
            <a:ext cx="2660428" cy="1933730"/>
          </a:xfrm>
        </p:spPr>
        <p:txBody>
          <a:bodyPr>
            <a:noAutofit/>
          </a:bodyPr>
          <a:lstStyle>
            <a:lvl1pPr>
              <a:defRPr sz="1400" baseline="0"/>
            </a:lvl1pPr>
            <a:lvl2pPr>
              <a:defRPr sz="1400" baseline="0"/>
            </a:lvl2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7" name="Bildplatzhalter 5">
            <a:extLst>
              <a:ext uri="{FF2B5EF4-FFF2-40B4-BE49-F238E27FC236}">
                <a16:creationId xmlns:a16="http://schemas.microsoft.com/office/drawing/2014/main" id="{92B60458-4FFD-0849-BEE7-47F10FEBCB76}"/>
              </a:ext>
            </a:extLst>
          </p:cNvPr>
          <p:cNvSpPr>
            <a:spLocks noGrp="1"/>
          </p:cNvSpPr>
          <p:nvPr>
            <p:ph type="pic" sz="quarter" idx="22"/>
          </p:nvPr>
        </p:nvSpPr>
        <p:spPr>
          <a:xfrm>
            <a:off x="400574" y="3195711"/>
            <a:ext cx="2666717" cy="1608064"/>
          </a:xfrm>
        </p:spPr>
        <p:txBody>
          <a:bodyPr numCol="3" spcCol="180000"/>
          <a:lstStyle/>
          <a:p>
            <a:endParaRPr lang="de-DE"/>
          </a:p>
        </p:txBody>
      </p:sp>
      <p:sp>
        <p:nvSpPr>
          <p:cNvPr id="36" name="Inhaltsplatzhalter 8">
            <a:extLst>
              <a:ext uri="{FF2B5EF4-FFF2-40B4-BE49-F238E27FC236}">
                <a16:creationId xmlns:a16="http://schemas.microsoft.com/office/drawing/2014/main" id="{E055EB21-537E-3846-BC1A-C961C1EC1451}"/>
              </a:ext>
            </a:extLst>
          </p:cNvPr>
          <p:cNvSpPr>
            <a:spLocks noGrp="1"/>
          </p:cNvSpPr>
          <p:nvPr>
            <p:ph sz="quarter" idx="23"/>
          </p:nvPr>
        </p:nvSpPr>
        <p:spPr>
          <a:xfrm>
            <a:off x="6082498" y="1131888"/>
            <a:ext cx="2660428" cy="1933730"/>
          </a:xfrm>
        </p:spPr>
        <p:txBody>
          <a:bodyPr>
            <a:noAutofit/>
          </a:bodyPr>
          <a:lstStyle>
            <a:lvl1pPr>
              <a:defRPr sz="1400" baseline="0"/>
            </a:lvl1pPr>
            <a:lvl2pPr>
              <a:defRPr sz="1400" baseline="0"/>
            </a:lvl2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7" name="Bildplatzhalter 5">
            <a:extLst>
              <a:ext uri="{FF2B5EF4-FFF2-40B4-BE49-F238E27FC236}">
                <a16:creationId xmlns:a16="http://schemas.microsoft.com/office/drawing/2014/main" id="{1C051F10-DD7B-144D-90F5-984DEDBE41B6}"/>
              </a:ext>
            </a:extLst>
          </p:cNvPr>
          <p:cNvSpPr>
            <a:spLocks noGrp="1"/>
          </p:cNvSpPr>
          <p:nvPr>
            <p:ph type="pic" sz="quarter" idx="24"/>
          </p:nvPr>
        </p:nvSpPr>
        <p:spPr>
          <a:xfrm>
            <a:off x="6081996" y="3195711"/>
            <a:ext cx="2666717" cy="1608064"/>
          </a:xfrm>
        </p:spPr>
        <p:txBody>
          <a:bodyPr numCol="3" spcCol="180000"/>
          <a:lstStyle/>
          <a:p>
            <a:endParaRPr lang="de-DE"/>
          </a:p>
        </p:txBody>
      </p:sp>
      <p:sp>
        <p:nvSpPr>
          <p:cNvPr id="38" name="Inhaltsplatzhalter 8">
            <a:extLst>
              <a:ext uri="{FF2B5EF4-FFF2-40B4-BE49-F238E27FC236}">
                <a16:creationId xmlns:a16="http://schemas.microsoft.com/office/drawing/2014/main" id="{DBAA7909-0F89-DB41-AA44-A96F7F52895A}"/>
              </a:ext>
            </a:extLst>
          </p:cNvPr>
          <p:cNvSpPr>
            <a:spLocks noGrp="1"/>
          </p:cNvSpPr>
          <p:nvPr>
            <p:ph sz="quarter" idx="25"/>
          </p:nvPr>
        </p:nvSpPr>
        <p:spPr>
          <a:xfrm>
            <a:off x="3238802" y="1131888"/>
            <a:ext cx="2660428" cy="1933730"/>
          </a:xfrm>
        </p:spPr>
        <p:txBody>
          <a:bodyPr>
            <a:noAutofit/>
          </a:bodyPr>
          <a:lstStyle>
            <a:lvl1pPr>
              <a:defRPr sz="1400" baseline="0"/>
            </a:lvl1pPr>
            <a:lvl2pPr>
              <a:defRPr sz="1400" baseline="0"/>
            </a:lvl2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9" name="Bildplatzhalter 5">
            <a:extLst>
              <a:ext uri="{FF2B5EF4-FFF2-40B4-BE49-F238E27FC236}">
                <a16:creationId xmlns:a16="http://schemas.microsoft.com/office/drawing/2014/main" id="{4C23EA98-655D-8748-A63B-CAA0101CE776}"/>
              </a:ext>
            </a:extLst>
          </p:cNvPr>
          <p:cNvSpPr>
            <a:spLocks noGrp="1"/>
          </p:cNvSpPr>
          <p:nvPr>
            <p:ph type="pic" sz="quarter" idx="26"/>
          </p:nvPr>
        </p:nvSpPr>
        <p:spPr>
          <a:xfrm>
            <a:off x="3238300" y="3195711"/>
            <a:ext cx="2666717" cy="1608064"/>
          </a:xfrm>
        </p:spPr>
        <p:txBody>
          <a:bodyPr numCol="3" spcCol="180000"/>
          <a:lstStyle/>
          <a:p>
            <a:endParaRPr lang="de-DE"/>
          </a:p>
        </p:txBody>
      </p:sp>
      <p:sp>
        <p:nvSpPr>
          <p:cNvPr id="41" name="Vertikaler Textplatzhalter 13">
            <a:extLst>
              <a:ext uri="{FF2B5EF4-FFF2-40B4-BE49-F238E27FC236}">
                <a16:creationId xmlns:a16="http://schemas.microsoft.com/office/drawing/2014/main" id="{9DBA0A74-B7D0-A54D-B9C7-5363DA2C9012}"/>
              </a:ext>
            </a:extLst>
          </p:cNvPr>
          <p:cNvSpPr>
            <a:spLocks noGrp="1"/>
          </p:cNvSpPr>
          <p:nvPr>
            <p:ph type="body" orient="vert" sz="quarter" idx="18"/>
          </p:nvPr>
        </p:nvSpPr>
        <p:spPr>
          <a:xfrm rot="10800000">
            <a:off x="8754500" y="1519417"/>
            <a:ext cx="155744" cy="3284358"/>
          </a:xfrm>
        </p:spPr>
        <p:txBody>
          <a:bodyPr vert="eaVert">
            <a:normAutofit/>
          </a:bodyPr>
          <a:lstStyle>
            <a:lvl1pPr marL="0" indent="0">
              <a:buFontTx/>
              <a:buNone/>
              <a:defRPr sz="700" baseline="0">
                <a:solidFill>
                  <a:schemeClr val="bg1">
                    <a:lumMod val="75000"/>
                  </a:schemeClr>
                </a:solidFill>
              </a:defRPr>
            </a:lvl1pPr>
          </a:lstStyle>
          <a:p>
            <a:pPr lvl="0"/>
            <a:r>
              <a:rPr lang="de-DE" dirty="0"/>
              <a:t>Mastertextformat bearbeiten</a:t>
            </a:r>
          </a:p>
        </p:txBody>
      </p:sp>
      <p:sp>
        <p:nvSpPr>
          <p:cNvPr id="15" name="Rechteck 14">
            <a:extLst>
              <a:ext uri="{FF2B5EF4-FFF2-40B4-BE49-F238E27FC236}">
                <a16:creationId xmlns:a16="http://schemas.microsoft.com/office/drawing/2014/main" id="{48AE1B9F-4990-5442-B195-260B90A0C06F}"/>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Date Placeholder 3">
            <a:extLst>
              <a:ext uri="{FF2B5EF4-FFF2-40B4-BE49-F238E27FC236}">
                <a16:creationId xmlns:a16="http://schemas.microsoft.com/office/drawing/2014/main" id="{94DC9FEE-C221-5943-B1F0-F98C1579983F}"/>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19" name="Footer Placeholder 4">
            <a:extLst>
              <a:ext uri="{FF2B5EF4-FFF2-40B4-BE49-F238E27FC236}">
                <a16:creationId xmlns:a16="http://schemas.microsoft.com/office/drawing/2014/main" id="{7AC9A84A-BC6E-E442-A7DE-1B40A0EB2090}"/>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0" name="Slide Number Placeholder 5">
            <a:extLst>
              <a:ext uri="{FF2B5EF4-FFF2-40B4-BE49-F238E27FC236}">
                <a16:creationId xmlns:a16="http://schemas.microsoft.com/office/drawing/2014/main" id="{71B675B5-CCF7-C348-ACA1-0BDE6FB544A5}"/>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1" name="Gerade Verbindung 20">
            <a:extLst>
              <a:ext uri="{FF2B5EF4-FFF2-40B4-BE49-F238E27FC236}">
                <a16:creationId xmlns:a16="http://schemas.microsoft.com/office/drawing/2014/main" id="{A35A79AD-4A78-A94E-B7A9-260D0C31E4E5}"/>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5014569"/>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orient="horz" pos="3026" userDrawn="1">
          <p15:clr>
            <a:srgbClr val="FBAE40"/>
          </p15:clr>
        </p15:guide>
        <p15:guide id="7" pos="2041"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_4_3-spalti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3380" y="303213"/>
            <a:ext cx="7432604" cy="611187"/>
          </a:xfrm>
        </p:spPr>
        <p:txBody>
          <a:bodyPr anchor="t" anchorCtr="0"/>
          <a:lstStyle>
            <a:lvl1pPr algn="l">
              <a:defRPr sz="1850" baseline="0">
                <a:solidFill>
                  <a:schemeClr val="tx1"/>
                </a:solidFill>
              </a:defRPr>
            </a:lvl1pPr>
          </a:lstStyle>
          <a:p>
            <a:r>
              <a:rPr lang="de-DE" dirty="0"/>
              <a:t>Haupttitel einfügen</a:t>
            </a:r>
            <a:br>
              <a:rPr lang="de-DE" dirty="0"/>
            </a:br>
            <a:r>
              <a:rPr lang="de-DE" dirty="0"/>
              <a:t>Beispiel zweizeilig</a:t>
            </a:r>
            <a:endParaRPr lang="en-US" dirty="0"/>
          </a:p>
        </p:txBody>
      </p:sp>
      <p:sp>
        <p:nvSpPr>
          <p:cNvPr id="18" name="Inhaltsplatzhalter 8">
            <a:extLst>
              <a:ext uri="{FF2B5EF4-FFF2-40B4-BE49-F238E27FC236}">
                <a16:creationId xmlns:a16="http://schemas.microsoft.com/office/drawing/2014/main" id="{A62DF91A-B0B2-FF4C-93E2-B9F927EE580B}"/>
              </a:ext>
            </a:extLst>
          </p:cNvPr>
          <p:cNvSpPr>
            <a:spLocks noGrp="1"/>
          </p:cNvSpPr>
          <p:nvPr>
            <p:ph sz="quarter" idx="15"/>
          </p:nvPr>
        </p:nvSpPr>
        <p:spPr>
          <a:xfrm>
            <a:off x="395289" y="1131887"/>
            <a:ext cx="4104044" cy="3671887"/>
          </a:xfrm>
        </p:spPr>
        <p:txBody>
          <a:bodyPr/>
          <a:lstStyle>
            <a:lvl1pPr>
              <a:defRPr sz="1600" baseline="0"/>
            </a:lvl1pPr>
            <a:lvl2pPr>
              <a:defRPr sz="1600" baseline="0"/>
            </a:lvl2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0" name="Bildplatzhalter 3">
            <a:extLst>
              <a:ext uri="{FF2B5EF4-FFF2-40B4-BE49-F238E27FC236}">
                <a16:creationId xmlns:a16="http://schemas.microsoft.com/office/drawing/2014/main" id="{02870007-B315-A84C-826C-A93B8C05D8CC}"/>
              </a:ext>
            </a:extLst>
          </p:cNvPr>
          <p:cNvSpPr>
            <a:spLocks noGrp="1"/>
          </p:cNvSpPr>
          <p:nvPr>
            <p:ph type="pic" sz="quarter" idx="23"/>
          </p:nvPr>
        </p:nvSpPr>
        <p:spPr>
          <a:xfrm>
            <a:off x="4657789" y="1138990"/>
            <a:ext cx="1973125" cy="1748590"/>
          </a:xfrm>
        </p:spPr>
        <p:txBody>
          <a:bodyPr/>
          <a:lstStyle/>
          <a:p>
            <a:endParaRPr lang="de-DE"/>
          </a:p>
        </p:txBody>
      </p:sp>
      <p:sp>
        <p:nvSpPr>
          <p:cNvPr id="15" name="Vertikaler Textplatzhalter 13">
            <a:extLst>
              <a:ext uri="{FF2B5EF4-FFF2-40B4-BE49-F238E27FC236}">
                <a16:creationId xmlns:a16="http://schemas.microsoft.com/office/drawing/2014/main" id="{F1EA62FF-EC5E-E040-A2ED-2060076C6021}"/>
              </a:ext>
            </a:extLst>
          </p:cNvPr>
          <p:cNvSpPr>
            <a:spLocks noGrp="1"/>
          </p:cNvSpPr>
          <p:nvPr>
            <p:ph type="body" orient="vert" sz="quarter" idx="18"/>
          </p:nvPr>
        </p:nvSpPr>
        <p:spPr>
          <a:xfrm rot="10800000">
            <a:off x="8754500" y="1131887"/>
            <a:ext cx="198518" cy="3671887"/>
          </a:xfrm>
        </p:spPr>
        <p:txBody>
          <a:bodyPr vert="eaVert">
            <a:normAutofit/>
          </a:bodyPr>
          <a:lstStyle>
            <a:lvl1pPr marL="0" indent="0">
              <a:buFontTx/>
              <a:buNone/>
              <a:defRPr sz="700" baseline="0">
                <a:solidFill>
                  <a:schemeClr val="bg1">
                    <a:lumMod val="75000"/>
                  </a:schemeClr>
                </a:solidFill>
              </a:defRPr>
            </a:lvl1pPr>
          </a:lstStyle>
          <a:p>
            <a:pPr lvl="0"/>
            <a:r>
              <a:rPr lang="de-DE" dirty="0"/>
              <a:t>Mastertextformat bearbeiten</a:t>
            </a:r>
          </a:p>
        </p:txBody>
      </p:sp>
      <p:sp>
        <p:nvSpPr>
          <p:cNvPr id="14" name="Rechteck 13">
            <a:extLst>
              <a:ext uri="{FF2B5EF4-FFF2-40B4-BE49-F238E27FC236}">
                <a16:creationId xmlns:a16="http://schemas.microsoft.com/office/drawing/2014/main" id="{F08BCAD9-5353-7540-A74B-B971D65BC587}"/>
              </a:ext>
            </a:extLst>
          </p:cNvPr>
          <p:cNvSpPr/>
          <p:nvPr userDrawn="1"/>
        </p:nvSpPr>
        <p:spPr>
          <a:xfrm>
            <a:off x="8518524" y="4971106"/>
            <a:ext cx="230187" cy="12051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Date Placeholder 3">
            <a:extLst>
              <a:ext uri="{FF2B5EF4-FFF2-40B4-BE49-F238E27FC236}">
                <a16:creationId xmlns:a16="http://schemas.microsoft.com/office/drawing/2014/main" id="{64F33E54-B64E-724D-B6F2-C896D5A59428}"/>
              </a:ext>
            </a:extLst>
          </p:cNvPr>
          <p:cNvSpPr>
            <a:spLocks noGrp="1"/>
          </p:cNvSpPr>
          <p:nvPr>
            <p:ph type="dt" sz="half" idx="10"/>
          </p:nvPr>
        </p:nvSpPr>
        <p:spPr>
          <a:xfrm>
            <a:off x="7701332" y="4978682"/>
            <a:ext cx="826083" cy="122236"/>
          </a:xfrm>
          <a:prstGeom prst="rect">
            <a:avLst/>
          </a:prstGeom>
        </p:spPr>
        <p:txBody>
          <a:bodyPr/>
          <a:lstStyle>
            <a:lvl1pPr>
              <a:defRPr sz="700" baseline="0"/>
            </a:lvl1pPr>
          </a:lstStyle>
          <a:p>
            <a:r>
              <a:rPr lang="de-DE"/>
              <a:t>12.06.2024</a:t>
            </a:r>
            <a:endParaRPr lang="de-DE" dirty="0"/>
          </a:p>
        </p:txBody>
      </p:sp>
      <p:sp>
        <p:nvSpPr>
          <p:cNvPr id="21" name="Footer Placeholder 4">
            <a:extLst>
              <a:ext uri="{FF2B5EF4-FFF2-40B4-BE49-F238E27FC236}">
                <a16:creationId xmlns:a16="http://schemas.microsoft.com/office/drawing/2014/main" id="{6A32F750-1B9B-8248-988E-921F3CFA7E7E}"/>
              </a:ext>
            </a:extLst>
          </p:cNvPr>
          <p:cNvSpPr>
            <a:spLocks noGrp="1"/>
          </p:cNvSpPr>
          <p:nvPr>
            <p:ph type="ftr" sz="quarter" idx="11"/>
          </p:nvPr>
        </p:nvSpPr>
        <p:spPr>
          <a:xfrm>
            <a:off x="395288" y="4978682"/>
            <a:ext cx="7246916" cy="120158"/>
          </a:xfrm>
          <a:prstGeom prst="rect">
            <a:avLst/>
          </a:prstGeom>
        </p:spPr>
        <p:txBody>
          <a:bodyPr/>
          <a:lstStyle>
            <a:lvl1pPr>
              <a:defRPr sz="700" baseline="0"/>
            </a:lvl1pPr>
          </a:lstStyle>
          <a:p>
            <a:r>
              <a:rPr lang="de-DE"/>
              <a:t>Christoph Kiesl | Seminar Empirische Studien mit R</a:t>
            </a:r>
            <a:endParaRPr lang="de-DE" dirty="0"/>
          </a:p>
        </p:txBody>
      </p:sp>
      <p:sp>
        <p:nvSpPr>
          <p:cNvPr id="22" name="Slide Number Placeholder 5">
            <a:extLst>
              <a:ext uri="{FF2B5EF4-FFF2-40B4-BE49-F238E27FC236}">
                <a16:creationId xmlns:a16="http://schemas.microsoft.com/office/drawing/2014/main" id="{CEC42CFF-3054-A24A-84C3-1DBC7E2D2496}"/>
              </a:ext>
            </a:extLst>
          </p:cNvPr>
          <p:cNvSpPr>
            <a:spLocks noGrp="1"/>
          </p:cNvSpPr>
          <p:nvPr>
            <p:ph type="sldNum" sz="quarter" idx="12"/>
          </p:nvPr>
        </p:nvSpPr>
        <p:spPr>
          <a:xfrm>
            <a:off x="8495030" y="4978682"/>
            <a:ext cx="212654" cy="136107"/>
          </a:xfrm>
          <a:prstGeom prst="rect">
            <a:avLst/>
          </a:prstGeom>
        </p:spPr>
        <p:txBody>
          <a:bodyPr/>
          <a:lstStyle>
            <a:lvl1pPr algn="r">
              <a:defRPr sz="700" baseline="0">
                <a:solidFill>
                  <a:schemeClr val="bg1"/>
                </a:solidFill>
              </a:defRPr>
            </a:lvl1pPr>
          </a:lstStyle>
          <a:p>
            <a:r>
              <a:rPr lang="de-DE" dirty="0"/>
              <a:t> </a:t>
            </a:r>
            <a:fld id="{FE120BDC-5456-EC41-8BB6-7A3B726EA19B}" type="slidenum">
              <a:rPr lang="de-DE" smtClean="0"/>
              <a:pPr/>
              <a:t>‹Nr.›</a:t>
            </a:fld>
            <a:endParaRPr lang="de-DE" dirty="0"/>
          </a:p>
        </p:txBody>
      </p:sp>
      <p:cxnSp>
        <p:nvCxnSpPr>
          <p:cNvPr id="23" name="Gerade Verbindung 22">
            <a:extLst>
              <a:ext uri="{FF2B5EF4-FFF2-40B4-BE49-F238E27FC236}">
                <a16:creationId xmlns:a16="http://schemas.microsoft.com/office/drawing/2014/main" id="{70276F58-AD42-434E-9F85-851C80A65513}"/>
              </a:ext>
            </a:extLst>
          </p:cNvPr>
          <p:cNvCxnSpPr/>
          <p:nvPr userDrawn="1"/>
        </p:nvCxnSpPr>
        <p:spPr>
          <a:xfrm>
            <a:off x="395288" y="4969853"/>
            <a:ext cx="8353425"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7" name="Bildplatzhalter 3">
            <a:extLst>
              <a:ext uri="{FF2B5EF4-FFF2-40B4-BE49-F238E27FC236}">
                <a16:creationId xmlns:a16="http://schemas.microsoft.com/office/drawing/2014/main" id="{47624A23-F85B-4047-B34C-B0E8032B5D96}"/>
              </a:ext>
            </a:extLst>
          </p:cNvPr>
          <p:cNvSpPr>
            <a:spLocks noGrp="1"/>
          </p:cNvSpPr>
          <p:nvPr>
            <p:ph type="pic" sz="quarter" idx="27"/>
          </p:nvPr>
        </p:nvSpPr>
        <p:spPr>
          <a:xfrm>
            <a:off x="4657789" y="3055185"/>
            <a:ext cx="1973125" cy="1748590"/>
          </a:xfrm>
        </p:spPr>
        <p:txBody>
          <a:bodyPr/>
          <a:lstStyle/>
          <a:p>
            <a:endParaRPr lang="de-DE"/>
          </a:p>
        </p:txBody>
      </p:sp>
      <p:sp>
        <p:nvSpPr>
          <p:cNvPr id="19" name="Bildplatzhalter 3">
            <a:extLst>
              <a:ext uri="{FF2B5EF4-FFF2-40B4-BE49-F238E27FC236}">
                <a16:creationId xmlns:a16="http://schemas.microsoft.com/office/drawing/2014/main" id="{CF69278E-D2C2-D542-8B28-9B430699213A}"/>
              </a:ext>
            </a:extLst>
          </p:cNvPr>
          <p:cNvSpPr>
            <a:spLocks noGrp="1"/>
          </p:cNvSpPr>
          <p:nvPr>
            <p:ph type="pic" sz="quarter" idx="28"/>
          </p:nvPr>
        </p:nvSpPr>
        <p:spPr>
          <a:xfrm>
            <a:off x="6775588" y="1138990"/>
            <a:ext cx="1973125" cy="1748590"/>
          </a:xfrm>
        </p:spPr>
        <p:txBody>
          <a:bodyPr/>
          <a:lstStyle/>
          <a:p>
            <a:endParaRPr lang="de-DE"/>
          </a:p>
        </p:txBody>
      </p:sp>
      <p:sp>
        <p:nvSpPr>
          <p:cNvPr id="24" name="Bildplatzhalter 3">
            <a:extLst>
              <a:ext uri="{FF2B5EF4-FFF2-40B4-BE49-F238E27FC236}">
                <a16:creationId xmlns:a16="http://schemas.microsoft.com/office/drawing/2014/main" id="{C1B5A0D8-8609-6D4A-8558-4C297036DE9B}"/>
              </a:ext>
            </a:extLst>
          </p:cNvPr>
          <p:cNvSpPr>
            <a:spLocks noGrp="1"/>
          </p:cNvSpPr>
          <p:nvPr>
            <p:ph type="pic" sz="quarter" idx="29"/>
          </p:nvPr>
        </p:nvSpPr>
        <p:spPr>
          <a:xfrm>
            <a:off x="6775588" y="3055185"/>
            <a:ext cx="1973125" cy="1748590"/>
          </a:xfrm>
        </p:spPr>
        <p:txBody>
          <a:bodyPr/>
          <a:lstStyle/>
          <a:p>
            <a:endParaRPr lang="de-DE"/>
          </a:p>
        </p:txBody>
      </p:sp>
    </p:spTree>
    <p:extLst>
      <p:ext uri="{BB962C8B-B14F-4D97-AF65-F5344CB8AC3E}">
        <p14:creationId xmlns:p14="http://schemas.microsoft.com/office/powerpoint/2010/main" val="1833831435"/>
      </p:ext>
    </p:extLst>
  </p:cSld>
  <p:clrMapOvr>
    <a:masterClrMapping/>
  </p:clrMapOvr>
  <p:extLst>
    <p:ext uri="{DCECCB84-F9BA-43D5-87BE-67443E8EF086}">
      <p15:sldGuideLst xmlns:p15="http://schemas.microsoft.com/office/powerpoint/2012/main">
        <p15:guide id="2" pos="5511" userDrawn="1">
          <p15:clr>
            <a:srgbClr val="FBAE40"/>
          </p15:clr>
        </p15:guide>
        <p15:guide id="3" pos="249" userDrawn="1">
          <p15:clr>
            <a:srgbClr val="FBAE40"/>
          </p15:clr>
        </p15:guide>
        <p15:guide id="4" orient="horz" pos="191" userDrawn="1">
          <p15:clr>
            <a:srgbClr val="FBAE40"/>
          </p15:clr>
        </p15:guide>
        <p15:guide id="5" orient="horz" pos="713" userDrawn="1">
          <p15:clr>
            <a:srgbClr val="FBAE40"/>
          </p15:clr>
        </p15:guide>
        <p15:guide id="6" orient="horz" pos="3026" userDrawn="1">
          <p15:clr>
            <a:srgbClr val="FBAE40"/>
          </p15:clr>
        </p15:guide>
        <p15:guide id="7" pos="292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470075"/>
          </a:xfrm>
          <a:prstGeom prst="rect">
            <a:avLst/>
          </a:prstGeom>
        </p:spPr>
        <p:txBody>
          <a:bodyPr vert="horz" lIns="0" tIns="0" rIns="0" bIns="0" rtlCol="0" anchor="t" anchorCtr="0">
            <a:noAutofit/>
          </a:bodyPr>
          <a:lstStyle/>
          <a:p>
            <a:r>
              <a:rPr lang="de-DE" dirty="0"/>
              <a:t>Mastertitelformat bearbeiten</a:t>
            </a:r>
            <a:endParaRPr lang="en-US" dirty="0"/>
          </a:p>
        </p:txBody>
      </p:sp>
      <p:sp>
        <p:nvSpPr>
          <p:cNvPr id="3" name="Text Placeholder 2"/>
          <p:cNvSpPr>
            <a:spLocks noGrp="1"/>
          </p:cNvSpPr>
          <p:nvPr>
            <p:ph type="body" idx="1"/>
          </p:nvPr>
        </p:nvSpPr>
        <p:spPr>
          <a:xfrm>
            <a:off x="612000" y="1369219"/>
            <a:ext cx="7886700" cy="3263504"/>
          </a:xfrm>
          <a:prstGeom prst="rect">
            <a:avLst/>
          </a:prstGeom>
        </p:spPr>
        <p:txBody>
          <a:bodyPr vert="horz" lIns="0" tIns="0" rIns="0" bIns="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7325282" y="5002791"/>
            <a:ext cx="899064" cy="140709"/>
          </a:xfrm>
          <a:prstGeom prst="rect">
            <a:avLst/>
          </a:prstGeom>
        </p:spPr>
        <p:txBody>
          <a:bodyPr vert="horz" lIns="0" tIns="0" rIns="0" bIns="0" rtlCol="0" anchor="t" anchorCtr="0"/>
          <a:lstStyle>
            <a:lvl1pPr algn="l">
              <a:defRPr sz="700" baseline="0">
                <a:solidFill>
                  <a:schemeClr val="tx1">
                    <a:tint val="75000"/>
                  </a:schemeClr>
                </a:solidFill>
                <a:latin typeface="Arial" panose="020B0604020202020204" pitchFamily="34" charset="0"/>
              </a:defRPr>
            </a:lvl1pPr>
          </a:lstStyle>
          <a:p>
            <a:r>
              <a:rPr lang="de-DE"/>
              <a:t>12.06.2024</a:t>
            </a:r>
            <a:endParaRPr lang="de-DE" dirty="0"/>
          </a:p>
        </p:txBody>
      </p:sp>
      <p:sp>
        <p:nvSpPr>
          <p:cNvPr id="5" name="Footer Placeholder 4"/>
          <p:cNvSpPr>
            <a:spLocks noGrp="1"/>
          </p:cNvSpPr>
          <p:nvPr>
            <p:ph type="ftr" sz="quarter" idx="3"/>
          </p:nvPr>
        </p:nvSpPr>
        <p:spPr>
          <a:xfrm>
            <a:off x="632114" y="5002790"/>
            <a:ext cx="5738408" cy="140709"/>
          </a:xfrm>
          <a:prstGeom prst="rect">
            <a:avLst/>
          </a:prstGeom>
        </p:spPr>
        <p:txBody>
          <a:bodyPr vert="horz" lIns="0" tIns="0" rIns="0" bIns="0" rtlCol="0" anchor="t" anchorCtr="0"/>
          <a:lstStyle>
            <a:lvl1pPr algn="l">
              <a:defRPr sz="700" b="0" i="0" baseline="0">
                <a:solidFill>
                  <a:schemeClr val="tx1">
                    <a:tint val="75000"/>
                  </a:schemeClr>
                </a:solidFill>
                <a:latin typeface="Arial" panose="020B0604020202020204" pitchFamily="34" charset="0"/>
                <a:cs typeface="Arial" panose="020B0604020202020204" pitchFamily="34" charset="0"/>
              </a:defRPr>
            </a:lvl1pPr>
          </a:lstStyle>
          <a:p>
            <a:r>
              <a:rPr lang="de-DE"/>
              <a:t>Christoph Kiesl | Seminar Empirische Studien mit R</a:t>
            </a:r>
            <a:endParaRPr lang="de-DE" dirty="0"/>
          </a:p>
        </p:txBody>
      </p:sp>
      <p:sp>
        <p:nvSpPr>
          <p:cNvPr id="6" name="Slide Number Placeholder 5"/>
          <p:cNvSpPr>
            <a:spLocks noGrp="1"/>
          </p:cNvSpPr>
          <p:nvPr>
            <p:ph type="sldNum" sz="quarter" idx="4"/>
          </p:nvPr>
        </p:nvSpPr>
        <p:spPr>
          <a:xfrm>
            <a:off x="8245366" y="5002791"/>
            <a:ext cx="269983" cy="137246"/>
          </a:xfrm>
          <a:prstGeom prst="rect">
            <a:avLst/>
          </a:prstGeom>
        </p:spPr>
        <p:txBody>
          <a:bodyPr vert="horz" lIns="0" tIns="0" rIns="0" bIns="0" rtlCol="0" anchor="t" anchorCtr="0"/>
          <a:lstStyle>
            <a:lvl1pPr algn="r">
              <a:defRPr sz="700" b="0" i="0" baseline="0">
                <a:solidFill>
                  <a:schemeClr val="bg1"/>
                </a:solidFill>
                <a:latin typeface="Arial" panose="020B0604020202020204" pitchFamily="34" charset="0"/>
                <a:cs typeface="Arial" panose="020B0604020202020204" pitchFamily="34" charset="0"/>
              </a:defRPr>
            </a:lvl1pPr>
          </a:lstStyle>
          <a:p>
            <a:fld id="{FE120BDC-5456-EC41-8BB6-7A3B726EA19B}" type="slidenum">
              <a:rPr lang="de-DE" smtClean="0"/>
              <a:pPr/>
              <a:t>‹Nr.›</a:t>
            </a:fld>
            <a:endParaRPr lang="de-DE" dirty="0"/>
          </a:p>
        </p:txBody>
      </p:sp>
    </p:spTree>
    <p:extLst>
      <p:ext uri="{BB962C8B-B14F-4D97-AF65-F5344CB8AC3E}">
        <p14:creationId xmlns:p14="http://schemas.microsoft.com/office/powerpoint/2010/main" val="3278109057"/>
      </p:ext>
    </p:extLst>
  </p:cSld>
  <p:clrMap bg1="lt1" tx1="dk1" bg2="lt2" tx2="dk2" accent1="accent1" accent2="accent2" accent3="accent3" accent4="accent4" accent5="accent5" accent6="accent6" hlink="hlink" folHlink="folHlink"/>
  <p:sldLayoutIdLst>
    <p:sldLayoutId id="2147483675" r:id="rId1"/>
    <p:sldLayoutId id="2147483661" r:id="rId2"/>
    <p:sldLayoutId id="2147483676" r:id="rId3"/>
    <p:sldLayoutId id="2147483680" r:id="rId4"/>
    <p:sldLayoutId id="2147483668" r:id="rId5"/>
    <p:sldLayoutId id="2147483669" r:id="rId6"/>
    <p:sldLayoutId id="2147483670" r:id="rId7"/>
    <p:sldLayoutId id="2147483678" r:id="rId8"/>
    <p:sldLayoutId id="2147483671" r:id="rId9"/>
    <p:sldLayoutId id="2147483672" r:id="rId10"/>
    <p:sldLayoutId id="2147483677" r:id="rId11"/>
    <p:sldLayoutId id="2147483673" r:id="rId12"/>
    <p:sldLayoutId id="2147483679" r:id="rId13"/>
  </p:sldLayoutIdLst>
  <p:hf hdr="0"/>
  <p:txStyles>
    <p:titleStyle>
      <a:lvl1pPr algn="l" defTabSz="685800" rtl="0" eaLnBrk="1" latinLnBrk="0" hangingPunct="1">
        <a:lnSpc>
          <a:spcPct val="100000"/>
        </a:lnSpc>
        <a:spcBef>
          <a:spcPct val="0"/>
        </a:spcBef>
        <a:buNone/>
        <a:defRPr sz="2000" b="1" i="0" kern="1200" baseline="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100000"/>
        </a:lnSpc>
        <a:spcBef>
          <a:spcPts val="750"/>
        </a:spcBef>
        <a:buClr>
          <a:srgbClr val="77BA49"/>
        </a:buClr>
        <a:buFont typeface="Wingdings" pitchFamily="2" charset="2"/>
        <a:buChar char="§"/>
        <a:defRPr sz="1650" b="0" i="0" kern="1200" baseline="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Font typeface="Arial" panose="020B0604020202020204" pitchFamily="34" charset="0"/>
        <a:buChar char="•"/>
        <a:defRPr sz="1650" b="0" i="0" kern="1200" baseline="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Font typeface="Arial" panose="020B0604020202020204" pitchFamily="34" charset="0"/>
        <a:buChar char="•"/>
        <a:defRPr sz="1400" b="0" i="0" kern="1200" baseline="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Font typeface="Arial" panose="020B0604020202020204" pitchFamily="34" charset="0"/>
        <a:buChar char="•"/>
        <a:defRPr sz="1400" b="0" i="0" kern="1200" baseline="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Font typeface="Arial" panose="020B0604020202020204" pitchFamily="34" charset="0"/>
        <a:buChar char="•"/>
        <a:defRPr sz="1400" b="0" i="0" kern="1200" baseline="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customXml" Target="../ink/ink2.xml"/><Relationship Id="rId10" Type="http://schemas.openxmlformats.org/officeDocument/2006/relationships/image" Target="../media/image17.png"/><Relationship Id="rId4" Type="http://schemas.openxmlformats.org/officeDocument/2006/relationships/image" Target="../media/image14.png"/><Relationship Id="rId9" Type="http://schemas.openxmlformats.org/officeDocument/2006/relationships/customXml" Target="../ink/ink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customXml" Target="../ink/ink10.xml"/><Relationship Id="rId18" Type="http://schemas.openxmlformats.org/officeDocument/2006/relationships/image" Target="../media/image27.png"/><Relationship Id="rId3" Type="http://schemas.openxmlformats.org/officeDocument/2006/relationships/customXml" Target="../ink/ink5.xml"/><Relationship Id="rId7" Type="http://schemas.openxmlformats.org/officeDocument/2006/relationships/customXml" Target="../ink/ink7.xml"/><Relationship Id="rId12" Type="http://schemas.openxmlformats.org/officeDocument/2006/relationships/image" Target="../media/image24.png"/><Relationship Id="rId17" Type="http://schemas.openxmlformats.org/officeDocument/2006/relationships/customXml" Target="../ink/ink12.xml"/><Relationship Id="rId2" Type="http://schemas.openxmlformats.org/officeDocument/2006/relationships/image" Target="../media/image19.PNG"/><Relationship Id="rId16" Type="http://schemas.openxmlformats.org/officeDocument/2006/relationships/image" Target="../media/image26.png"/><Relationship Id="rId1" Type="http://schemas.openxmlformats.org/officeDocument/2006/relationships/slideLayout" Target="../slideLayouts/slideLayout7.xml"/><Relationship Id="rId6" Type="http://schemas.openxmlformats.org/officeDocument/2006/relationships/image" Target="../media/image21.png"/><Relationship Id="rId11" Type="http://schemas.openxmlformats.org/officeDocument/2006/relationships/customXml" Target="../ink/ink9.xml"/><Relationship Id="rId5" Type="http://schemas.openxmlformats.org/officeDocument/2006/relationships/customXml" Target="../ink/ink6.xml"/><Relationship Id="rId15" Type="http://schemas.openxmlformats.org/officeDocument/2006/relationships/customXml" Target="../ink/ink11.xml"/><Relationship Id="rId10" Type="http://schemas.openxmlformats.org/officeDocument/2006/relationships/image" Target="../media/image23.png"/><Relationship Id="rId4" Type="http://schemas.openxmlformats.org/officeDocument/2006/relationships/image" Target="../media/image20.png"/><Relationship Id="rId9" Type="http://schemas.openxmlformats.org/officeDocument/2006/relationships/customXml" Target="../ink/ink8.xml"/><Relationship Id="rId14" Type="http://schemas.openxmlformats.org/officeDocument/2006/relationships/image" Target="../media/image2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customXml" Target="../ink/ink18.xml"/><Relationship Id="rId3" Type="http://schemas.openxmlformats.org/officeDocument/2006/relationships/customXml" Target="../ink/ink13.xml"/><Relationship Id="rId7" Type="http://schemas.openxmlformats.org/officeDocument/2006/relationships/customXml" Target="../ink/ink15.xml"/><Relationship Id="rId12" Type="http://schemas.openxmlformats.org/officeDocument/2006/relationships/image" Target="../media/image33.png"/><Relationship Id="rId2" Type="http://schemas.openxmlformats.org/officeDocument/2006/relationships/image" Target="../media/image28.PNG"/><Relationship Id="rId16" Type="http://schemas.openxmlformats.org/officeDocument/2006/relationships/image" Target="../media/image35.png"/><Relationship Id="rId1" Type="http://schemas.openxmlformats.org/officeDocument/2006/relationships/slideLayout" Target="../slideLayouts/slideLayout7.xml"/><Relationship Id="rId6" Type="http://schemas.openxmlformats.org/officeDocument/2006/relationships/image" Target="../media/image30.png"/><Relationship Id="rId11" Type="http://schemas.openxmlformats.org/officeDocument/2006/relationships/customXml" Target="../ink/ink17.xml"/><Relationship Id="rId5" Type="http://schemas.openxmlformats.org/officeDocument/2006/relationships/customXml" Target="../ink/ink14.xml"/><Relationship Id="rId15" Type="http://schemas.openxmlformats.org/officeDocument/2006/relationships/customXml" Target="../ink/ink19.xml"/><Relationship Id="rId10" Type="http://schemas.openxmlformats.org/officeDocument/2006/relationships/image" Target="../media/image32.png"/><Relationship Id="rId4" Type="http://schemas.openxmlformats.org/officeDocument/2006/relationships/image" Target="../media/image29.png"/><Relationship Id="rId9" Type="http://schemas.openxmlformats.org/officeDocument/2006/relationships/customXml" Target="../ink/ink16.xml"/><Relationship Id="rId14" Type="http://schemas.openxmlformats.org/officeDocument/2006/relationships/image" Target="../media/image3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hyperlink" Target="https://doi.org/10.1287/mnsc.2022.4595"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E82EA0A-E102-55B9-258A-668187314075}"/>
              </a:ext>
            </a:extLst>
          </p:cNvPr>
          <p:cNvSpPr>
            <a:spLocks noGrp="1"/>
          </p:cNvSpPr>
          <p:nvPr>
            <p:ph type="subTitle" idx="1"/>
          </p:nvPr>
        </p:nvSpPr>
        <p:spPr/>
        <p:txBody>
          <a:bodyPr/>
          <a:lstStyle/>
          <a:p>
            <a:r>
              <a:rPr lang="de-DE" dirty="0"/>
              <a:t>Seminar Empirische Studien mit R</a:t>
            </a:r>
          </a:p>
          <a:p>
            <a:endParaRPr lang="de-DE" dirty="0"/>
          </a:p>
        </p:txBody>
      </p:sp>
      <p:sp>
        <p:nvSpPr>
          <p:cNvPr id="3" name="Titel 2">
            <a:extLst>
              <a:ext uri="{FF2B5EF4-FFF2-40B4-BE49-F238E27FC236}">
                <a16:creationId xmlns:a16="http://schemas.microsoft.com/office/drawing/2014/main" id="{5C350F21-641F-1A59-1C5E-8EBEBF4BD9A1}"/>
              </a:ext>
            </a:extLst>
          </p:cNvPr>
          <p:cNvSpPr>
            <a:spLocks noGrp="1"/>
          </p:cNvSpPr>
          <p:nvPr>
            <p:ph type="ctrTitle"/>
          </p:nvPr>
        </p:nvSpPr>
        <p:spPr/>
        <p:txBody>
          <a:bodyPr/>
          <a:lstStyle/>
          <a:p>
            <a:r>
              <a:rPr lang="de-DE" dirty="0" err="1"/>
              <a:t>Executives</a:t>
            </a:r>
            <a:r>
              <a:rPr lang="de-DE" dirty="0"/>
              <a:t> in Politics</a:t>
            </a:r>
            <a:br>
              <a:rPr lang="de-DE" dirty="0"/>
            </a:br>
            <a:r>
              <a:rPr lang="de-DE" sz="1600" b="0" dirty="0"/>
              <a:t>By Ilona </a:t>
            </a:r>
            <a:r>
              <a:rPr lang="de-DE" sz="1600" b="0" dirty="0" err="1"/>
              <a:t>Babenko</a:t>
            </a:r>
            <a:r>
              <a:rPr lang="de-DE" sz="1600" b="0" dirty="0"/>
              <a:t>, </a:t>
            </a:r>
            <a:r>
              <a:rPr lang="de-DE" sz="1600" b="0" dirty="0" err="1"/>
              <a:t>Viktar</a:t>
            </a:r>
            <a:r>
              <a:rPr lang="de-DE" sz="1600" b="0" dirty="0"/>
              <a:t> </a:t>
            </a:r>
            <a:r>
              <a:rPr lang="de-DE" sz="1600" b="0" dirty="0" err="1"/>
              <a:t>Fedaseyeu</a:t>
            </a:r>
            <a:r>
              <a:rPr lang="de-DE" sz="1600" b="0" dirty="0"/>
              <a:t> and Song Zhang (2022)</a:t>
            </a:r>
            <a:br>
              <a:rPr lang="de-DE" sz="1600" dirty="0"/>
            </a:br>
            <a:endParaRPr lang="de-DE" sz="1600" dirty="0"/>
          </a:p>
        </p:txBody>
      </p:sp>
      <p:pic>
        <p:nvPicPr>
          <p:cNvPr id="10" name="Bildplatzhalter 9" descr="Ein Bild, das Person, Menschliches Gesicht, Krawatte, Formelle Kleidung enthält.&#10;&#10;Automatisch generierte Beschreibung">
            <a:extLst>
              <a:ext uri="{FF2B5EF4-FFF2-40B4-BE49-F238E27FC236}">
                <a16:creationId xmlns:a16="http://schemas.microsoft.com/office/drawing/2014/main" id="{CA3DB478-339C-43C8-B0A2-964FFFFC801D}"/>
              </a:ext>
            </a:extLst>
          </p:cNvPr>
          <p:cNvPicPr>
            <a:picLocks noGrp="1" noChangeAspect="1"/>
          </p:cNvPicPr>
          <p:nvPr>
            <p:ph type="pic" sz="quarter" idx="13"/>
          </p:nvPr>
        </p:nvPicPr>
        <p:blipFill>
          <a:blip r:embed="rId2"/>
          <a:srcRect t="16605" b="16605"/>
          <a:stretch>
            <a:fillRect/>
          </a:stretch>
        </p:blipFill>
        <p:spPr/>
      </p:pic>
      <p:sp>
        <p:nvSpPr>
          <p:cNvPr id="5" name="Vertikaler Textplatzhalter 4">
            <a:extLst>
              <a:ext uri="{FF2B5EF4-FFF2-40B4-BE49-F238E27FC236}">
                <a16:creationId xmlns:a16="http://schemas.microsoft.com/office/drawing/2014/main" id="{826232A5-E2E4-0582-E0AC-89FFAECE47A3}"/>
              </a:ext>
            </a:extLst>
          </p:cNvPr>
          <p:cNvSpPr>
            <a:spLocks noGrp="1"/>
          </p:cNvSpPr>
          <p:nvPr>
            <p:ph type="body" orient="vert" sz="quarter" idx="15"/>
          </p:nvPr>
        </p:nvSpPr>
        <p:spPr/>
        <p:txBody>
          <a:bodyPr>
            <a:normAutofit fontScale="62500" lnSpcReduction="20000"/>
          </a:bodyPr>
          <a:lstStyle/>
          <a:p>
            <a:r>
              <a:rPr lang="en-US" dirty="0"/>
              <a:t>Quelle: Von Gage Skidmore from Surprise, AZ, United States of America - Donald Trump, CC BY-SA 2.0, https://commons.wikimedia.org/w/index.php?curid=128891797</a:t>
            </a:r>
            <a:endParaRPr lang="de-DE" dirty="0"/>
          </a:p>
        </p:txBody>
      </p:sp>
      <p:sp>
        <p:nvSpPr>
          <p:cNvPr id="6" name="Datumsplatzhalter 5">
            <a:extLst>
              <a:ext uri="{FF2B5EF4-FFF2-40B4-BE49-F238E27FC236}">
                <a16:creationId xmlns:a16="http://schemas.microsoft.com/office/drawing/2014/main" id="{CF1D305B-C2CF-2179-BC2B-9AEE03784A09}"/>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C57CB86D-641A-E0EB-6226-450A36C2B94F}"/>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D09371F5-DA57-A698-3111-A5A33B6C08E7}"/>
              </a:ext>
            </a:extLst>
          </p:cNvPr>
          <p:cNvSpPr>
            <a:spLocks noGrp="1"/>
          </p:cNvSpPr>
          <p:nvPr>
            <p:ph type="sldNum" sz="quarter" idx="12"/>
          </p:nvPr>
        </p:nvSpPr>
        <p:spPr/>
        <p:txBody>
          <a:bodyPr/>
          <a:lstStyle/>
          <a:p>
            <a:r>
              <a:rPr lang="de-DE"/>
              <a:t> </a:t>
            </a:r>
            <a:fld id="{FE120BDC-5456-EC41-8BB6-7A3B726EA19B}" type="slidenum">
              <a:rPr lang="de-DE" smtClean="0"/>
              <a:pPr/>
              <a:t>1</a:t>
            </a:fld>
            <a:endParaRPr lang="de-DE" dirty="0"/>
          </a:p>
        </p:txBody>
      </p:sp>
    </p:spTree>
    <p:extLst>
      <p:ext uri="{BB962C8B-B14F-4D97-AF65-F5344CB8AC3E}">
        <p14:creationId xmlns:p14="http://schemas.microsoft.com/office/powerpoint/2010/main" val="2534055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4B6E23-5627-76AC-7771-D91A7620AF1E}"/>
              </a:ext>
            </a:extLst>
          </p:cNvPr>
          <p:cNvSpPr>
            <a:spLocks noGrp="1"/>
          </p:cNvSpPr>
          <p:nvPr>
            <p:ph type="ctrTitle"/>
          </p:nvPr>
        </p:nvSpPr>
        <p:spPr/>
        <p:txBody>
          <a:bodyPr/>
          <a:lstStyle/>
          <a:p>
            <a:r>
              <a:rPr lang="de-DE" dirty="0"/>
              <a:t>3. Daten – basierend auf </a:t>
            </a:r>
            <a:r>
              <a:rPr lang="de-DE" dirty="0" err="1"/>
              <a:t>BoardEx</a:t>
            </a:r>
            <a:endParaRPr lang="de-DE" dirty="0"/>
          </a:p>
        </p:txBody>
      </p:sp>
      <p:sp>
        <p:nvSpPr>
          <p:cNvPr id="3" name="Inhaltsplatzhalter 2">
            <a:extLst>
              <a:ext uri="{FF2B5EF4-FFF2-40B4-BE49-F238E27FC236}">
                <a16:creationId xmlns:a16="http://schemas.microsoft.com/office/drawing/2014/main" id="{8F13CB59-34A4-D5DC-6C4A-9B4B985ECB69}"/>
              </a:ext>
            </a:extLst>
          </p:cNvPr>
          <p:cNvSpPr>
            <a:spLocks noGrp="1"/>
          </p:cNvSpPr>
          <p:nvPr>
            <p:ph sz="quarter" idx="13"/>
          </p:nvPr>
        </p:nvSpPr>
        <p:spPr/>
        <p:txBody>
          <a:bodyPr/>
          <a:lstStyle/>
          <a:p>
            <a:r>
              <a:rPr lang="de-DE" dirty="0"/>
              <a:t>Beobachtungszeitraum von 1980 bis 2016</a:t>
            </a:r>
          </a:p>
          <a:p>
            <a:r>
              <a:rPr lang="de-DE" dirty="0"/>
              <a:t>Datensatz enthält 695 Kampagnen</a:t>
            </a:r>
          </a:p>
          <a:p>
            <a:r>
              <a:rPr lang="de-DE" dirty="0"/>
              <a:t>146 davon von </a:t>
            </a:r>
            <a:r>
              <a:rPr lang="de-DE" i="1" dirty="0" err="1"/>
              <a:t>BoardEx</a:t>
            </a:r>
            <a:r>
              <a:rPr lang="de-DE" i="1" dirty="0"/>
              <a:t> </a:t>
            </a:r>
            <a:r>
              <a:rPr lang="de-DE" i="1" dirty="0" err="1"/>
              <a:t>Executives</a:t>
            </a:r>
            <a:endParaRPr lang="de-DE" dirty="0"/>
          </a:p>
          <a:p>
            <a:pPr marL="0" indent="0">
              <a:buNone/>
            </a:pPr>
            <a:endParaRPr lang="de-DE" dirty="0"/>
          </a:p>
          <a:p>
            <a:endParaRPr lang="de-DE" dirty="0"/>
          </a:p>
        </p:txBody>
      </p:sp>
      <p:sp>
        <p:nvSpPr>
          <p:cNvPr id="4" name="Datumsplatzhalter 3">
            <a:extLst>
              <a:ext uri="{FF2B5EF4-FFF2-40B4-BE49-F238E27FC236}">
                <a16:creationId xmlns:a16="http://schemas.microsoft.com/office/drawing/2014/main" id="{92F16E68-4137-507A-AC20-DF63FEF872DE}"/>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9EE41334-4C8B-1D39-C4CF-E9448D89BB56}"/>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6C0CABA6-23D5-C8BD-2FF3-65030D5CF965}"/>
              </a:ext>
            </a:extLst>
          </p:cNvPr>
          <p:cNvSpPr>
            <a:spLocks noGrp="1"/>
          </p:cNvSpPr>
          <p:nvPr>
            <p:ph type="sldNum" sz="quarter" idx="12"/>
          </p:nvPr>
        </p:nvSpPr>
        <p:spPr/>
        <p:txBody>
          <a:bodyPr/>
          <a:lstStyle/>
          <a:p>
            <a:r>
              <a:rPr lang="de-DE"/>
              <a:t> </a:t>
            </a:r>
            <a:fld id="{FE120BDC-5456-EC41-8BB6-7A3B726EA19B}" type="slidenum">
              <a:rPr lang="de-DE" smtClean="0"/>
              <a:pPr/>
              <a:t>10</a:t>
            </a:fld>
            <a:endParaRPr lang="de-DE" dirty="0"/>
          </a:p>
        </p:txBody>
      </p:sp>
      <p:pic>
        <p:nvPicPr>
          <p:cNvPr id="10" name="Grafik 9">
            <a:extLst>
              <a:ext uri="{FF2B5EF4-FFF2-40B4-BE49-F238E27FC236}">
                <a16:creationId xmlns:a16="http://schemas.microsoft.com/office/drawing/2014/main" id="{4BC13014-140A-A5E1-59F6-1CC8F4D44F59}"/>
              </a:ext>
            </a:extLst>
          </p:cNvPr>
          <p:cNvPicPr>
            <a:picLocks noChangeAspect="1"/>
          </p:cNvPicPr>
          <p:nvPr/>
        </p:nvPicPr>
        <p:blipFill>
          <a:blip r:embed="rId2"/>
          <a:srcRect/>
          <a:stretch/>
        </p:blipFill>
        <p:spPr>
          <a:xfrm>
            <a:off x="1288416" y="2927991"/>
            <a:ext cx="6567167" cy="1387704"/>
          </a:xfrm>
          <a:prstGeom prst="rect">
            <a:avLst/>
          </a:prstGeom>
        </p:spPr>
      </p:pic>
    </p:spTree>
    <p:extLst>
      <p:ext uri="{BB962C8B-B14F-4D97-AF65-F5344CB8AC3E}">
        <p14:creationId xmlns:p14="http://schemas.microsoft.com/office/powerpoint/2010/main" val="4280631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4B6E23-5627-76AC-7771-D91A7620AF1E}"/>
              </a:ext>
            </a:extLst>
          </p:cNvPr>
          <p:cNvSpPr>
            <a:spLocks noGrp="1"/>
          </p:cNvSpPr>
          <p:nvPr>
            <p:ph type="ctrTitle"/>
          </p:nvPr>
        </p:nvSpPr>
        <p:spPr/>
        <p:txBody>
          <a:bodyPr/>
          <a:lstStyle/>
          <a:p>
            <a:r>
              <a:rPr lang="de-DE" dirty="0"/>
              <a:t>3. Daten – basierend auf </a:t>
            </a:r>
            <a:r>
              <a:rPr lang="de-DE" dirty="0" err="1"/>
              <a:t>BoardEx</a:t>
            </a:r>
            <a:endParaRPr lang="de-DE" dirty="0"/>
          </a:p>
        </p:txBody>
      </p:sp>
      <p:sp>
        <p:nvSpPr>
          <p:cNvPr id="3" name="Inhaltsplatzhalter 2">
            <a:extLst>
              <a:ext uri="{FF2B5EF4-FFF2-40B4-BE49-F238E27FC236}">
                <a16:creationId xmlns:a16="http://schemas.microsoft.com/office/drawing/2014/main" id="{8F13CB59-34A4-D5DC-6C4A-9B4B985ECB69}"/>
              </a:ext>
            </a:extLst>
          </p:cNvPr>
          <p:cNvSpPr>
            <a:spLocks noGrp="1"/>
          </p:cNvSpPr>
          <p:nvPr>
            <p:ph sz="quarter" idx="13"/>
          </p:nvPr>
        </p:nvSpPr>
        <p:spPr/>
        <p:txBody>
          <a:bodyPr/>
          <a:lstStyle/>
          <a:p>
            <a:r>
              <a:rPr lang="de-DE" dirty="0"/>
              <a:t>Beobachtungszeitraum von 1986 bis 2016</a:t>
            </a:r>
          </a:p>
          <a:p>
            <a:r>
              <a:rPr lang="de-DE" dirty="0"/>
              <a:t>Daten zu Selbstfinanzierung erst nach Wahljahr 1984 erfasst</a:t>
            </a:r>
          </a:p>
          <a:p>
            <a:endParaRPr lang="de-DE" dirty="0"/>
          </a:p>
          <a:p>
            <a:endParaRPr lang="de-DE" dirty="0"/>
          </a:p>
        </p:txBody>
      </p:sp>
      <p:sp>
        <p:nvSpPr>
          <p:cNvPr id="4" name="Datumsplatzhalter 3">
            <a:extLst>
              <a:ext uri="{FF2B5EF4-FFF2-40B4-BE49-F238E27FC236}">
                <a16:creationId xmlns:a16="http://schemas.microsoft.com/office/drawing/2014/main" id="{92F16E68-4137-507A-AC20-DF63FEF872DE}"/>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9EE41334-4C8B-1D39-C4CF-E9448D89BB56}"/>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6C0CABA6-23D5-C8BD-2FF3-65030D5CF965}"/>
              </a:ext>
            </a:extLst>
          </p:cNvPr>
          <p:cNvSpPr>
            <a:spLocks noGrp="1"/>
          </p:cNvSpPr>
          <p:nvPr>
            <p:ph type="sldNum" sz="quarter" idx="12"/>
          </p:nvPr>
        </p:nvSpPr>
        <p:spPr/>
        <p:txBody>
          <a:bodyPr/>
          <a:lstStyle/>
          <a:p>
            <a:r>
              <a:rPr lang="de-DE"/>
              <a:t> </a:t>
            </a:r>
            <a:fld id="{FE120BDC-5456-EC41-8BB6-7A3B726EA19B}" type="slidenum">
              <a:rPr lang="de-DE" smtClean="0"/>
              <a:pPr/>
              <a:t>11</a:t>
            </a:fld>
            <a:endParaRPr lang="de-DE" dirty="0"/>
          </a:p>
        </p:txBody>
      </p:sp>
      <p:pic>
        <p:nvPicPr>
          <p:cNvPr id="10" name="Grafik 9">
            <a:extLst>
              <a:ext uri="{FF2B5EF4-FFF2-40B4-BE49-F238E27FC236}">
                <a16:creationId xmlns:a16="http://schemas.microsoft.com/office/drawing/2014/main" id="{4BC13014-140A-A5E1-59F6-1CC8F4D44F59}"/>
              </a:ext>
            </a:extLst>
          </p:cNvPr>
          <p:cNvPicPr>
            <a:picLocks noChangeAspect="1"/>
          </p:cNvPicPr>
          <p:nvPr/>
        </p:nvPicPr>
        <p:blipFill>
          <a:blip r:embed="rId2"/>
          <a:srcRect/>
          <a:stretch/>
        </p:blipFill>
        <p:spPr>
          <a:xfrm>
            <a:off x="1262418" y="2593942"/>
            <a:ext cx="6619164" cy="2055803"/>
          </a:xfrm>
          <a:prstGeom prst="rect">
            <a:avLst/>
          </a:prstGeom>
        </p:spPr>
      </p:pic>
    </p:spTree>
    <p:extLst>
      <p:ext uri="{BB962C8B-B14F-4D97-AF65-F5344CB8AC3E}">
        <p14:creationId xmlns:p14="http://schemas.microsoft.com/office/powerpoint/2010/main" val="1738489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E98AAC-42FF-34D7-982E-CD8C96B67A86}"/>
              </a:ext>
            </a:extLst>
          </p:cNvPr>
          <p:cNvSpPr>
            <a:spLocks noGrp="1"/>
          </p:cNvSpPr>
          <p:nvPr>
            <p:ph type="ctrTitle"/>
          </p:nvPr>
        </p:nvSpPr>
        <p:spPr/>
        <p:txBody>
          <a:bodyPr/>
          <a:lstStyle/>
          <a:p>
            <a:r>
              <a:rPr lang="de-DE" dirty="0"/>
              <a:t>3. Daten – Deskriptive Analyse</a:t>
            </a:r>
          </a:p>
        </p:txBody>
      </p:sp>
      <p:sp>
        <p:nvSpPr>
          <p:cNvPr id="3" name="Inhaltsplatzhalter 2">
            <a:extLst>
              <a:ext uri="{FF2B5EF4-FFF2-40B4-BE49-F238E27FC236}">
                <a16:creationId xmlns:a16="http://schemas.microsoft.com/office/drawing/2014/main" id="{98ED6A35-7AE4-9946-0CE4-96BE6AC30556}"/>
              </a:ext>
            </a:extLst>
          </p:cNvPr>
          <p:cNvSpPr>
            <a:spLocks noGrp="1"/>
          </p:cNvSpPr>
          <p:nvPr>
            <p:ph sz="quarter" idx="15"/>
          </p:nvPr>
        </p:nvSpPr>
        <p:spPr/>
        <p:txBody>
          <a:bodyPr/>
          <a:lstStyle/>
          <a:p>
            <a:r>
              <a:rPr lang="de-DE" dirty="0"/>
              <a:t>Gesamtanteil von </a:t>
            </a:r>
            <a:r>
              <a:rPr lang="de-DE" i="1" dirty="0"/>
              <a:t>Business </a:t>
            </a:r>
            <a:r>
              <a:rPr lang="de-DE" i="1" dirty="0" err="1"/>
              <a:t>Politicians</a:t>
            </a:r>
            <a:r>
              <a:rPr lang="de-DE" dirty="0"/>
              <a:t> seit 2000 gestiegen</a:t>
            </a:r>
          </a:p>
          <a:p>
            <a:r>
              <a:rPr lang="de-DE" dirty="0"/>
              <a:t>Anteil sowohl bei Demokraten als auch bei Republikanern gestiegen </a:t>
            </a:r>
          </a:p>
          <a:p>
            <a:r>
              <a:rPr lang="de-DE" dirty="0"/>
              <a:t>Anstieg bei Republikanern stärker als bei Demokraten</a:t>
            </a:r>
          </a:p>
        </p:txBody>
      </p:sp>
      <p:pic>
        <p:nvPicPr>
          <p:cNvPr id="10" name="Bildplatzhalter 9">
            <a:extLst>
              <a:ext uri="{FF2B5EF4-FFF2-40B4-BE49-F238E27FC236}">
                <a16:creationId xmlns:a16="http://schemas.microsoft.com/office/drawing/2014/main" id="{6E54582B-955E-9E6D-5DA1-4A5C2484D76E}"/>
              </a:ext>
            </a:extLst>
          </p:cNvPr>
          <p:cNvPicPr>
            <a:picLocks noGrp="1" noChangeAspect="1"/>
          </p:cNvPicPr>
          <p:nvPr>
            <p:ph type="pic" sz="quarter" idx="17"/>
          </p:nvPr>
        </p:nvPicPr>
        <p:blipFill>
          <a:blip r:embed="rId2"/>
          <a:srcRect t="242" b="242"/>
          <a:stretch/>
        </p:blipFill>
        <p:spPr>
          <a:xfrm>
            <a:off x="4572000" y="1131887"/>
            <a:ext cx="4330814" cy="3078447"/>
          </a:xfrm>
        </p:spPr>
      </p:pic>
      <p:sp>
        <p:nvSpPr>
          <p:cNvPr id="6" name="Datumsplatzhalter 5">
            <a:extLst>
              <a:ext uri="{FF2B5EF4-FFF2-40B4-BE49-F238E27FC236}">
                <a16:creationId xmlns:a16="http://schemas.microsoft.com/office/drawing/2014/main" id="{52E48AD6-2DE1-39FB-7405-F783993D7B3A}"/>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A07AB1BF-2AE0-EF84-C667-A21796ABBCA3}"/>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3A7002B6-A049-D3EC-46B0-9045FD0747E1}"/>
              </a:ext>
            </a:extLst>
          </p:cNvPr>
          <p:cNvSpPr>
            <a:spLocks noGrp="1"/>
          </p:cNvSpPr>
          <p:nvPr>
            <p:ph type="sldNum" sz="quarter" idx="12"/>
          </p:nvPr>
        </p:nvSpPr>
        <p:spPr/>
        <p:txBody>
          <a:bodyPr/>
          <a:lstStyle/>
          <a:p>
            <a:r>
              <a:rPr lang="de-DE"/>
              <a:t> </a:t>
            </a:r>
            <a:fld id="{FE120BDC-5456-EC41-8BB6-7A3B726EA19B}" type="slidenum">
              <a:rPr lang="de-DE" smtClean="0"/>
              <a:pPr/>
              <a:t>12</a:t>
            </a:fld>
            <a:endParaRPr lang="de-DE" dirty="0"/>
          </a:p>
        </p:txBody>
      </p:sp>
    </p:spTree>
    <p:extLst>
      <p:ext uri="{BB962C8B-B14F-4D97-AF65-F5344CB8AC3E}">
        <p14:creationId xmlns:p14="http://schemas.microsoft.com/office/powerpoint/2010/main" val="816848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5BF8AD-3D86-EEAB-082F-6BA594D0E850}"/>
              </a:ext>
            </a:extLst>
          </p:cNvPr>
          <p:cNvSpPr>
            <a:spLocks noGrp="1"/>
          </p:cNvSpPr>
          <p:nvPr>
            <p:ph type="ctrTitle"/>
          </p:nvPr>
        </p:nvSpPr>
        <p:spPr/>
        <p:txBody>
          <a:bodyPr/>
          <a:lstStyle/>
          <a:p>
            <a:r>
              <a:rPr lang="de-DE" dirty="0"/>
              <a:t>4. Vorteile bei der Kampagnenfinanzierung</a:t>
            </a:r>
          </a:p>
        </p:txBody>
      </p:sp>
      <p:pic>
        <p:nvPicPr>
          <p:cNvPr id="8" name="Inhaltsplatzhalter 7" descr="Ein Bild, das Text, Reihe, Diagramm, Screenshot enthält.&#10;&#10;Automatisch generierte Beschreibung">
            <a:extLst>
              <a:ext uri="{FF2B5EF4-FFF2-40B4-BE49-F238E27FC236}">
                <a16:creationId xmlns:a16="http://schemas.microsoft.com/office/drawing/2014/main" id="{97EB56FC-354B-141C-ECFE-E5EEEF4BCDDF}"/>
              </a:ext>
            </a:extLst>
          </p:cNvPr>
          <p:cNvPicPr>
            <a:picLocks noGrp="1" noChangeAspect="1"/>
          </p:cNvPicPr>
          <p:nvPr>
            <p:ph sz="quarter" idx="13"/>
          </p:nvPr>
        </p:nvPicPr>
        <p:blipFill>
          <a:blip r:embed="rId2"/>
          <a:stretch>
            <a:fillRect/>
          </a:stretch>
        </p:blipFill>
        <p:spPr>
          <a:xfrm>
            <a:off x="1998346" y="1131888"/>
            <a:ext cx="5147309" cy="3676650"/>
          </a:xfrm>
        </p:spPr>
      </p:pic>
      <p:sp>
        <p:nvSpPr>
          <p:cNvPr id="4" name="Datumsplatzhalter 3">
            <a:extLst>
              <a:ext uri="{FF2B5EF4-FFF2-40B4-BE49-F238E27FC236}">
                <a16:creationId xmlns:a16="http://schemas.microsoft.com/office/drawing/2014/main" id="{38CE00A5-359F-EE87-EA88-6CA052656ED3}"/>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96C08058-8313-87E2-4A33-7E9E41C73099}"/>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D6E8A85C-9775-9F1E-437E-3DE7D5804959}"/>
              </a:ext>
            </a:extLst>
          </p:cNvPr>
          <p:cNvSpPr>
            <a:spLocks noGrp="1"/>
          </p:cNvSpPr>
          <p:nvPr>
            <p:ph type="sldNum" sz="quarter" idx="12"/>
          </p:nvPr>
        </p:nvSpPr>
        <p:spPr/>
        <p:txBody>
          <a:bodyPr/>
          <a:lstStyle/>
          <a:p>
            <a:r>
              <a:rPr lang="de-DE"/>
              <a:t> </a:t>
            </a:r>
            <a:fld id="{FE120BDC-5456-EC41-8BB6-7A3B726EA19B}" type="slidenum">
              <a:rPr lang="de-DE" smtClean="0"/>
              <a:pPr/>
              <a:t>13</a:t>
            </a:fld>
            <a:endParaRPr lang="de-DE" dirty="0"/>
          </a:p>
        </p:txBody>
      </p:sp>
    </p:spTree>
    <p:extLst>
      <p:ext uri="{BB962C8B-B14F-4D97-AF65-F5344CB8AC3E}">
        <p14:creationId xmlns:p14="http://schemas.microsoft.com/office/powerpoint/2010/main" val="4207170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C22D08-1429-78EB-F833-CB3DD6EEDF39}"/>
              </a:ext>
            </a:extLst>
          </p:cNvPr>
          <p:cNvSpPr>
            <a:spLocks noGrp="1"/>
          </p:cNvSpPr>
          <p:nvPr>
            <p:ph type="ctrTitle"/>
          </p:nvPr>
        </p:nvSpPr>
        <p:spPr/>
        <p:txBody>
          <a:bodyPr/>
          <a:lstStyle/>
          <a:p>
            <a:r>
              <a:rPr lang="de-DE" dirty="0"/>
              <a:t>4. Vorteile bei der Kampagnenfinanzierung</a:t>
            </a:r>
          </a:p>
        </p:txBody>
      </p:sp>
      <p:sp>
        <p:nvSpPr>
          <p:cNvPr id="3" name="Inhaltsplatzhalter 2">
            <a:extLst>
              <a:ext uri="{FF2B5EF4-FFF2-40B4-BE49-F238E27FC236}">
                <a16:creationId xmlns:a16="http://schemas.microsoft.com/office/drawing/2014/main" id="{FCF77FBD-CD66-A6BB-5081-607EA3442915}"/>
              </a:ext>
            </a:extLst>
          </p:cNvPr>
          <p:cNvSpPr>
            <a:spLocks noGrp="1"/>
          </p:cNvSpPr>
          <p:nvPr>
            <p:ph sz="quarter" idx="15"/>
          </p:nvPr>
        </p:nvSpPr>
        <p:spPr>
          <a:xfrm>
            <a:off x="395288" y="1131887"/>
            <a:ext cx="8359211" cy="3671887"/>
          </a:xfrm>
        </p:spPr>
        <p:txBody>
          <a:bodyPr/>
          <a:lstStyle/>
          <a:p>
            <a:r>
              <a:rPr lang="de-DE" dirty="0"/>
              <a:t>Theorie: </a:t>
            </a:r>
            <a:r>
              <a:rPr lang="de-DE" i="1" dirty="0"/>
              <a:t>Business </a:t>
            </a:r>
            <a:r>
              <a:rPr lang="de-DE" i="1" dirty="0" err="1"/>
              <a:t>Politicians</a:t>
            </a:r>
            <a:r>
              <a:rPr lang="de-DE" dirty="0"/>
              <a:t> sind aufgrund ihrer vorhergehenden Tätigkeit selbst wohlhaben, können sich die gestiegenen Kampagnenkosten leisten und haben Kontakt zu einem Netzwerk von wohlhabenden Spendern. Weiterhin könnten Kontakte zu ehemaligen Unternehmen ebenfalls einen positiven Einfluss haben.</a:t>
            </a:r>
          </a:p>
          <a:p>
            <a:r>
              <a:rPr lang="de-DE" dirty="0"/>
              <a:t>Strenge Regeln für Kampagnenspenden gelten nicht für den Kandidaten selbst (Selbstfinanzierung)</a:t>
            </a:r>
          </a:p>
          <a:p>
            <a:r>
              <a:rPr lang="de-DE" dirty="0"/>
              <a:t>Tabelle zeigt: Hohe Selbstfinanzierung ist bei </a:t>
            </a:r>
            <a:r>
              <a:rPr lang="de-DE" i="1" dirty="0"/>
              <a:t>Business </a:t>
            </a:r>
            <a:r>
              <a:rPr lang="de-DE" i="1" dirty="0" err="1"/>
              <a:t>Politicians</a:t>
            </a:r>
            <a:r>
              <a:rPr lang="de-DE" b="1" i="1" dirty="0"/>
              <a:t> </a:t>
            </a:r>
            <a:r>
              <a:rPr lang="de-DE" dirty="0"/>
              <a:t>weiter verbreitet als bei </a:t>
            </a:r>
            <a:r>
              <a:rPr lang="de-DE" i="1" dirty="0"/>
              <a:t>Non-Business </a:t>
            </a:r>
            <a:r>
              <a:rPr lang="de-DE" i="1" dirty="0" err="1"/>
              <a:t>Politicians</a:t>
            </a:r>
            <a:r>
              <a:rPr lang="de-DE" dirty="0"/>
              <a:t>. Sie erhalten im Schnitt auch mehr Spenden unter allen Kandidaten</a:t>
            </a:r>
            <a:endParaRPr lang="de-DE" i="1" dirty="0"/>
          </a:p>
        </p:txBody>
      </p:sp>
      <p:sp>
        <p:nvSpPr>
          <p:cNvPr id="6" name="Datumsplatzhalter 5">
            <a:extLst>
              <a:ext uri="{FF2B5EF4-FFF2-40B4-BE49-F238E27FC236}">
                <a16:creationId xmlns:a16="http://schemas.microsoft.com/office/drawing/2014/main" id="{08896F3C-4298-975E-7007-94418F998AC7}"/>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7336DFDD-021D-A18C-A4FA-78CF34BE5282}"/>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55519669-D839-3860-5BA6-0DDFA7189F08}"/>
              </a:ext>
            </a:extLst>
          </p:cNvPr>
          <p:cNvSpPr>
            <a:spLocks noGrp="1"/>
          </p:cNvSpPr>
          <p:nvPr>
            <p:ph type="sldNum" sz="quarter" idx="12"/>
          </p:nvPr>
        </p:nvSpPr>
        <p:spPr/>
        <p:txBody>
          <a:bodyPr/>
          <a:lstStyle/>
          <a:p>
            <a:r>
              <a:rPr lang="de-DE"/>
              <a:t> </a:t>
            </a:r>
            <a:fld id="{FE120BDC-5456-EC41-8BB6-7A3B726EA19B}" type="slidenum">
              <a:rPr lang="de-DE" smtClean="0"/>
              <a:pPr/>
              <a:t>14</a:t>
            </a:fld>
            <a:endParaRPr lang="de-DE" dirty="0"/>
          </a:p>
        </p:txBody>
      </p:sp>
      <p:pic>
        <p:nvPicPr>
          <p:cNvPr id="18" name="Grafik 17">
            <a:extLst>
              <a:ext uri="{FF2B5EF4-FFF2-40B4-BE49-F238E27FC236}">
                <a16:creationId xmlns:a16="http://schemas.microsoft.com/office/drawing/2014/main" id="{7168A28F-EEF6-0F02-6060-7DB726C9D305}"/>
              </a:ext>
            </a:extLst>
          </p:cNvPr>
          <p:cNvPicPr>
            <a:picLocks noChangeAspect="1"/>
          </p:cNvPicPr>
          <p:nvPr/>
        </p:nvPicPr>
        <p:blipFill>
          <a:blip r:embed="rId2"/>
          <a:srcRect/>
          <a:stretch/>
        </p:blipFill>
        <p:spPr>
          <a:xfrm>
            <a:off x="950114" y="3021691"/>
            <a:ext cx="7243771" cy="1782083"/>
          </a:xfrm>
          <a:prstGeom prst="rect">
            <a:avLst/>
          </a:prstGeom>
        </p:spPr>
      </p:pic>
    </p:spTree>
    <p:extLst>
      <p:ext uri="{BB962C8B-B14F-4D97-AF65-F5344CB8AC3E}">
        <p14:creationId xmlns:p14="http://schemas.microsoft.com/office/powerpoint/2010/main" val="481773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3F9F8E-01F3-DBB7-29D2-D723C0B11544}"/>
              </a:ext>
            </a:extLst>
          </p:cNvPr>
          <p:cNvSpPr>
            <a:spLocks noGrp="1"/>
          </p:cNvSpPr>
          <p:nvPr>
            <p:ph type="ctrTitle"/>
          </p:nvPr>
        </p:nvSpPr>
        <p:spPr/>
        <p:txBody>
          <a:bodyPr/>
          <a:lstStyle/>
          <a:p>
            <a:r>
              <a:rPr lang="de-DE" dirty="0"/>
              <a:t>4. Vorteile bei der Kampagnenfinanzierung</a:t>
            </a:r>
          </a:p>
        </p:txBody>
      </p:sp>
      <p:sp>
        <p:nvSpPr>
          <p:cNvPr id="3" name="Inhaltsplatzhalter 2">
            <a:extLst>
              <a:ext uri="{FF2B5EF4-FFF2-40B4-BE49-F238E27FC236}">
                <a16:creationId xmlns:a16="http://schemas.microsoft.com/office/drawing/2014/main" id="{B4E6C03E-018B-41C6-8672-AAD8F603626A}"/>
              </a:ext>
            </a:extLst>
          </p:cNvPr>
          <p:cNvSpPr>
            <a:spLocks noGrp="1"/>
          </p:cNvSpPr>
          <p:nvPr>
            <p:ph sz="quarter" idx="15"/>
          </p:nvPr>
        </p:nvSpPr>
        <p:spPr/>
        <p:txBody>
          <a:bodyPr/>
          <a:lstStyle/>
          <a:p>
            <a:r>
              <a:rPr lang="de-DE" dirty="0"/>
              <a:t>Im Durchschnitt Finanzierungsvorteil von </a:t>
            </a:r>
            <a:r>
              <a:rPr lang="de-DE" i="1" dirty="0"/>
              <a:t>Business </a:t>
            </a:r>
            <a:r>
              <a:rPr lang="de-DE" i="1" dirty="0" err="1"/>
              <a:t>Politicians</a:t>
            </a:r>
            <a:r>
              <a:rPr lang="de-DE" dirty="0"/>
              <a:t> unter allen Kandidaten in jeder Phase der Kampagne</a:t>
            </a:r>
          </a:p>
          <a:p>
            <a:r>
              <a:rPr lang="de-DE" dirty="0"/>
              <a:t>Bleibt auch nur unter den </a:t>
            </a:r>
            <a:r>
              <a:rPr lang="de-DE" i="1" dirty="0"/>
              <a:t>Primary Winners</a:t>
            </a:r>
            <a:r>
              <a:rPr lang="de-DE" dirty="0"/>
              <a:t> in der frühen und mittleren Phase der Kampagne bestehen</a:t>
            </a:r>
            <a:endParaRPr lang="de-DE" i="1" dirty="0"/>
          </a:p>
          <a:p>
            <a:r>
              <a:rPr lang="de-DE" dirty="0"/>
              <a:t>Nur in der letzten Phase der Kampagne haben </a:t>
            </a:r>
            <a:r>
              <a:rPr lang="de-DE" i="1" dirty="0"/>
              <a:t>Non-Business </a:t>
            </a:r>
            <a:r>
              <a:rPr lang="de-DE" i="1" dirty="0" err="1"/>
              <a:t>Politicians</a:t>
            </a:r>
            <a:r>
              <a:rPr lang="de-DE" i="1" dirty="0"/>
              <a:t> </a:t>
            </a:r>
            <a:r>
              <a:rPr lang="de-DE" dirty="0"/>
              <a:t>unter den </a:t>
            </a:r>
            <a:r>
              <a:rPr lang="de-DE" i="1" dirty="0"/>
              <a:t>Primary Winners</a:t>
            </a:r>
            <a:r>
              <a:rPr lang="de-DE" dirty="0"/>
              <a:t> einen Vorteil</a:t>
            </a:r>
          </a:p>
        </p:txBody>
      </p:sp>
      <p:pic>
        <p:nvPicPr>
          <p:cNvPr id="10" name="Bildplatzhalter 9" descr="Ein Bild, das Text, Screenshot, Schrift, Diagramm enthält.&#10;&#10;Automatisch generierte Beschreibung">
            <a:extLst>
              <a:ext uri="{FF2B5EF4-FFF2-40B4-BE49-F238E27FC236}">
                <a16:creationId xmlns:a16="http://schemas.microsoft.com/office/drawing/2014/main" id="{B106903F-8BF9-4848-6EE6-838D0464D247}"/>
              </a:ext>
            </a:extLst>
          </p:cNvPr>
          <p:cNvPicPr>
            <a:picLocks noGrp="1" noChangeAspect="1"/>
          </p:cNvPicPr>
          <p:nvPr>
            <p:ph type="pic" sz="quarter" idx="17"/>
          </p:nvPr>
        </p:nvPicPr>
        <p:blipFill rotWithShape="1">
          <a:blip r:embed="rId2"/>
          <a:srcRect l="-95" r="803"/>
          <a:stretch/>
        </p:blipFill>
        <p:spPr>
          <a:xfrm>
            <a:off x="4572000" y="1131888"/>
            <a:ext cx="4364697" cy="3139861"/>
          </a:xfrm>
        </p:spPr>
      </p:pic>
      <p:sp>
        <p:nvSpPr>
          <p:cNvPr id="6" name="Datumsplatzhalter 5">
            <a:extLst>
              <a:ext uri="{FF2B5EF4-FFF2-40B4-BE49-F238E27FC236}">
                <a16:creationId xmlns:a16="http://schemas.microsoft.com/office/drawing/2014/main" id="{DAD3CFAD-D56B-56AE-8812-1C4EF7E7034C}"/>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920FF265-AB34-902E-9EDB-159454E48736}"/>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F3A05A20-4C0C-0367-9C34-088F3E5DFBD8}"/>
              </a:ext>
            </a:extLst>
          </p:cNvPr>
          <p:cNvSpPr>
            <a:spLocks noGrp="1"/>
          </p:cNvSpPr>
          <p:nvPr>
            <p:ph type="sldNum" sz="quarter" idx="12"/>
          </p:nvPr>
        </p:nvSpPr>
        <p:spPr/>
        <p:txBody>
          <a:bodyPr/>
          <a:lstStyle/>
          <a:p>
            <a:r>
              <a:rPr lang="de-DE"/>
              <a:t> </a:t>
            </a:r>
            <a:fld id="{FE120BDC-5456-EC41-8BB6-7A3B726EA19B}" type="slidenum">
              <a:rPr lang="de-DE" smtClean="0"/>
              <a:pPr/>
              <a:t>15</a:t>
            </a:fld>
            <a:endParaRPr lang="de-DE" dirty="0"/>
          </a:p>
        </p:txBody>
      </p:sp>
    </p:spTree>
    <p:extLst>
      <p:ext uri="{BB962C8B-B14F-4D97-AF65-F5344CB8AC3E}">
        <p14:creationId xmlns:p14="http://schemas.microsoft.com/office/powerpoint/2010/main" val="3978882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3F9F8E-01F3-DBB7-29D2-D723C0B11544}"/>
              </a:ext>
            </a:extLst>
          </p:cNvPr>
          <p:cNvSpPr>
            <a:spLocks noGrp="1"/>
          </p:cNvSpPr>
          <p:nvPr>
            <p:ph type="ctrTitle"/>
          </p:nvPr>
        </p:nvSpPr>
        <p:spPr/>
        <p:txBody>
          <a:bodyPr/>
          <a:lstStyle/>
          <a:p>
            <a:r>
              <a:rPr lang="de-DE" dirty="0"/>
              <a:t>4. Vorteile bei der Kampagnenfinanzierung</a:t>
            </a:r>
          </a:p>
        </p:txBody>
      </p:sp>
      <p:sp>
        <p:nvSpPr>
          <p:cNvPr id="3" name="Inhaltsplatzhalter 2">
            <a:extLst>
              <a:ext uri="{FF2B5EF4-FFF2-40B4-BE49-F238E27FC236}">
                <a16:creationId xmlns:a16="http://schemas.microsoft.com/office/drawing/2014/main" id="{B4E6C03E-018B-41C6-8672-AAD8F603626A}"/>
              </a:ext>
            </a:extLst>
          </p:cNvPr>
          <p:cNvSpPr>
            <a:spLocks noGrp="1"/>
          </p:cNvSpPr>
          <p:nvPr>
            <p:ph sz="quarter" idx="15"/>
          </p:nvPr>
        </p:nvSpPr>
        <p:spPr/>
        <p:txBody>
          <a:bodyPr/>
          <a:lstStyle/>
          <a:p>
            <a:r>
              <a:rPr lang="de-DE" dirty="0"/>
              <a:t>Kampagnenspenden von Firmen werden regressiert auf Indikator für </a:t>
            </a:r>
            <a:r>
              <a:rPr lang="de-DE" i="1" dirty="0"/>
              <a:t>Business </a:t>
            </a:r>
            <a:r>
              <a:rPr lang="de-DE" i="1" dirty="0" err="1"/>
              <a:t>Politician</a:t>
            </a:r>
            <a:r>
              <a:rPr lang="de-DE" dirty="0"/>
              <a:t> und Kontrollvariablen</a:t>
            </a:r>
          </a:p>
          <a:p>
            <a:r>
              <a:rPr lang="de-DE" dirty="0"/>
              <a:t>Regressionen unterscheiden sich in Fixed </a:t>
            </a:r>
            <a:r>
              <a:rPr lang="de-DE" dirty="0" err="1"/>
              <a:t>Effects</a:t>
            </a:r>
            <a:endParaRPr lang="de-DE" dirty="0"/>
          </a:p>
          <a:p>
            <a:r>
              <a:rPr lang="de-DE" i="1" dirty="0"/>
              <a:t>Business </a:t>
            </a:r>
            <a:r>
              <a:rPr lang="de-DE" i="1" dirty="0" err="1"/>
              <a:t>Politicians</a:t>
            </a:r>
            <a:r>
              <a:rPr lang="de-DE" dirty="0"/>
              <a:t> erhalten durchschnittlich signifikant mehr Spenden von Firmen in beiden Spezifikationen als </a:t>
            </a:r>
            <a:r>
              <a:rPr lang="de-DE" i="1" dirty="0"/>
              <a:t>Non-Business </a:t>
            </a:r>
            <a:r>
              <a:rPr lang="de-DE" i="1" dirty="0" err="1"/>
              <a:t>Politicians</a:t>
            </a:r>
            <a:endParaRPr lang="de-DE" dirty="0"/>
          </a:p>
        </p:txBody>
      </p:sp>
      <p:sp>
        <p:nvSpPr>
          <p:cNvPr id="6" name="Datumsplatzhalter 5">
            <a:extLst>
              <a:ext uri="{FF2B5EF4-FFF2-40B4-BE49-F238E27FC236}">
                <a16:creationId xmlns:a16="http://schemas.microsoft.com/office/drawing/2014/main" id="{DAD3CFAD-D56B-56AE-8812-1C4EF7E7034C}"/>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920FF265-AB34-902E-9EDB-159454E48736}"/>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F3A05A20-4C0C-0367-9C34-088F3E5DFBD8}"/>
              </a:ext>
            </a:extLst>
          </p:cNvPr>
          <p:cNvSpPr>
            <a:spLocks noGrp="1"/>
          </p:cNvSpPr>
          <p:nvPr>
            <p:ph type="sldNum" sz="quarter" idx="12"/>
          </p:nvPr>
        </p:nvSpPr>
        <p:spPr/>
        <p:txBody>
          <a:bodyPr/>
          <a:lstStyle/>
          <a:p>
            <a:r>
              <a:rPr lang="de-DE"/>
              <a:t> </a:t>
            </a:r>
            <a:fld id="{FE120BDC-5456-EC41-8BB6-7A3B726EA19B}" type="slidenum">
              <a:rPr lang="de-DE" smtClean="0"/>
              <a:pPr/>
              <a:t>16</a:t>
            </a:fld>
            <a:endParaRPr lang="de-DE" dirty="0"/>
          </a:p>
        </p:txBody>
      </p:sp>
      <p:pic>
        <p:nvPicPr>
          <p:cNvPr id="11" name="Bildplatzhalter 10" descr="Ein Bild, das Text, Screenshot, Schrift, Zahl enthält.&#10;&#10;Automatisch generierte Beschreibung">
            <a:extLst>
              <a:ext uri="{FF2B5EF4-FFF2-40B4-BE49-F238E27FC236}">
                <a16:creationId xmlns:a16="http://schemas.microsoft.com/office/drawing/2014/main" id="{D276A88B-DBB4-F0EB-FD08-CA5B5B4102C9}"/>
              </a:ext>
            </a:extLst>
          </p:cNvPr>
          <p:cNvPicPr>
            <a:picLocks noGrp="1" noChangeAspect="1"/>
          </p:cNvPicPr>
          <p:nvPr>
            <p:ph type="pic" sz="quarter" idx="17"/>
          </p:nvPr>
        </p:nvPicPr>
        <p:blipFill rotWithShape="1">
          <a:blip r:embed="rId2"/>
          <a:srcRect t="-232" b="-780"/>
          <a:stretch/>
        </p:blipFill>
        <p:spPr>
          <a:xfrm>
            <a:off x="4858603" y="1047415"/>
            <a:ext cx="3636427" cy="3756359"/>
          </a:xfrm>
        </p:spPr>
      </p:pic>
      <mc:AlternateContent xmlns:mc="http://schemas.openxmlformats.org/markup-compatibility/2006" xmlns:p14="http://schemas.microsoft.com/office/powerpoint/2010/main">
        <mc:Choice Requires="p14">
          <p:contentPart p14:bwMode="auto" r:id="rId3">
            <p14:nvContentPartPr>
              <p14:cNvPr id="4" name="Freihand 3">
                <a:extLst>
                  <a:ext uri="{FF2B5EF4-FFF2-40B4-BE49-F238E27FC236}">
                    <a16:creationId xmlns:a16="http://schemas.microsoft.com/office/drawing/2014/main" id="{CCEB78F9-881A-CDB0-ED92-EC55C52B9974}"/>
                  </a:ext>
                </a:extLst>
              </p14:cNvPr>
              <p14:cNvContentPartPr/>
              <p14:nvPr/>
            </p14:nvContentPartPr>
            <p14:xfrm>
              <a:off x="7853991" y="1472690"/>
              <a:ext cx="313200" cy="22320"/>
            </p14:xfrm>
          </p:contentPart>
        </mc:Choice>
        <mc:Fallback xmlns="">
          <p:pic>
            <p:nvPicPr>
              <p:cNvPr id="4" name="Freihand 3">
                <a:extLst>
                  <a:ext uri="{FF2B5EF4-FFF2-40B4-BE49-F238E27FC236}">
                    <a16:creationId xmlns:a16="http://schemas.microsoft.com/office/drawing/2014/main" id="{CCEB78F9-881A-CDB0-ED92-EC55C52B9974}"/>
                  </a:ext>
                </a:extLst>
              </p:cNvPr>
              <p:cNvPicPr/>
              <p:nvPr/>
            </p:nvPicPr>
            <p:blipFill>
              <a:blip r:embed="rId4"/>
              <a:stretch>
                <a:fillRect/>
              </a:stretch>
            </p:blipFill>
            <p:spPr>
              <a:xfrm>
                <a:off x="7800351" y="1364690"/>
                <a:ext cx="420840" cy="2379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Freihand 4">
                <a:extLst>
                  <a:ext uri="{FF2B5EF4-FFF2-40B4-BE49-F238E27FC236}">
                    <a16:creationId xmlns:a16="http://schemas.microsoft.com/office/drawing/2014/main" id="{A495763A-2420-FCAD-31DC-370981A4ACF2}"/>
                  </a:ext>
                </a:extLst>
              </p14:cNvPr>
              <p14:cNvContentPartPr/>
              <p14:nvPr/>
            </p14:nvContentPartPr>
            <p14:xfrm>
              <a:off x="6932751" y="1501850"/>
              <a:ext cx="396000" cy="40680"/>
            </p14:xfrm>
          </p:contentPart>
        </mc:Choice>
        <mc:Fallback xmlns="">
          <p:pic>
            <p:nvPicPr>
              <p:cNvPr id="5" name="Freihand 4">
                <a:extLst>
                  <a:ext uri="{FF2B5EF4-FFF2-40B4-BE49-F238E27FC236}">
                    <a16:creationId xmlns:a16="http://schemas.microsoft.com/office/drawing/2014/main" id="{A495763A-2420-FCAD-31DC-370981A4ACF2}"/>
                  </a:ext>
                </a:extLst>
              </p:cNvPr>
              <p:cNvPicPr/>
              <p:nvPr/>
            </p:nvPicPr>
            <p:blipFill>
              <a:blip r:embed="rId6"/>
              <a:stretch>
                <a:fillRect/>
              </a:stretch>
            </p:blipFill>
            <p:spPr>
              <a:xfrm>
                <a:off x="6879111" y="1393850"/>
                <a:ext cx="503640" cy="2563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0" name="Freihand 9">
                <a:extLst>
                  <a:ext uri="{FF2B5EF4-FFF2-40B4-BE49-F238E27FC236}">
                    <a16:creationId xmlns:a16="http://schemas.microsoft.com/office/drawing/2014/main" id="{19CF3929-F1D0-8C57-ABCB-5817E9BB50F6}"/>
                  </a:ext>
                </a:extLst>
              </p14:cNvPr>
              <p14:cNvContentPartPr/>
              <p14:nvPr/>
            </p14:nvContentPartPr>
            <p14:xfrm>
              <a:off x="7055151" y="3268370"/>
              <a:ext cx="111960" cy="231480"/>
            </p14:xfrm>
          </p:contentPart>
        </mc:Choice>
        <mc:Fallback xmlns="">
          <p:pic>
            <p:nvPicPr>
              <p:cNvPr id="10" name="Freihand 9">
                <a:extLst>
                  <a:ext uri="{FF2B5EF4-FFF2-40B4-BE49-F238E27FC236}">
                    <a16:creationId xmlns:a16="http://schemas.microsoft.com/office/drawing/2014/main" id="{19CF3929-F1D0-8C57-ABCB-5817E9BB50F6}"/>
                  </a:ext>
                </a:extLst>
              </p:cNvPr>
              <p:cNvPicPr/>
              <p:nvPr/>
            </p:nvPicPr>
            <p:blipFill>
              <a:blip r:embed="rId8"/>
              <a:stretch>
                <a:fillRect/>
              </a:stretch>
            </p:blipFill>
            <p:spPr>
              <a:xfrm>
                <a:off x="7001511" y="3160370"/>
                <a:ext cx="219600" cy="4471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2" name="Freihand 11">
                <a:extLst>
                  <a:ext uri="{FF2B5EF4-FFF2-40B4-BE49-F238E27FC236}">
                    <a16:creationId xmlns:a16="http://schemas.microsoft.com/office/drawing/2014/main" id="{872096A5-3667-EC6B-17BB-B60215659234}"/>
                  </a:ext>
                </a:extLst>
              </p14:cNvPr>
              <p14:cNvContentPartPr/>
              <p14:nvPr/>
            </p14:nvContentPartPr>
            <p14:xfrm>
              <a:off x="7913391" y="3261530"/>
              <a:ext cx="146520" cy="241560"/>
            </p14:xfrm>
          </p:contentPart>
        </mc:Choice>
        <mc:Fallback xmlns="">
          <p:pic>
            <p:nvPicPr>
              <p:cNvPr id="12" name="Freihand 11">
                <a:extLst>
                  <a:ext uri="{FF2B5EF4-FFF2-40B4-BE49-F238E27FC236}">
                    <a16:creationId xmlns:a16="http://schemas.microsoft.com/office/drawing/2014/main" id="{872096A5-3667-EC6B-17BB-B60215659234}"/>
                  </a:ext>
                </a:extLst>
              </p:cNvPr>
              <p:cNvPicPr/>
              <p:nvPr/>
            </p:nvPicPr>
            <p:blipFill>
              <a:blip r:embed="rId10"/>
              <a:stretch>
                <a:fillRect/>
              </a:stretch>
            </p:blipFill>
            <p:spPr>
              <a:xfrm>
                <a:off x="7859391" y="3153530"/>
                <a:ext cx="254160" cy="457200"/>
              </a:xfrm>
              <a:prstGeom prst="rect">
                <a:avLst/>
              </a:prstGeom>
            </p:spPr>
          </p:pic>
        </mc:Fallback>
      </mc:AlternateContent>
    </p:spTree>
    <p:extLst>
      <p:ext uri="{BB962C8B-B14F-4D97-AF65-F5344CB8AC3E}">
        <p14:creationId xmlns:p14="http://schemas.microsoft.com/office/powerpoint/2010/main" val="2703543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F16F49-7F3A-8B7E-03AF-0093C05FEAA3}"/>
              </a:ext>
            </a:extLst>
          </p:cNvPr>
          <p:cNvSpPr>
            <a:spLocks noGrp="1"/>
          </p:cNvSpPr>
          <p:nvPr>
            <p:ph type="ctrTitle"/>
          </p:nvPr>
        </p:nvSpPr>
        <p:spPr/>
        <p:txBody>
          <a:bodyPr/>
          <a:lstStyle/>
          <a:p>
            <a:r>
              <a:rPr lang="de-DE" dirty="0"/>
              <a:t>5. Einfluss auf Gesetzgebung</a:t>
            </a:r>
            <a:br>
              <a:rPr lang="de-DE" dirty="0"/>
            </a:br>
            <a:endParaRPr lang="de-DE" dirty="0"/>
          </a:p>
        </p:txBody>
      </p:sp>
      <p:sp>
        <p:nvSpPr>
          <p:cNvPr id="4" name="Datumsplatzhalter 3">
            <a:extLst>
              <a:ext uri="{FF2B5EF4-FFF2-40B4-BE49-F238E27FC236}">
                <a16:creationId xmlns:a16="http://schemas.microsoft.com/office/drawing/2014/main" id="{D68A91F9-8B29-9D91-3F4B-ECB7700A57FC}"/>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8A017FF2-C07A-97C3-3316-751E81723D32}"/>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8B88DD0F-6E24-E01E-4BF6-F6234993CB7C}"/>
              </a:ext>
            </a:extLst>
          </p:cNvPr>
          <p:cNvSpPr>
            <a:spLocks noGrp="1"/>
          </p:cNvSpPr>
          <p:nvPr>
            <p:ph type="sldNum" sz="quarter" idx="12"/>
          </p:nvPr>
        </p:nvSpPr>
        <p:spPr/>
        <p:txBody>
          <a:bodyPr/>
          <a:lstStyle/>
          <a:p>
            <a:r>
              <a:rPr lang="de-DE"/>
              <a:t> </a:t>
            </a:r>
            <a:fld id="{FE120BDC-5456-EC41-8BB6-7A3B726EA19B}" type="slidenum">
              <a:rPr lang="de-DE" smtClean="0"/>
              <a:pPr/>
              <a:t>17</a:t>
            </a:fld>
            <a:endParaRPr lang="de-DE" dirty="0"/>
          </a:p>
        </p:txBody>
      </p:sp>
      <p:sp>
        <p:nvSpPr>
          <p:cNvPr id="10" name="Inhaltsplatzhalter 9">
            <a:extLst>
              <a:ext uri="{FF2B5EF4-FFF2-40B4-BE49-F238E27FC236}">
                <a16:creationId xmlns:a16="http://schemas.microsoft.com/office/drawing/2014/main" id="{9DA6C08D-274F-9E4A-7089-A9D9B0881F5A}"/>
              </a:ext>
            </a:extLst>
          </p:cNvPr>
          <p:cNvSpPr>
            <a:spLocks noGrp="1"/>
          </p:cNvSpPr>
          <p:nvPr>
            <p:ph sz="quarter" idx="13"/>
          </p:nvPr>
        </p:nvSpPr>
        <p:spPr/>
        <p:txBody>
          <a:bodyPr/>
          <a:lstStyle/>
          <a:p>
            <a:r>
              <a:rPr lang="de-DE" dirty="0"/>
              <a:t>Theorie: Den größten Einfluss, den ein Politiker auf die Gesetzgebung haben kann, hat er durch seine Stimme bei Abstimmungen über Gesetzesvorschläge.</a:t>
            </a:r>
          </a:p>
          <a:p>
            <a:r>
              <a:rPr lang="de-DE" dirty="0"/>
              <a:t>Jährliche Ratings von Interessensgruppen:</a:t>
            </a:r>
          </a:p>
          <a:p>
            <a:pPr lvl="1"/>
            <a:r>
              <a:rPr lang="de-DE" dirty="0"/>
              <a:t>Probusiness von Chamber </a:t>
            </a:r>
            <a:r>
              <a:rPr lang="de-DE" dirty="0" err="1"/>
              <a:t>of</a:t>
            </a:r>
            <a:r>
              <a:rPr lang="de-DE" dirty="0"/>
              <a:t> Commerce </a:t>
            </a:r>
            <a:r>
              <a:rPr lang="de-DE" dirty="0" err="1"/>
              <a:t>of</a:t>
            </a:r>
            <a:r>
              <a:rPr lang="de-DE" dirty="0"/>
              <a:t> </a:t>
            </a:r>
            <a:r>
              <a:rPr lang="de-DE" dirty="0" err="1"/>
              <a:t>the</a:t>
            </a:r>
            <a:r>
              <a:rPr lang="de-DE" dirty="0"/>
              <a:t> United States (CCUS)</a:t>
            </a:r>
          </a:p>
          <a:p>
            <a:pPr lvl="1"/>
            <a:r>
              <a:rPr lang="de-DE" dirty="0" err="1"/>
              <a:t>Prolabor</a:t>
            </a:r>
            <a:r>
              <a:rPr lang="de-DE" dirty="0"/>
              <a:t> von Committe on Political Education (COPE)</a:t>
            </a:r>
          </a:p>
          <a:p>
            <a:pPr lvl="1"/>
            <a:r>
              <a:rPr lang="de-DE" dirty="0" err="1"/>
              <a:t>Proconsumer</a:t>
            </a:r>
            <a:r>
              <a:rPr lang="de-DE" dirty="0"/>
              <a:t> von Consumer </a:t>
            </a:r>
            <a:r>
              <a:rPr lang="de-DE" dirty="0" err="1"/>
              <a:t>Federation</a:t>
            </a:r>
            <a:r>
              <a:rPr lang="de-DE" dirty="0"/>
              <a:t> </a:t>
            </a:r>
            <a:r>
              <a:rPr lang="de-DE" dirty="0" err="1"/>
              <a:t>of</a:t>
            </a:r>
            <a:r>
              <a:rPr lang="de-DE" dirty="0"/>
              <a:t> </a:t>
            </a:r>
            <a:r>
              <a:rPr lang="de-DE" dirty="0" err="1"/>
              <a:t>America</a:t>
            </a:r>
            <a:r>
              <a:rPr lang="de-DE" dirty="0"/>
              <a:t> (CFA)</a:t>
            </a:r>
          </a:p>
          <a:p>
            <a:pPr lvl="1"/>
            <a:r>
              <a:rPr lang="de-DE" dirty="0"/>
              <a:t>Liberal/</a:t>
            </a:r>
            <a:r>
              <a:rPr lang="de-DE" dirty="0" err="1"/>
              <a:t>Conservative</a:t>
            </a:r>
            <a:r>
              <a:rPr lang="de-DE" dirty="0"/>
              <a:t> Score (DW-NOMINATE)</a:t>
            </a:r>
          </a:p>
        </p:txBody>
      </p:sp>
    </p:spTree>
    <p:extLst>
      <p:ext uri="{BB962C8B-B14F-4D97-AF65-F5344CB8AC3E}">
        <p14:creationId xmlns:p14="http://schemas.microsoft.com/office/powerpoint/2010/main" val="622664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F16F49-7F3A-8B7E-03AF-0093C05FEAA3}"/>
              </a:ext>
            </a:extLst>
          </p:cNvPr>
          <p:cNvSpPr>
            <a:spLocks noGrp="1"/>
          </p:cNvSpPr>
          <p:nvPr>
            <p:ph type="ctrTitle"/>
          </p:nvPr>
        </p:nvSpPr>
        <p:spPr/>
        <p:txBody>
          <a:bodyPr/>
          <a:lstStyle/>
          <a:p>
            <a:r>
              <a:rPr lang="de-DE" dirty="0"/>
              <a:t>5. Einfluss auf Gesetzgebung</a:t>
            </a:r>
          </a:p>
        </p:txBody>
      </p:sp>
      <p:sp>
        <p:nvSpPr>
          <p:cNvPr id="10" name="Inhaltsplatzhalter 9">
            <a:extLst>
              <a:ext uri="{FF2B5EF4-FFF2-40B4-BE49-F238E27FC236}">
                <a16:creationId xmlns:a16="http://schemas.microsoft.com/office/drawing/2014/main" id="{1194F16B-5021-290D-AE6C-5FC2D8479C83}"/>
              </a:ext>
            </a:extLst>
          </p:cNvPr>
          <p:cNvSpPr>
            <a:spLocks noGrp="1"/>
          </p:cNvSpPr>
          <p:nvPr>
            <p:ph sz="quarter" idx="15"/>
          </p:nvPr>
        </p:nvSpPr>
        <p:spPr>
          <a:xfrm>
            <a:off x="395289" y="1131887"/>
            <a:ext cx="3514795" cy="3671887"/>
          </a:xfrm>
        </p:spPr>
        <p:txBody>
          <a:bodyPr/>
          <a:lstStyle/>
          <a:p>
            <a:r>
              <a:rPr lang="de-DE" dirty="0"/>
              <a:t>Zeit wird normalisiert zur Wahl eines </a:t>
            </a:r>
            <a:r>
              <a:rPr lang="de-DE" i="1" dirty="0"/>
              <a:t>Business </a:t>
            </a:r>
            <a:r>
              <a:rPr lang="de-DE" i="1" dirty="0" err="1"/>
              <a:t>Politician</a:t>
            </a:r>
            <a:endParaRPr lang="de-DE" dirty="0"/>
          </a:p>
          <a:p>
            <a:r>
              <a:rPr lang="de-DE" dirty="0" err="1"/>
              <a:t>Prolabor</a:t>
            </a:r>
            <a:r>
              <a:rPr lang="de-DE" dirty="0"/>
              <a:t> und </a:t>
            </a:r>
            <a:r>
              <a:rPr lang="de-DE" dirty="0" err="1"/>
              <a:t>Proconsumer</a:t>
            </a:r>
            <a:r>
              <a:rPr lang="de-DE" dirty="0"/>
              <a:t> Ratings fallen im Vergleich zum Vorgänger und steigen nach der Amtszeit</a:t>
            </a:r>
          </a:p>
          <a:p>
            <a:r>
              <a:rPr lang="de-DE" dirty="0"/>
              <a:t>Probusiness und Liberal/</a:t>
            </a:r>
            <a:r>
              <a:rPr lang="de-DE" dirty="0" err="1"/>
              <a:t>Conservative</a:t>
            </a:r>
            <a:r>
              <a:rPr lang="de-DE" dirty="0"/>
              <a:t> steigen im Vergleich zum Vorgänger und fallen nach der Amtszeit</a:t>
            </a:r>
          </a:p>
          <a:p>
            <a:r>
              <a:rPr lang="de-DE" dirty="0"/>
              <a:t>Verhalten von </a:t>
            </a:r>
            <a:r>
              <a:rPr lang="de-DE" i="1" dirty="0"/>
              <a:t>Business </a:t>
            </a:r>
            <a:r>
              <a:rPr lang="de-DE" i="1" dirty="0" err="1"/>
              <a:t>Politicians</a:t>
            </a:r>
            <a:r>
              <a:rPr lang="de-DE" dirty="0"/>
              <a:t> nicht durch langfristige politische Präferenzen im Wahlkreis erklärbar</a:t>
            </a:r>
          </a:p>
          <a:p>
            <a:r>
              <a:rPr lang="de-DE" dirty="0"/>
              <a:t>Aber: kurzfristige Präferenzen oder Parteieffekte nicht auszuschließen</a:t>
            </a:r>
          </a:p>
        </p:txBody>
      </p:sp>
      <p:pic>
        <p:nvPicPr>
          <p:cNvPr id="14" name="Bildplatzhalter 13">
            <a:extLst>
              <a:ext uri="{FF2B5EF4-FFF2-40B4-BE49-F238E27FC236}">
                <a16:creationId xmlns:a16="http://schemas.microsoft.com/office/drawing/2014/main" id="{1497BF95-E46D-36C7-ADB7-D49AD50114F5}"/>
              </a:ext>
            </a:extLst>
          </p:cNvPr>
          <p:cNvPicPr>
            <a:picLocks noGrp="1" noChangeAspect="1"/>
          </p:cNvPicPr>
          <p:nvPr>
            <p:ph type="pic" sz="quarter" idx="17"/>
          </p:nvPr>
        </p:nvPicPr>
        <p:blipFill>
          <a:blip r:embed="rId2"/>
          <a:srcRect t="44" b="44"/>
          <a:stretch/>
        </p:blipFill>
        <p:spPr>
          <a:xfrm>
            <a:off x="3910084" y="1118016"/>
            <a:ext cx="4715566" cy="3365274"/>
          </a:xfrm>
        </p:spPr>
      </p:pic>
      <p:sp>
        <p:nvSpPr>
          <p:cNvPr id="4" name="Datumsplatzhalter 3">
            <a:extLst>
              <a:ext uri="{FF2B5EF4-FFF2-40B4-BE49-F238E27FC236}">
                <a16:creationId xmlns:a16="http://schemas.microsoft.com/office/drawing/2014/main" id="{D68A91F9-8B29-9D91-3F4B-ECB7700A57FC}"/>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8A017FF2-C07A-97C3-3316-751E81723D32}"/>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8B88DD0F-6E24-E01E-4BF6-F6234993CB7C}"/>
              </a:ext>
            </a:extLst>
          </p:cNvPr>
          <p:cNvSpPr>
            <a:spLocks noGrp="1"/>
          </p:cNvSpPr>
          <p:nvPr>
            <p:ph type="sldNum" sz="quarter" idx="12"/>
          </p:nvPr>
        </p:nvSpPr>
        <p:spPr/>
        <p:txBody>
          <a:bodyPr/>
          <a:lstStyle/>
          <a:p>
            <a:r>
              <a:rPr lang="de-DE"/>
              <a:t> </a:t>
            </a:r>
            <a:fld id="{FE120BDC-5456-EC41-8BB6-7A3B726EA19B}" type="slidenum">
              <a:rPr lang="de-DE" smtClean="0"/>
              <a:pPr/>
              <a:t>18</a:t>
            </a:fld>
            <a:endParaRPr lang="de-DE" dirty="0"/>
          </a:p>
        </p:txBody>
      </p:sp>
    </p:spTree>
    <p:extLst>
      <p:ext uri="{BB962C8B-B14F-4D97-AF65-F5344CB8AC3E}">
        <p14:creationId xmlns:p14="http://schemas.microsoft.com/office/powerpoint/2010/main" val="2560669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48B85D-D972-13CD-60B5-509C3039F3E4}"/>
              </a:ext>
            </a:extLst>
          </p:cNvPr>
          <p:cNvSpPr>
            <a:spLocks noGrp="1"/>
          </p:cNvSpPr>
          <p:nvPr>
            <p:ph type="ctrTitle"/>
          </p:nvPr>
        </p:nvSpPr>
        <p:spPr/>
        <p:txBody>
          <a:bodyPr/>
          <a:lstStyle/>
          <a:p>
            <a:r>
              <a:rPr lang="de-DE" dirty="0"/>
              <a:t>5. Einfluss auf Gesetzgebung</a:t>
            </a:r>
          </a:p>
        </p:txBody>
      </p:sp>
      <p:sp>
        <p:nvSpPr>
          <p:cNvPr id="3" name="Inhaltsplatzhalter 2">
            <a:extLst>
              <a:ext uri="{FF2B5EF4-FFF2-40B4-BE49-F238E27FC236}">
                <a16:creationId xmlns:a16="http://schemas.microsoft.com/office/drawing/2014/main" id="{5DF35A47-311D-80FD-C1ED-DB72CC63B9F2}"/>
              </a:ext>
            </a:extLst>
          </p:cNvPr>
          <p:cNvSpPr>
            <a:spLocks noGrp="1"/>
          </p:cNvSpPr>
          <p:nvPr>
            <p:ph sz="quarter" idx="15"/>
          </p:nvPr>
        </p:nvSpPr>
        <p:spPr>
          <a:xfrm>
            <a:off x="395289" y="1131887"/>
            <a:ext cx="3689666" cy="3671887"/>
          </a:xfrm>
        </p:spPr>
        <p:txBody>
          <a:bodyPr/>
          <a:lstStyle/>
          <a:p>
            <a:r>
              <a:rPr lang="de-DE" dirty="0"/>
              <a:t>Theorie: Knappe Wahlen (Marge von 10%) werden zufällig entschieden und Ergebnis kann nicht auf mehrheitliche Präferenzen der Wähler zurückgeführt werden</a:t>
            </a:r>
          </a:p>
          <a:p>
            <a:r>
              <a:rPr lang="de-DE" dirty="0"/>
              <a:t>DW-NOMINATE, CFA und COPE (leicht) signifikant</a:t>
            </a:r>
          </a:p>
          <a:p>
            <a:r>
              <a:rPr lang="de-DE" dirty="0"/>
              <a:t>Abstimmungsverhalten von </a:t>
            </a:r>
            <a:r>
              <a:rPr lang="de-DE" i="1" dirty="0"/>
              <a:t>Business </a:t>
            </a:r>
            <a:r>
              <a:rPr lang="de-DE" i="1" dirty="0" err="1"/>
              <a:t>Politicans</a:t>
            </a:r>
            <a:r>
              <a:rPr lang="de-DE" dirty="0"/>
              <a:t> ist konservativer als von </a:t>
            </a:r>
            <a:r>
              <a:rPr lang="de-DE" i="1" dirty="0"/>
              <a:t>Non-Business </a:t>
            </a:r>
            <a:r>
              <a:rPr lang="de-DE" i="1" dirty="0" err="1"/>
              <a:t>Politicans</a:t>
            </a:r>
            <a:r>
              <a:rPr lang="de-DE" dirty="0"/>
              <a:t> und durchschnittlich mehr gegen die Interessen von Gewerkschaften und Konsumenten</a:t>
            </a:r>
          </a:p>
          <a:p>
            <a:endParaRPr lang="de-DE" i="1" dirty="0"/>
          </a:p>
        </p:txBody>
      </p:sp>
      <p:pic>
        <p:nvPicPr>
          <p:cNvPr id="10" name="Bildplatzhalter 9">
            <a:extLst>
              <a:ext uri="{FF2B5EF4-FFF2-40B4-BE49-F238E27FC236}">
                <a16:creationId xmlns:a16="http://schemas.microsoft.com/office/drawing/2014/main" id="{9E2E8E5B-9B50-B2A2-5830-752F168696E5}"/>
              </a:ext>
            </a:extLst>
          </p:cNvPr>
          <p:cNvPicPr>
            <a:picLocks noGrp="1" noChangeAspect="1"/>
          </p:cNvPicPr>
          <p:nvPr>
            <p:ph type="pic" sz="quarter" idx="17"/>
          </p:nvPr>
        </p:nvPicPr>
        <p:blipFill rotWithShape="1">
          <a:blip r:embed="rId2"/>
          <a:srcRect l="484" r="206"/>
          <a:stretch/>
        </p:blipFill>
        <p:spPr>
          <a:xfrm>
            <a:off x="4071060" y="1131887"/>
            <a:ext cx="4780351" cy="2532537"/>
          </a:xfrm>
        </p:spPr>
      </p:pic>
      <p:sp>
        <p:nvSpPr>
          <p:cNvPr id="6" name="Datumsplatzhalter 5">
            <a:extLst>
              <a:ext uri="{FF2B5EF4-FFF2-40B4-BE49-F238E27FC236}">
                <a16:creationId xmlns:a16="http://schemas.microsoft.com/office/drawing/2014/main" id="{85F1CD33-FA25-5D16-F07D-2FE3ED5A9757}"/>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7D038810-3851-D1A9-BE1D-43F601EF959C}"/>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50CC2FD5-C265-1E4C-29B3-9FD4BD07EBD5}"/>
              </a:ext>
            </a:extLst>
          </p:cNvPr>
          <p:cNvSpPr>
            <a:spLocks noGrp="1"/>
          </p:cNvSpPr>
          <p:nvPr>
            <p:ph type="sldNum" sz="quarter" idx="12"/>
          </p:nvPr>
        </p:nvSpPr>
        <p:spPr/>
        <p:txBody>
          <a:bodyPr/>
          <a:lstStyle/>
          <a:p>
            <a:r>
              <a:rPr lang="de-DE"/>
              <a:t> </a:t>
            </a:r>
            <a:fld id="{FE120BDC-5456-EC41-8BB6-7A3B726EA19B}" type="slidenum">
              <a:rPr lang="de-DE" smtClean="0"/>
              <a:pPr/>
              <a:t>19</a:t>
            </a:fld>
            <a:endParaRPr lang="de-DE" dirty="0"/>
          </a:p>
        </p:txBody>
      </p:sp>
      <mc:AlternateContent xmlns:mc="http://schemas.openxmlformats.org/markup-compatibility/2006" xmlns:p14="http://schemas.microsoft.com/office/powerpoint/2010/main">
        <mc:Choice Requires="p14">
          <p:contentPart p14:bwMode="auto" r:id="rId3">
            <p14:nvContentPartPr>
              <p14:cNvPr id="16" name="Freihand 15">
                <a:extLst>
                  <a:ext uri="{FF2B5EF4-FFF2-40B4-BE49-F238E27FC236}">
                    <a16:creationId xmlns:a16="http://schemas.microsoft.com/office/drawing/2014/main" id="{5C71D899-6AB9-6288-930D-5F0BBD2A2DE9}"/>
                  </a:ext>
                </a:extLst>
              </p14:cNvPr>
              <p14:cNvContentPartPr/>
              <p14:nvPr/>
            </p14:nvContentPartPr>
            <p14:xfrm>
              <a:off x="5370039" y="1541810"/>
              <a:ext cx="335880" cy="9720"/>
            </p14:xfrm>
          </p:contentPart>
        </mc:Choice>
        <mc:Fallback xmlns="">
          <p:pic>
            <p:nvPicPr>
              <p:cNvPr id="16" name="Freihand 15">
                <a:extLst>
                  <a:ext uri="{FF2B5EF4-FFF2-40B4-BE49-F238E27FC236}">
                    <a16:creationId xmlns:a16="http://schemas.microsoft.com/office/drawing/2014/main" id="{5C71D899-6AB9-6288-930D-5F0BBD2A2DE9}"/>
                  </a:ext>
                </a:extLst>
              </p:cNvPr>
              <p:cNvPicPr/>
              <p:nvPr/>
            </p:nvPicPr>
            <p:blipFill>
              <a:blip r:embed="rId4"/>
              <a:stretch>
                <a:fillRect/>
              </a:stretch>
            </p:blipFill>
            <p:spPr>
              <a:xfrm>
                <a:off x="5334399" y="1470170"/>
                <a:ext cx="407520" cy="1533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7" name="Freihand 16">
                <a:extLst>
                  <a:ext uri="{FF2B5EF4-FFF2-40B4-BE49-F238E27FC236}">
                    <a16:creationId xmlns:a16="http://schemas.microsoft.com/office/drawing/2014/main" id="{4A6FC93C-D423-B617-739E-121CD6E8D8F5}"/>
                  </a:ext>
                </a:extLst>
              </p14:cNvPr>
              <p14:cNvContentPartPr/>
              <p14:nvPr/>
            </p14:nvContentPartPr>
            <p14:xfrm>
              <a:off x="6147999" y="1546850"/>
              <a:ext cx="290520" cy="12960"/>
            </p14:xfrm>
          </p:contentPart>
        </mc:Choice>
        <mc:Fallback xmlns="">
          <p:pic>
            <p:nvPicPr>
              <p:cNvPr id="17" name="Freihand 16">
                <a:extLst>
                  <a:ext uri="{FF2B5EF4-FFF2-40B4-BE49-F238E27FC236}">
                    <a16:creationId xmlns:a16="http://schemas.microsoft.com/office/drawing/2014/main" id="{4A6FC93C-D423-B617-739E-121CD6E8D8F5}"/>
                  </a:ext>
                </a:extLst>
              </p:cNvPr>
              <p:cNvPicPr/>
              <p:nvPr/>
            </p:nvPicPr>
            <p:blipFill>
              <a:blip r:embed="rId6"/>
              <a:stretch>
                <a:fillRect/>
              </a:stretch>
            </p:blipFill>
            <p:spPr>
              <a:xfrm>
                <a:off x="6111999" y="1475210"/>
                <a:ext cx="362160" cy="156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8" name="Freihand 17">
                <a:extLst>
                  <a:ext uri="{FF2B5EF4-FFF2-40B4-BE49-F238E27FC236}">
                    <a16:creationId xmlns:a16="http://schemas.microsoft.com/office/drawing/2014/main" id="{5DBAC444-D944-F25C-6812-F0DD0FEF2D78}"/>
                  </a:ext>
                </a:extLst>
              </p14:cNvPr>
              <p14:cNvContentPartPr/>
              <p14:nvPr/>
            </p14:nvContentPartPr>
            <p14:xfrm>
              <a:off x="6905439" y="1528130"/>
              <a:ext cx="232200" cy="34920"/>
            </p14:xfrm>
          </p:contentPart>
        </mc:Choice>
        <mc:Fallback xmlns="">
          <p:pic>
            <p:nvPicPr>
              <p:cNvPr id="18" name="Freihand 17">
                <a:extLst>
                  <a:ext uri="{FF2B5EF4-FFF2-40B4-BE49-F238E27FC236}">
                    <a16:creationId xmlns:a16="http://schemas.microsoft.com/office/drawing/2014/main" id="{5DBAC444-D944-F25C-6812-F0DD0FEF2D78}"/>
                  </a:ext>
                </a:extLst>
              </p:cNvPr>
              <p:cNvPicPr/>
              <p:nvPr/>
            </p:nvPicPr>
            <p:blipFill>
              <a:blip r:embed="rId8"/>
              <a:stretch>
                <a:fillRect/>
              </a:stretch>
            </p:blipFill>
            <p:spPr>
              <a:xfrm>
                <a:off x="6869799" y="1456490"/>
                <a:ext cx="303840" cy="17856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9" name="Freihand 18">
                <a:extLst>
                  <a:ext uri="{FF2B5EF4-FFF2-40B4-BE49-F238E27FC236}">
                    <a16:creationId xmlns:a16="http://schemas.microsoft.com/office/drawing/2014/main" id="{FAC1D0B4-2BFB-0605-30E0-7E374620466D}"/>
                  </a:ext>
                </a:extLst>
              </p14:cNvPr>
              <p14:cNvContentPartPr/>
              <p14:nvPr/>
            </p14:nvContentPartPr>
            <p14:xfrm>
              <a:off x="7915599" y="1569170"/>
              <a:ext cx="280080" cy="6480"/>
            </p14:xfrm>
          </p:contentPart>
        </mc:Choice>
        <mc:Fallback xmlns="">
          <p:pic>
            <p:nvPicPr>
              <p:cNvPr id="19" name="Freihand 18">
                <a:extLst>
                  <a:ext uri="{FF2B5EF4-FFF2-40B4-BE49-F238E27FC236}">
                    <a16:creationId xmlns:a16="http://schemas.microsoft.com/office/drawing/2014/main" id="{FAC1D0B4-2BFB-0605-30E0-7E374620466D}"/>
                  </a:ext>
                </a:extLst>
              </p:cNvPr>
              <p:cNvPicPr/>
              <p:nvPr/>
            </p:nvPicPr>
            <p:blipFill>
              <a:blip r:embed="rId10"/>
              <a:stretch>
                <a:fillRect/>
              </a:stretch>
            </p:blipFill>
            <p:spPr>
              <a:xfrm>
                <a:off x="7879599" y="1497530"/>
                <a:ext cx="351720" cy="1501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0" name="Freihand 19">
                <a:extLst>
                  <a:ext uri="{FF2B5EF4-FFF2-40B4-BE49-F238E27FC236}">
                    <a16:creationId xmlns:a16="http://schemas.microsoft.com/office/drawing/2014/main" id="{B1993C8D-E237-5602-620F-21B21C5C8EA0}"/>
                  </a:ext>
                </a:extLst>
              </p14:cNvPr>
              <p14:cNvContentPartPr/>
              <p14:nvPr/>
            </p14:nvContentPartPr>
            <p14:xfrm>
              <a:off x="5356359" y="1806770"/>
              <a:ext cx="309240" cy="21960"/>
            </p14:xfrm>
          </p:contentPart>
        </mc:Choice>
        <mc:Fallback xmlns="">
          <p:pic>
            <p:nvPicPr>
              <p:cNvPr id="20" name="Freihand 19">
                <a:extLst>
                  <a:ext uri="{FF2B5EF4-FFF2-40B4-BE49-F238E27FC236}">
                    <a16:creationId xmlns:a16="http://schemas.microsoft.com/office/drawing/2014/main" id="{B1993C8D-E237-5602-620F-21B21C5C8EA0}"/>
                  </a:ext>
                </a:extLst>
              </p:cNvPr>
              <p:cNvPicPr/>
              <p:nvPr/>
            </p:nvPicPr>
            <p:blipFill>
              <a:blip r:embed="rId12"/>
              <a:stretch>
                <a:fillRect/>
              </a:stretch>
            </p:blipFill>
            <p:spPr>
              <a:xfrm>
                <a:off x="5320719" y="1734770"/>
                <a:ext cx="380880" cy="1656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1" name="Freihand 20">
                <a:extLst>
                  <a:ext uri="{FF2B5EF4-FFF2-40B4-BE49-F238E27FC236}">
                    <a16:creationId xmlns:a16="http://schemas.microsoft.com/office/drawing/2014/main" id="{E09FD801-377D-9A5D-EFAB-8D9730ABAC9B}"/>
                  </a:ext>
                </a:extLst>
              </p14:cNvPr>
              <p14:cNvContentPartPr/>
              <p14:nvPr/>
            </p14:nvContentPartPr>
            <p14:xfrm>
              <a:off x="6106959" y="1821890"/>
              <a:ext cx="294840" cy="32040"/>
            </p14:xfrm>
          </p:contentPart>
        </mc:Choice>
        <mc:Fallback xmlns="">
          <p:pic>
            <p:nvPicPr>
              <p:cNvPr id="21" name="Freihand 20">
                <a:extLst>
                  <a:ext uri="{FF2B5EF4-FFF2-40B4-BE49-F238E27FC236}">
                    <a16:creationId xmlns:a16="http://schemas.microsoft.com/office/drawing/2014/main" id="{E09FD801-377D-9A5D-EFAB-8D9730ABAC9B}"/>
                  </a:ext>
                </a:extLst>
              </p:cNvPr>
              <p:cNvPicPr/>
              <p:nvPr/>
            </p:nvPicPr>
            <p:blipFill>
              <a:blip r:embed="rId14"/>
              <a:stretch>
                <a:fillRect/>
              </a:stretch>
            </p:blipFill>
            <p:spPr>
              <a:xfrm>
                <a:off x="6071319" y="1749890"/>
                <a:ext cx="366480" cy="17568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22" name="Freihand 21">
                <a:extLst>
                  <a:ext uri="{FF2B5EF4-FFF2-40B4-BE49-F238E27FC236}">
                    <a16:creationId xmlns:a16="http://schemas.microsoft.com/office/drawing/2014/main" id="{A018067B-3D9C-1B13-FCCB-C0529863E7AB}"/>
                  </a:ext>
                </a:extLst>
              </p14:cNvPr>
              <p14:cNvContentPartPr/>
              <p14:nvPr/>
            </p14:nvContentPartPr>
            <p14:xfrm>
              <a:off x="6816879" y="1847450"/>
              <a:ext cx="310320" cy="50040"/>
            </p14:xfrm>
          </p:contentPart>
        </mc:Choice>
        <mc:Fallback xmlns="">
          <p:pic>
            <p:nvPicPr>
              <p:cNvPr id="22" name="Freihand 21">
                <a:extLst>
                  <a:ext uri="{FF2B5EF4-FFF2-40B4-BE49-F238E27FC236}">
                    <a16:creationId xmlns:a16="http://schemas.microsoft.com/office/drawing/2014/main" id="{A018067B-3D9C-1B13-FCCB-C0529863E7AB}"/>
                  </a:ext>
                </a:extLst>
              </p:cNvPr>
              <p:cNvPicPr/>
              <p:nvPr/>
            </p:nvPicPr>
            <p:blipFill>
              <a:blip r:embed="rId16"/>
              <a:stretch>
                <a:fillRect/>
              </a:stretch>
            </p:blipFill>
            <p:spPr>
              <a:xfrm>
                <a:off x="6780879" y="1775450"/>
                <a:ext cx="381960" cy="19368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3" name="Freihand 22">
                <a:extLst>
                  <a:ext uri="{FF2B5EF4-FFF2-40B4-BE49-F238E27FC236}">
                    <a16:creationId xmlns:a16="http://schemas.microsoft.com/office/drawing/2014/main" id="{4781D118-F30C-CAC5-2904-6EE2D6FF5414}"/>
                  </a:ext>
                </a:extLst>
              </p14:cNvPr>
              <p14:cNvContentPartPr/>
              <p14:nvPr/>
            </p14:nvContentPartPr>
            <p14:xfrm>
              <a:off x="7942959" y="1812530"/>
              <a:ext cx="327960" cy="15480"/>
            </p14:xfrm>
          </p:contentPart>
        </mc:Choice>
        <mc:Fallback xmlns="">
          <p:pic>
            <p:nvPicPr>
              <p:cNvPr id="23" name="Freihand 22">
                <a:extLst>
                  <a:ext uri="{FF2B5EF4-FFF2-40B4-BE49-F238E27FC236}">
                    <a16:creationId xmlns:a16="http://schemas.microsoft.com/office/drawing/2014/main" id="{4781D118-F30C-CAC5-2904-6EE2D6FF5414}"/>
                  </a:ext>
                </a:extLst>
              </p:cNvPr>
              <p:cNvPicPr/>
              <p:nvPr/>
            </p:nvPicPr>
            <p:blipFill>
              <a:blip r:embed="rId18"/>
              <a:stretch>
                <a:fillRect/>
              </a:stretch>
            </p:blipFill>
            <p:spPr>
              <a:xfrm>
                <a:off x="7906959" y="1740530"/>
                <a:ext cx="399600" cy="159120"/>
              </a:xfrm>
              <a:prstGeom prst="rect">
                <a:avLst/>
              </a:prstGeom>
            </p:spPr>
          </p:pic>
        </mc:Fallback>
      </mc:AlternateContent>
    </p:spTree>
    <p:extLst>
      <p:ext uri="{BB962C8B-B14F-4D97-AF65-F5344CB8AC3E}">
        <p14:creationId xmlns:p14="http://schemas.microsoft.com/office/powerpoint/2010/main" val="566774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7F6568-4B5B-B243-B6C5-566687785331}"/>
              </a:ext>
            </a:extLst>
          </p:cNvPr>
          <p:cNvSpPr>
            <a:spLocks noGrp="1"/>
          </p:cNvSpPr>
          <p:nvPr>
            <p:ph type="ctrTitle"/>
          </p:nvPr>
        </p:nvSpPr>
        <p:spPr/>
        <p:txBody>
          <a:bodyPr anchor="t" anchorCtr="0"/>
          <a:lstStyle/>
          <a:p>
            <a:r>
              <a:rPr lang="de-DE" dirty="0"/>
              <a:t>Gliederung</a:t>
            </a:r>
          </a:p>
        </p:txBody>
      </p:sp>
      <p:sp>
        <p:nvSpPr>
          <p:cNvPr id="5" name="Inhaltsplatzhalter 4">
            <a:extLst>
              <a:ext uri="{FF2B5EF4-FFF2-40B4-BE49-F238E27FC236}">
                <a16:creationId xmlns:a16="http://schemas.microsoft.com/office/drawing/2014/main" id="{C3FA38A5-D86C-5B4C-92D0-271FCB59C113}"/>
              </a:ext>
            </a:extLst>
          </p:cNvPr>
          <p:cNvSpPr>
            <a:spLocks noGrp="1"/>
          </p:cNvSpPr>
          <p:nvPr>
            <p:ph sz="quarter" idx="13"/>
          </p:nvPr>
        </p:nvSpPr>
        <p:spPr>
          <a:xfrm>
            <a:off x="1029150" y="914400"/>
            <a:ext cx="5508625" cy="3676282"/>
          </a:xfrm>
        </p:spPr>
        <p:txBody>
          <a:bodyPr>
            <a:normAutofit/>
          </a:bodyPr>
          <a:lstStyle/>
          <a:p>
            <a:pPr marL="342900" indent="-342900">
              <a:buFont typeface="+mj-lt"/>
              <a:buAutoNum type="arabicPeriod"/>
            </a:pPr>
            <a:r>
              <a:rPr lang="de-DE" dirty="0"/>
              <a:t>Motivation</a:t>
            </a:r>
          </a:p>
          <a:p>
            <a:pPr marL="342900" indent="-342900">
              <a:buFont typeface="+mj-lt"/>
              <a:buAutoNum type="arabicPeriod"/>
            </a:pPr>
            <a:r>
              <a:rPr lang="de-DE" dirty="0"/>
              <a:t>Einführung in </a:t>
            </a:r>
            <a:r>
              <a:rPr lang="de-DE" dirty="0" err="1"/>
              <a:t>Babenko</a:t>
            </a:r>
            <a:r>
              <a:rPr lang="de-DE" dirty="0"/>
              <a:t> et al. (2022)</a:t>
            </a:r>
          </a:p>
          <a:p>
            <a:pPr marL="342900" indent="-342900">
              <a:buFont typeface="+mj-lt"/>
              <a:buAutoNum type="arabicPeriod"/>
            </a:pPr>
            <a:r>
              <a:rPr lang="de-DE" dirty="0"/>
              <a:t>Daten</a:t>
            </a:r>
          </a:p>
          <a:p>
            <a:pPr marL="342900" indent="-342900">
              <a:buFont typeface="+mj-lt"/>
              <a:buAutoNum type="arabicPeriod"/>
            </a:pPr>
            <a:r>
              <a:rPr lang="de-DE" dirty="0"/>
              <a:t>Vorteile bei der Kampagnenfinanzierung</a:t>
            </a:r>
          </a:p>
          <a:p>
            <a:pPr marL="342900" indent="-342900">
              <a:buFont typeface="+mj-lt"/>
              <a:buAutoNum type="arabicPeriod"/>
            </a:pPr>
            <a:r>
              <a:rPr lang="de-DE" dirty="0"/>
              <a:t>Einfluss auf Gesetzgebung</a:t>
            </a:r>
          </a:p>
          <a:p>
            <a:pPr marL="342900" indent="-342900">
              <a:buFont typeface="+mj-lt"/>
              <a:buAutoNum type="arabicPeriod"/>
            </a:pPr>
            <a:r>
              <a:rPr lang="de-DE" dirty="0"/>
              <a:t>Zusammenfassung </a:t>
            </a:r>
          </a:p>
          <a:p>
            <a:pPr marL="342900" indent="-342900">
              <a:buFont typeface="+mj-lt"/>
              <a:buAutoNum type="arabicPeriod"/>
            </a:pPr>
            <a:r>
              <a:rPr lang="de-DE" dirty="0"/>
              <a:t>Diskussion</a:t>
            </a:r>
          </a:p>
          <a:p>
            <a:pPr marL="0" indent="0">
              <a:buNone/>
            </a:pPr>
            <a:endParaRPr lang="de-DE" dirty="0"/>
          </a:p>
        </p:txBody>
      </p:sp>
      <p:sp>
        <p:nvSpPr>
          <p:cNvPr id="3" name="Datumsplatzhalter 2">
            <a:extLst>
              <a:ext uri="{FF2B5EF4-FFF2-40B4-BE49-F238E27FC236}">
                <a16:creationId xmlns:a16="http://schemas.microsoft.com/office/drawing/2014/main" id="{68F2AC08-01D2-3947-8C94-CAF0C7D5F413}"/>
              </a:ext>
            </a:extLst>
          </p:cNvPr>
          <p:cNvSpPr>
            <a:spLocks noGrp="1"/>
          </p:cNvSpPr>
          <p:nvPr>
            <p:ph type="dt" sz="half" idx="10"/>
          </p:nvPr>
        </p:nvSpPr>
        <p:spPr/>
        <p:txBody>
          <a:bodyPr/>
          <a:lstStyle/>
          <a:p>
            <a:r>
              <a:rPr lang="de-DE"/>
              <a:t>12.06.2024</a:t>
            </a:r>
            <a:endParaRPr lang="de-DE" dirty="0"/>
          </a:p>
        </p:txBody>
      </p:sp>
      <p:sp>
        <p:nvSpPr>
          <p:cNvPr id="6" name="Fußzeilenplatzhalter 5">
            <a:extLst>
              <a:ext uri="{FF2B5EF4-FFF2-40B4-BE49-F238E27FC236}">
                <a16:creationId xmlns:a16="http://schemas.microsoft.com/office/drawing/2014/main" id="{80692396-5F43-8648-BF1D-98809758ED3F}"/>
              </a:ext>
            </a:extLst>
          </p:cNvPr>
          <p:cNvSpPr>
            <a:spLocks noGrp="1"/>
          </p:cNvSpPr>
          <p:nvPr>
            <p:ph type="ftr" sz="quarter" idx="11"/>
          </p:nvPr>
        </p:nvSpPr>
        <p:spPr/>
        <p:txBody>
          <a:bodyPr/>
          <a:lstStyle/>
          <a:p>
            <a:r>
              <a:rPr lang="de-DE"/>
              <a:t>Christoph Kiesl | Seminar Empirische Studien mit R</a:t>
            </a:r>
            <a:endParaRPr lang="de-DE" dirty="0"/>
          </a:p>
        </p:txBody>
      </p:sp>
      <p:sp>
        <p:nvSpPr>
          <p:cNvPr id="4" name="Foliennummernplatzhalter 3">
            <a:extLst>
              <a:ext uri="{FF2B5EF4-FFF2-40B4-BE49-F238E27FC236}">
                <a16:creationId xmlns:a16="http://schemas.microsoft.com/office/drawing/2014/main" id="{C478DC23-EB88-0349-A47C-3440BC004D79}"/>
              </a:ext>
            </a:extLst>
          </p:cNvPr>
          <p:cNvSpPr>
            <a:spLocks noGrp="1"/>
          </p:cNvSpPr>
          <p:nvPr>
            <p:ph type="sldNum" sz="quarter" idx="12"/>
          </p:nvPr>
        </p:nvSpPr>
        <p:spPr/>
        <p:txBody>
          <a:bodyPr/>
          <a:lstStyle/>
          <a:p>
            <a:r>
              <a:rPr lang="de-DE"/>
              <a:t> </a:t>
            </a:r>
            <a:fld id="{FE120BDC-5456-EC41-8BB6-7A3B726EA19B}" type="slidenum">
              <a:rPr lang="de-DE" smtClean="0"/>
              <a:pPr/>
              <a:t>2</a:t>
            </a:fld>
            <a:endParaRPr lang="de-DE" dirty="0"/>
          </a:p>
        </p:txBody>
      </p:sp>
    </p:spTree>
    <p:extLst>
      <p:ext uri="{BB962C8B-B14F-4D97-AF65-F5344CB8AC3E}">
        <p14:creationId xmlns:p14="http://schemas.microsoft.com/office/powerpoint/2010/main" val="518868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48B85D-D972-13CD-60B5-509C3039F3E4}"/>
              </a:ext>
            </a:extLst>
          </p:cNvPr>
          <p:cNvSpPr>
            <a:spLocks noGrp="1"/>
          </p:cNvSpPr>
          <p:nvPr>
            <p:ph type="ctrTitle"/>
          </p:nvPr>
        </p:nvSpPr>
        <p:spPr/>
        <p:txBody>
          <a:bodyPr/>
          <a:lstStyle/>
          <a:p>
            <a:r>
              <a:rPr lang="de-DE" dirty="0"/>
              <a:t>5. Einfluss auf Gesetzgebung</a:t>
            </a:r>
          </a:p>
        </p:txBody>
      </p:sp>
      <p:sp>
        <p:nvSpPr>
          <p:cNvPr id="3" name="Inhaltsplatzhalter 2">
            <a:extLst>
              <a:ext uri="{FF2B5EF4-FFF2-40B4-BE49-F238E27FC236}">
                <a16:creationId xmlns:a16="http://schemas.microsoft.com/office/drawing/2014/main" id="{5DF35A47-311D-80FD-C1ED-DB72CC63B9F2}"/>
              </a:ext>
            </a:extLst>
          </p:cNvPr>
          <p:cNvSpPr>
            <a:spLocks noGrp="1"/>
          </p:cNvSpPr>
          <p:nvPr>
            <p:ph sz="quarter" idx="15"/>
          </p:nvPr>
        </p:nvSpPr>
        <p:spPr>
          <a:xfrm>
            <a:off x="395289" y="1131887"/>
            <a:ext cx="3582950" cy="3671887"/>
          </a:xfrm>
        </p:spPr>
        <p:txBody>
          <a:bodyPr/>
          <a:lstStyle/>
          <a:p>
            <a:r>
              <a:rPr lang="de-DE" dirty="0"/>
              <a:t>Regression mit allen Daten bestätigt vorherige Ergebnisse</a:t>
            </a:r>
          </a:p>
          <a:p>
            <a:r>
              <a:rPr lang="de-DE" i="1" dirty="0" err="1"/>
              <a:t>Republican</a:t>
            </a:r>
            <a:r>
              <a:rPr lang="de-DE" i="1" dirty="0"/>
              <a:t> vote </a:t>
            </a:r>
            <a:r>
              <a:rPr lang="de-DE" i="1" dirty="0" err="1"/>
              <a:t>share</a:t>
            </a:r>
            <a:r>
              <a:rPr lang="de-DE" dirty="0"/>
              <a:t> soll für Wählerpräferenzen kontrollieren</a:t>
            </a:r>
          </a:p>
          <a:p>
            <a:r>
              <a:rPr lang="de-DE" dirty="0"/>
              <a:t>Koeffizienten für </a:t>
            </a:r>
            <a:r>
              <a:rPr lang="de-DE" i="1" dirty="0"/>
              <a:t>Business </a:t>
            </a:r>
            <a:r>
              <a:rPr lang="de-DE" i="1" dirty="0" err="1"/>
              <a:t>Politician</a:t>
            </a:r>
            <a:r>
              <a:rPr lang="de-DE" dirty="0"/>
              <a:t> sind kleiner, aber auch die Standardfehler</a:t>
            </a:r>
            <a:endParaRPr lang="de-DE" i="1" dirty="0"/>
          </a:p>
        </p:txBody>
      </p:sp>
      <p:pic>
        <p:nvPicPr>
          <p:cNvPr id="10" name="Bildplatzhalter 9">
            <a:extLst>
              <a:ext uri="{FF2B5EF4-FFF2-40B4-BE49-F238E27FC236}">
                <a16:creationId xmlns:a16="http://schemas.microsoft.com/office/drawing/2014/main" id="{9E2E8E5B-9B50-B2A2-5830-752F168696E5}"/>
              </a:ext>
            </a:extLst>
          </p:cNvPr>
          <p:cNvPicPr>
            <a:picLocks noGrp="1" noChangeAspect="1"/>
          </p:cNvPicPr>
          <p:nvPr>
            <p:ph type="pic" sz="quarter" idx="17"/>
          </p:nvPr>
        </p:nvPicPr>
        <p:blipFill rotWithShape="1">
          <a:blip r:embed="rId2"/>
          <a:srcRect l="270" t="2556" r="-454"/>
          <a:stretch/>
        </p:blipFill>
        <p:spPr>
          <a:xfrm>
            <a:off x="4039102" y="1194179"/>
            <a:ext cx="4668582" cy="2374711"/>
          </a:xfrm>
        </p:spPr>
      </p:pic>
      <p:sp>
        <p:nvSpPr>
          <p:cNvPr id="6" name="Datumsplatzhalter 5">
            <a:extLst>
              <a:ext uri="{FF2B5EF4-FFF2-40B4-BE49-F238E27FC236}">
                <a16:creationId xmlns:a16="http://schemas.microsoft.com/office/drawing/2014/main" id="{85F1CD33-FA25-5D16-F07D-2FE3ED5A9757}"/>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7D038810-3851-D1A9-BE1D-43F601EF959C}"/>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50CC2FD5-C265-1E4C-29B3-9FD4BD07EBD5}"/>
              </a:ext>
            </a:extLst>
          </p:cNvPr>
          <p:cNvSpPr>
            <a:spLocks noGrp="1"/>
          </p:cNvSpPr>
          <p:nvPr>
            <p:ph type="sldNum" sz="quarter" idx="12"/>
          </p:nvPr>
        </p:nvSpPr>
        <p:spPr/>
        <p:txBody>
          <a:bodyPr/>
          <a:lstStyle/>
          <a:p>
            <a:r>
              <a:rPr lang="de-DE"/>
              <a:t> </a:t>
            </a:r>
            <a:fld id="{FE120BDC-5456-EC41-8BB6-7A3B726EA19B}" type="slidenum">
              <a:rPr lang="de-DE" smtClean="0"/>
              <a:pPr/>
              <a:t>20</a:t>
            </a:fld>
            <a:endParaRPr lang="de-DE" dirty="0"/>
          </a:p>
        </p:txBody>
      </p:sp>
      <mc:AlternateContent xmlns:mc="http://schemas.openxmlformats.org/markup-compatibility/2006" xmlns:p14="http://schemas.microsoft.com/office/powerpoint/2010/main">
        <mc:Choice Requires="p14">
          <p:contentPart p14:bwMode="auto" r:id="rId3">
            <p14:nvContentPartPr>
              <p14:cNvPr id="13" name="Freihand 12">
                <a:extLst>
                  <a:ext uri="{FF2B5EF4-FFF2-40B4-BE49-F238E27FC236}">
                    <a16:creationId xmlns:a16="http://schemas.microsoft.com/office/drawing/2014/main" id="{D31C42B0-12B7-F0DF-A1D3-E64F08B6A6E2}"/>
                  </a:ext>
                </a:extLst>
              </p14:cNvPr>
              <p14:cNvContentPartPr/>
              <p14:nvPr/>
            </p14:nvContentPartPr>
            <p14:xfrm>
              <a:off x="6045759" y="2100170"/>
              <a:ext cx="303840" cy="12600"/>
            </p14:xfrm>
          </p:contentPart>
        </mc:Choice>
        <mc:Fallback xmlns="">
          <p:pic>
            <p:nvPicPr>
              <p:cNvPr id="13" name="Freihand 12">
                <a:extLst>
                  <a:ext uri="{FF2B5EF4-FFF2-40B4-BE49-F238E27FC236}">
                    <a16:creationId xmlns:a16="http://schemas.microsoft.com/office/drawing/2014/main" id="{D31C42B0-12B7-F0DF-A1D3-E64F08B6A6E2}"/>
                  </a:ext>
                </a:extLst>
              </p:cNvPr>
              <p:cNvPicPr/>
              <p:nvPr/>
            </p:nvPicPr>
            <p:blipFill>
              <a:blip r:embed="rId4"/>
              <a:stretch>
                <a:fillRect/>
              </a:stretch>
            </p:blipFill>
            <p:spPr>
              <a:xfrm>
                <a:off x="6009759" y="2028170"/>
                <a:ext cx="375480" cy="1562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4" name="Freihand 13">
                <a:extLst>
                  <a:ext uri="{FF2B5EF4-FFF2-40B4-BE49-F238E27FC236}">
                    <a16:creationId xmlns:a16="http://schemas.microsoft.com/office/drawing/2014/main" id="{07000307-8E64-B220-5A15-464E843D9D6A}"/>
                  </a:ext>
                </a:extLst>
              </p14:cNvPr>
              <p14:cNvContentPartPr/>
              <p14:nvPr/>
            </p14:nvContentPartPr>
            <p14:xfrm>
              <a:off x="6789519" y="2101250"/>
              <a:ext cx="279360" cy="28080"/>
            </p14:xfrm>
          </p:contentPart>
        </mc:Choice>
        <mc:Fallback xmlns="">
          <p:pic>
            <p:nvPicPr>
              <p:cNvPr id="14" name="Freihand 13">
                <a:extLst>
                  <a:ext uri="{FF2B5EF4-FFF2-40B4-BE49-F238E27FC236}">
                    <a16:creationId xmlns:a16="http://schemas.microsoft.com/office/drawing/2014/main" id="{07000307-8E64-B220-5A15-464E843D9D6A}"/>
                  </a:ext>
                </a:extLst>
              </p:cNvPr>
              <p:cNvPicPr/>
              <p:nvPr/>
            </p:nvPicPr>
            <p:blipFill>
              <a:blip r:embed="rId6"/>
              <a:stretch>
                <a:fillRect/>
              </a:stretch>
            </p:blipFill>
            <p:spPr>
              <a:xfrm>
                <a:off x="6753519" y="2029250"/>
                <a:ext cx="351000" cy="1717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5" name="Freihand 14">
                <a:extLst>
                  <a:ext uri="{FF2B5EF4-FFF2-40B4-BE49-F238E27FC236}">
                    <a16:creationId xmlns:a16="http://schemas.microsoft.com/office/drawing/2014/main" id="{47CD9E77-CBBC-6863-58B2-DAE348F09C03}"/>
                  </a:ext>
                </a:extLst>
              </p14:cNvPr>
              <p14:cNvContentPartPr/>
              <p14:nvPr/>
            </p14:nvContentPartPr>
            <p14:xfrm>
              <a:off x="7854039" y="2095850"/>
              <a:ext cx="253080" cy="19080"/>
            </p14:xfrm>
          </p:contentPart>
        </mc:Choice>
        <mc:Fallback xmlns="">
          <p:pic>
            <p:nvPicPr>
              <p:cNvPr id="15" name="Freihand 14">
                <a:extLst>
                  <a:ext uri="{FF2B5EF4-FFF2-40B4-BE49-F238E27FC236}">
                    <a16:creationId xmlns:a16="http://schemas.microsoft.com/office/drawing/2014/main" id="{47CD9E77-CBBC-6863-58B2-DAE348F09C03}"/>
                  </a:ext>
                </a:extLst>
              </p:cNvPr>
              <p:cNvPicPr/>
              <p:nvPr/>
            </p:nvPicPr>
            <p:blipFill>
              <a:blip r:embed="rId8"/>
              <a:stretch>
                <a:fillRect/>
              </a:stretch>
            </p:blipFill>
            <p:spPr>
              <a:xfrm>
                <a:off x="7818399" y="2023850"/>
                <a:ext cx="324720" cy="1627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6" name="Freihand 15">
                <a:extLst>
                  <a:ext uri="{FF2B5EF4-FFF2-40B4-BE49-F238E27FC236}">
                    <a16:creationId xmlns:a16="http://schemas.microsoft.com/office/drawing/2014/main" id="{3B388406-250A-B642-796A-89FB443C08A6}"/>
                  </a:ext>
                </a:extLst>
              </p14:cNvPr>
              <p14:cNvContentPartPr/>
              <p14:nvPr/>
            </p14:nvContentPartPr>
            <p14:xfrm>
              <a:off x="7860879" y="1528130"/>
              <a:ext cx="234360" cy="18000"/>
            </p14:xfrm>
          </p:contentPart>
        </mc:Choice>
        <mc:Fallback xmlns="">
          <p:pic>
            <p:nvPicPr>
              <p:cNvPr id="16" name="Freihand 15">
                <a:extLst>
                  <a:ext uri="{FF2B5EF4-FFF2-40B4-BE49-F238E27FC236}">
                    <a16:creationId xmlns:a16="http://schemas.microsoft.com/office/drawing/2014/main" id="{3B388406-250A-B642-796A-89FB443C08A6}"/>
                  </a:ext>
                </a:extLst>
              </p:cNvPr>
              <p:cNvPicPr/>
              <p:nvPr/>
            </p:nvPicPr>
            <p:blipFill>
              <a:blip r:embed="rId10"/>
              <a:stretch>
                <a:fillRect/>
              </a:stretch>
            </p:blipFill>
            <p:spPr>
              <a:xfrm>
                <a:off x="7824879" y="1456490"/>
                <a:ext cx="306000" cy="16164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7" name="Freihand 16">
                <a:extLst>
                  <a:ext uri="{FF2B5EF4-FFF2-40B4-BE49-F238E27FC236}">
                    <a16:creationId xmlns:a16="http://schemas.microsoft.com/office/drawing/2014/main" id="{0CB4FEBA-6760-54C1-AC51-94EA228B3008}"/>
                  </a:ext>
                </a:extLst>
              </p14:cNvPr>
              <p14:cNvContentPartPr/>
              <p14:nvPr/>
            </p14:nvContentPartPr>
            <p14:xfrm>
              <a:off x="6775839" y="1562330"/>
              <a:ext cx="305280" cy="24840"/>
            </p14:xfrm>
          </p:contentPart>
        </mc:Choice>
        <mc:Fallback xmlns="">
          <p:pic>
            <p:nvPicPr>
              <p:cNvPr id="17" name="Freihand 16">
                <a:extLst>
                  <a:ext uri="{FF2B5EF4-FFF2-40B4-BE49-F238E27FC236}">
                    <a16:creationId xmlns:a16="http://schemas.microsoft.com/office/drawing/2014/main" id="{0CB4FEBA-6760-54C1-AC51-94EA228B3008}"/>
                  </a:ext>
                </a:extLst>
              </p:cNvPr>
              <p:cNvPicPr/>
              <p:nvPr/>
            </p:nvPicPr>
            <p:blipFill>
              <a:blip r:embed="rId12"/>
              <a:stretch>
                <a:fillRect/>
              </a:stretch>
            </p:blipFill>
            <p:spPr>
              <a:xfrm>
                <a:off x="6739839" y="1490330"/>
                <a:ext cx="376920" cy="16848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8" name="Freihand 17">
                <a:extLst>
                  <a:ext uri="{FF2B5EF4-FFF2-40B4-BE49-F238E27FC236}">
                    <a16:creationId xmlns:a16="http://schemas.microsoft.com/office/drawing/2014/main" id="{F8E6BB19-CFD1-1A0B-9DD1-D50AE9D8FBAF}"/>
                  </a:ext>
                </a:extLst>
              </p14:cNvPr>
              <p14:cNvContentPartPr/>
              <p14:nvPr/>
            </p14:nvContentPartPr>
            <p14:xfrm>
              <a:off x="6059439" y="1555130"/>
              <a:ext cx="258840" cy="7560"/>
            </p14:xfrm>
          </p:contentPart>
        </mc:Choice>
        <mc:Fallback xmlns="">
          <p:pic>
            <p:nvPicPr>
              <p:cNvPr id="18" name="Freihand 17">
                <a:extLst>
                  <a:ext uri="{FF2B5EF4-FFF2-40B4-BE49-F238E27FC236}">
                    <a16:creationId xmlns:a16="http://schemas.microsoft.com/office/drawing/2014/main" id="{F8E6BB19-CFD1-1A0B-9DD1-D50AE9D8FBAF}"/>
                  </a:ext>
                </a:extLst>
              </p:cNvPr>
              <p:cNvPicPr/>
              <p:nvPr/>
            </p:nvPicPr>
            <p:blipFill>
              <a:blip r:embed="rId14"/>
              <a:stretch>
                <a:fillRect/>
              </a:stretch>
            </p:blipFill>
            <p:spPr>
              <a:xfrm>
                <a:off x="6023439" y="1483490"/>
                <a:ext cx="330480" cy="1512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9" name="Freihand 18">
                <a:extLst>
                  <a:ext uri="{FF2B5EF4-FFF2-40B4-BE49-F238E27FC236}">
                    <a16:creationId xmlns:a16="http://schemas.microsoft.com/office/drawing/2014/main" id="{F5C5B0E9-E71C-0AA6-71C3-F8ED5B521AAB}"/>
                  </a:ext>
                </a:extLst>
              </p14:cNvPr>
              <p14:cNvContentPartPr/>
              <p14:nvPr/>
            </p14:nvContentPartPr>
            <p14:xfrm>
              <a:off x="5287959" y="1568090"/>
              <a:ext cx="302760" cy="17280"/>
            </p14:xfrm>
          </p:contentPart>
        </mc:Choice>
        <mc:Fallback xmlns="">
          <p:pic>
            <p:nvPicPr>
              <p:cNvPr id="19" name="Freihand 18">
                <a:extLst>
                  <a:ext uri="{FF2B5EF4-FFF2-40B4-BE49-F238E27FC236}">
                    <a16:creationId xmlns:a16="http://schemas.microsoft.com/office/drawing/2014/main" id="{F5C5B0E9-E71C-0AA6-71C3-F8ED5B521AAB}"/>
                  </a:ext>
                </a:extLst>
              </p:cNvPr>
              <p:cNvPicPr/>
              <p:nvPr/>
            </p:nvPicPr>
            <p:blipFill>
              <a:blip r:embed="rId16"/>
              <a:stretch>
                <a:fillRect/>
              </a:stretch>
            </p:blipFill>
            <p:spPr>
              <a:xfrm>
                <a:off x="5252319" y="1496450"/>
                <a:ext cx="374400" cy="160920"/>
              </a:xfrm>
              <a:prstGeom prst="rect">
                <a:avLst/>
              </a:prstGeom>
            </p:spPr>
          </p:pic>
        </mc:Fallback>
      </mc:AlternateContent>
    </p:spTree>
    <p:extLst>
      <p:ext uri="{BB962C8B-B14F-4D97-AF65-F5344CB8AC3E}">
        <p14:creationId xmlns:p14="http://schemas.microsoft.com/office/powerpoint/2010/main" val="1883470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592CD3-E87B-4854-3D05-98F456CAEAA3}"/>
              </a:ext>
            </a:extLst>
          </p:cNvPr>
          <p:cNvSpPr>
            <a:spLocks noGrp="1"/>
          </p:cNvSpPr>
          <p:nvPr>
            <p:ph type="ctrTitle"/>
          </p:nvPr>
        </p:nvSpPr>
        <p:spPr/>
        <p:txBody>
          <a:bodyPr/>
          <a:lstStyle/>
          <a:p>
            <a:r>
              <a:rPr lang="de-DE" dirty="0"/>
              <a:t>6. Zusammenfassung</a:t>
            </a:r>
          </a:p>
        </p:txBody>
      </p:sp>
      <p:sp>
        <p:nvSpPr>
          <p:cNvPr id="3" name="Inhaltsplatzhalter 2">
            <a:extLst>
              <a:ext uri="{FF2B5EF4-FFF2-40B4-BE49-F238E27FC236}">
                <a16:creationId xmlns:a16="http://schemas.microsoft.com/office/drawing/2014/main" id="{2E51904C-C14D-130A-60AC-ADE9F76AB206}"/>
              </a:ext>
            </a:extLst>
          </p:cNvPr>
          <p:cNvSpPr>
            <a:spLocks noGrp="1"/>
          </p:cNvSpPr>
          <p:nvPr>
            <p:ph sz="quarter" idx="13"/>
          </p:nvPr>
        </p:nvSpPr>
        <p:spPr/>
        <p:txBody>
          <a:bodyPr/>
          <a:lstStyle/>
          <a:p>
            <a:pPr marL="0" indent="0">
              <a:buNone/>
            </a:pPr>
            <a:r>
              <a:rPr lang="de-DE" dirty="0"/>
              <a:t>Schlussfolgerung:</a:t>
            </a:r>
          </a:p>
          <a:p>
            <a:pPr lvl="1"/>
            <a:r>
              <a:rPr lang="de-DE" i="1" dirty="0"/>
              <a:t>Business </a:t>
            </a:r>
            <a:r>
              <a:rPr lang="de-DE" i="1" dirty="0" err="1"/>
              <a:t>Politicians</a:t>
            </a:r>
            <a:r>
              <a:rPr lang="de-DE" dirty="0"/>
              <a:t> haben besonders zu Beginn ihrer Wahlkampagne Vorteile bei der Finanzierung.</a:t>
            </a:r>
          </a:p>
          <a:p>
            <a:pPr lvl="1"/>
            <a:r>
              <a:rPr lang="de-DE" dirty="0"/>
              <a:t>Dies kann auf Spenden von Firmen und die Neigung, das </a:t>
            </a:r>
            <a:r>
              <a:rPr lang="de-DE" i="1" dirty="0"/>
              <a:t>Business </a:t>
            </a:r>
            <a:r>
              <a:rPr lang="de-DE" i="1" dirty="0" err="1"/>
              <a:t>Politicians</a:t>
            </a:r>
            <a:r>
              <a:rPr lang="de-DE" dirty="0"/>
              <a:t> ihre Kampagnen selbst finanzieren, zurückgeführt werden.</a:t>
            </a:r>
          </a:p>
          <a:p>
            <a:pPr lvl="1"/>
            <a:r>
              <a:rPr lang="de-DE" i="1" dirty="0"/>
              <a:t>Business </a:t>
            </a:r>
            <a:r>
              <a:rPr lang="de-DE" i="1" dirty="0" err="1"/>
              <a:t>Politicians</a:t>
            </a:r>
            <a:r>
              <a:rPr lang="de-DE" dirty="0"/>
              <a:t> stimmen im Allgemeinen eher im Interesse von Unternehmen und gegen die Interessen von Gewerkschaften und Konsumenten ab.</a:t>
            </a:r>
          </a:p>
        </p:txBody>
      </p:sp>
      <p:sp>
        <p:nvSpPr>
          <p:cNvPr id="4" name="Datumsplatzhalter 3">
            <a:extLst>
              <a:ext uri="{FF2B5EF4-FFF2-40B4-BE49-F238E27FC236}">
                <a16:creationId xmlns:a16="http://schemas.microsoft.com/office/drawing/2014/main" id="{9C5D7EDC-38EC-0BBD-765C-4C587DB621FE}"/>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3584E9D4-EEEA-29E7-16C6-DD80F59925E4}"/>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94A1CE30-2AD8-1BC3-134B-EDB076398C19}"/>
              </a:ext>
            </a:extLst>
          </p:cNvPr>
          <p:cNvSpPr>
            <a:spLocks noGrp="1"/>
          </p:cNvSpPr>
          <p:nvPr>
            <p:ph type="sldNum" sz="quarter" idx="12"/>
          </p:nvPr>
        </p:nvSpPr>
        <p:spPr/>
        <p:txBody>
          <a:bodyPr/>
          <a:lstStyle/>
          <a:p>
            <a:r>
              <a:rPr lang="de-DE"/>
              <a:t> </a:t>
            </a:r>
            <a:fld id="{FE120BDC-5456-EC41-8BB6-7A3B726EA19B}" type="slidenum">
              <a:rPr lang="de-DE" smtClean="0"/>
              <a:pPr/>
              <a:t>21</a:t>
            </a:fld>
            <a:endParaRPr lang="de-DE" dirty="0"/>
          </a:p>
        </p:txBody>
      </p:sp>
    </p:spTree>
    <p:extLst>
      <p:ext uri="{BB962C8B-B14F-4D97-AF65-F5344CB8AC3E}">
        <p14:creationId xmlns:p14="http://schemas.microsoft.com/office/powerpoint/2010/main" val="27834449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6C2F8E1-5630-B4A8-B03E-D71097685D34}"/>
              </a:ext>
            </a:extLst>
          </p:cNvPr>
          <p:cNvSpPr>
            <a:spLocks noGrp="1"/>
          </p:cNvSpPr>
          <p:nvPr>
            <p:ph sz="quarter" idx="30"/>
          </p:nvPr>
        </p:nvSpPr>
        <p:spPr>
          <a:xfrm>
            <a:off x="1457325" y="1671861"/>
            <a:ext cx="6229350" cy="1176655"/>
          </a:xfrm>
        </p:spPr>
        <p:txBody>
          <a:bodyPr/>
          <a:lstStyle/>
          <a:p>
            <a:pPr marL="0" indent="0" algn="ctr">
              <a:buNone/>
            </a:pPr>
            <a:r>
              <a:rPr lang="de-DE" sz="2400" dirty="0"/>
              <a:t>Vielen Dank für Ihre Aufmerksamkeit</a:t>
            </a:r>
          </a:p>
        </p:txBody>
      </p:sp>
      <p:sp>
        <p:nvSpPr>
          <p:cNvPr id="3" name="Datumsplatzhalter 2">
            <a:extLst>
              <a:ext uri="{FF2B5EF4-FFF2-40B4-BE49-F238E27FC236}">
                <a16:creationId xmlns:a16="http://schemas.microsoft.com/office/drawing/2014/main" id="{B28711DF-C30F-9116-B844-E33EF1BE00F5}"/>
              </a:ext>
            </a:extLst>
          </p:cNvPr>
          <p:cNvSpPr>
            <a:spLocks noGrp="1"/>
          </p:cNvSpPr>
          <p:nvPr>
            <p:ph type="dt" sz="half" idx="10"/>
          </p:nvPr>
        </p:nvSpPr>
        <p:spPr/>
        <p:txBody>
          <a:bodyPr/>
          <a:lstStyle/>
          <a:p>
            <a:r>
              <a:rPr lang="de-DE"/>
              <a:t>12.06.2024</a:t>
            </a:r>
            <a:endParaRPr lang="de-DE" dirty="0"/>
          </a:p>
        </p:txBody>
      </p:sp>
      <p:sp>
        <p:nvSpPr>
          <p:cNvPr id="4" name="Fußzeilenplatzhalter 3">
            <a:extLst>
              <a:ext uri="{FF2B5EF4-FFF2-40B4-BE49-F238E27FC236}">
                <a16:creationId xmlns:a16="http://schemas.microsoft.com/office/drawing/2014/main" id="{998038C2-82C2-5898-E7DB-5919D68975B5}"/>
              </a:ext>
            </a:extLst>
          </p:cNvPr>
          <p:cNvSpPr>
            <a:spLocks noGrp="1"/>
          </p:cNvSpPr>
          <p:nvPr>
            <p:ph type="ftr" sz="quarter" idx="11"/>
          </p:nvPr>
        </p:nvSpPr>
        <p:spPr/>
        <p:txBody>
          <a:bodyPr/>
          <a:lstStyle/>
          <a:p>
            <a:r>
              <a:rPr lang="de-DE"/>
              <a:t>Christoph Kiesl | Seminar Empirische Studien mit R</a:t>
            </a:r>
            <a:endParaRPr lang="de-DE" dirty="0"/>
          </a:p>
        </p:txBody>
      </p:sp>
      <p:sp>
        <p:nvSpPr>
          <p:cNvPr id="5" name="Foliennummernplatzhalter 4">
            <a:extLst>
              <a:ext uri="{FF2B5EF4-FFF2-40B4-BE49-F238E27FC236}">
                <a16:creationId xmlns:a16="http://schemas.microsoft.com/office/drawing/2014/main" id="{215C728F-CF5E-0D93-BA18-89F043D25001}"/>
              </a:ext>
            </a:extLst>
          </p:cNvPr>
          <p:cNvSpPr>
            <a:spLocks noGrp="1"/>
          </p:cNvSpPr>
          <p:nvPr>
            <p:ph type="sldNum" sz="quarter" idx="12"/>
          </p:nvPr>
        </p:nvSpPr>
        <p:spPr/>
        <p:txBody>
          <a:bodyPr/>
          <a:lstStyle/>
          <a:p>
            <a:r>
              <a:rPr lang="de-DE"/>
              <a:t> </a:t>
            </a:r>
            <a:fld id="{FE120BDC-5456-EC41-8BB6-7A3B726EA19B}" type="slidenum">
              <a:rPr lang="de-DE" smtClean="0"/>
              <a:pPr/>
              <a:t>22</a:t>
            </a:fld>
            <a:endParaRPr lang="de-DE" dirty="0"/>
          </a:p>
        </p:txBody>
      </p:sp>
    </p:spTree>
    <p:extLst>
      <p:ext uri="{BB962C8B-B14F-4D97-AF65-F5344CB8AC3E}">
        <p14:creationId xmlns:p14="http://schemas.microsoft.com/office/powerpoint/2010/main" val="2769743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D424DD-2138-B959-BA7D-24937A358387}"/>
              </a:ext>
            </a:extLst>
          </p:cNvPr>
          <p:cNvSpPr>
            <a:spLocks noGrp="1"/>
          </p:cNvSpPr>
          <p:nvPr>
            <p:ph type="ctrTitle"/>
          </p:nvPr>
        </p:nvSpPr>
        <p:spPr/>
        <p:txBody>
          <a:bodyPr/>
          <a:lstStyle/>
          <a:p>
            <a:r>
              <a:rPr lang="de-DE" dirty="0"/>
              <a:t>7. Diskussion</a:t>
            </a:r>
          </a:p>
        </p:txBody>
      </p:sp>
      <p:sp>
        <p:nvSpPr>
          <p:cNvPr id="3" name="Inhaltsplatzhalter 2">
            <a:extLst>
              <a:ext uri="{FF2B5EF4-FFF2-40B4-BE49-F238E27FC236}">
                <a16:creationId xmlns:a16="http://schemas.microsoft.com/office/drawing/2014/main" id="{1B03F115-77D1-8634-8BD5-D1C4EE564D9C}"/>
              </a:ext>
            </a:extLst>
          </p:cNvPr>
          <p:cNvSpPr>
            <a:spLocks noGrp="1"/>
          </p:cNvSpPr>
          <p:nvPr>
            <p:ph sz="quarter" idx="13"/>
          </p:nvPr>
        </p:nvSpPr>
        <p:spPr/>
        <p:txBody>
          <a:bodyPr/>
          <a:lstStyle/>
          <a:p>
            <a:pPr marL="0" indent="0" algn="ctr">
              <a:buNone/>
            </a:pPr>
            <a:endParaRPr lang="de-DE" dirty="0"/>
          </a:p>
          <a:p>
            <a:pPr marL="0" indent="0" algn="ctr">
              <a:buNone/>
            </a:pPr>
            <a:endParaRPr lang="de-DE" dirty="0"/>
          </a:p>
          <a:p>
            <a:pPr marL="0" indent="0" algn="ctr">
              <a:buNone/>
            </a:pPr>
            <a:r>
              <a:rPr lang="de-DE" dirty="0"/>
              <a:t>Was sind mögliche Argumente dafür, dass der steigende Anteil von </a:t>
            </a:r>
            <a:r>
              <a:rPr lang="de-DE" i="1" dirty="0"/>
              <a:t>Business </a:t>
            </a:r>
            <a:r>
              <a:rPr lang="de-DE" i="1" dirty="0" err="1"/>
              <a:t>Politicians</a:t>
            </a:r>
            <a:r>
              <a:rPr lang="de-DE" dirty="0"/>
              <a:t> positiv ist? Was spricht dagegen?</a:t>
            </a:r>
          </a:p>
        </p:txBody>
      </p:sp>
      <p:sp>
        <p:nvSpPr>
          <p:cNvPr id="4" name="Datumsplatzhalter 3">
            <a:extLst>
              <a:ext uri="{FF2B5EF4-FFF2-40B4-BE49-F238E27FC236}">
                <a16:creationId xmlns:a16="http://schemas.microsoft.com/office/drawing/2014/main" id="{44AA7E44-10B8-1BC7-9D60-1862538E7322}"/>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4393076B-E7F9-D690-A3F1-74BB38976D1F}"/>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70410BC4-E8CA-19AA-6196-F32D9F1A1BAF}"/>
              </a:ext>
            </a:extLst>
          </p:cNvPr>
          <p:cNvSpPr>
            <a:spLocks noGrp="1"/>
          </p:cNvSpPr>
          <p:nvPr>
            <p:ph type="sldNum" sz="quarter" idx="12"/>
          </p:nvPr>
        </p:nvSpPr>
        <p:spPr/>
        <p:txBody>
          <a:bodyPr/>
          <a:lstStyle/>
          <a:p>
            <a:r>
              <a:rPr lang="de-DE"/>
              <a:t> </a:t>
            </a:r>
            <a:fld id="{FE120BDC-5456-EC41-8BB6-7A3B726EA19B}" type="slidenum">
              <a:rPr lang="de-DE" smtClean="0"/>
              <a:pPr/>
              <a:t>23</a:t>
            </a:fld>
            <a:endParaRPr lang="de-DE" dirty="0"/>
          </a:p>
        </p:txBody>
      </p:sp>
    </p:spTree>
    <p:extLst>
      <p:ext uri="{BB962C8B-B14F-4D97-AF65-F5344CB8AC3E}">
        <p14:creationId xmlns:p14="http://schemas.microsoft.com/office/powerpoint/2010/main" val="776339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BE89B1-569B-8D1F-1D3F-48336DA43E46}"/>
              </a:ext>
            </a:extLst>
          </p:cNvPr>
          <p:cNvSpPr>
            <a:spLocks noGrp="1"/>
          </p:cNvSpPr>
          <p:nvPr>
            <p:ph type="ctrTitle"/>
          </p:nvPr>
        </p:nvSpPr>
        <p:spPr/>
        <p:txBody>
          <a:bodyPr/>
          <a:lstStyle/>
          <a:p>
            <a:r>
              <a:rPr lang="de-DE" dirty="0"/>
              <a:t>Literatur</a:t>
            </a:r>
          </a:p>
        </p:txBody>
      </p:sp>
      <p:sp>
        <p:nvSpPr>
          <p:cNvPr id="3" name="Inhaltsplatzhalter 2">
            <a:extLst>
              <a:ext uri="{FF2B5EF4-FFF2-40B4-BE49-F238E27FC236}">
                <a16:creationId xmlns:a16="http://schemas.microsoft.com/office/drawing/2014/main" id="{F1057D1B-DCD3-69CD-E4C1-7390988795E3}"/>
              </a:ext>
            </a:extLst>
          </p:cNvPr>
          <p:cNvSpPr>
            <a:spLocks noGrp="1"/>
          </p:cNvSpPr>
          <p:nvPr>
            <p:ph sz="quarter" idx="13"/>
          </p:nvPr>
        </p:nvSpPr>
        <p:spPr/>
        <p:txBody>
          <a:bodyPr/>
          <a:lstStyle/>
          <a:p>
            <a:r>
              <a:rPr lang="de-DE" dirty="0"/>
              <a:t>Ilona </a:t>
            </a:r>
            <a:r>
              <a:rPr lang="de-DE" dirty="0" err="1"/>
              <a:t>Babenko</a:t>
            </a:r>
            <a:r>
              <a:rPr lang="de-DE" dirty="0"/>
              <a:t>, </a:t>
            </a:r>
            <a:r>
              <a:rPr lang="de-DE" dirty="0" err="1"/>
              <a:t>Viktar</a:t>
            </a:r>
            <a:r>
              <a:rPr lang="de-DE" dirty="0"/>
              <a:t> </a:t>
            </a:r>
            <a:r>
              <a:rPr lang="de-DE" dirty="0" err="1"/>
              <a:t>Fedaseyeu</a:t>
            </a:r>
            <a:r>
              <a:rPr lang="de-DE" dirty="0"/>
              <a:t>, Song Zhang (2022) </a:t>
            </a:r>
            <a:r>
              <a:rPr lang="de-DE" dirty="0" err="1"/>
              <a:t>Executives</a:t>
            </a:r>
            <a:r>
              <a:rPr lang="de-DE" dirty="0"/>
              <a:t> in Politics. Management Science 69(10):6251-6270. </a:t>
            </a:r>
            <a:r>
              <a:rPr lang="de-DE" dirty="0">
                <a:hlinkClick r:id="rId2"/>
              </a:rPr>
              <a:t>https://doi.org/10.1287/mnsc.2022.4595</a:t>
            </a:r>
            <a:r>
              <a:rPr lang="de-DE" dirty="0"/>
              <a:t> </a:t>
            </a:r>
          </a:p>
          <a:p>
            <a:r>
              <a:rPr lang="de-DE" dirty="0"/>
              <a:t>https://www.usa.gov</a:t>
            </a:r>
          </a:p>
          <a:p>
            <a:r>
              <a:rPr lang="de-DE" dirty="0"/>
              <a:t>https://www.storycountyiowa.gov/DocumentCenter/View/5827/Primary-Election-FAQs </a:t>
            </a:r>
          </a:p>
          <a:p>
            <a:pPr marL="0" indent="0">
              <a:buNone/>
            </a:pPr>
            <a:endParaRPr lang="de-DE" dirty="0"/>
          </a:p>
        </p:txBody>
      </p:sp>
      <p:sp>
        <p:nvSpPr>
          <p:cNvPr id="4" name="Datumsplatzhalter 3">
            <a:extLst>
              <a:ext uri="{FF2B5EF4-FFF2-40B4-BE49-F238E27FC236}">
                <a16:creationId xmlns:a16="http://schemas.microsoft.com/office/drawing/2014/main" id="{83AFE89F-FDC5-DE39-904A-5C52B84C3D09}"/>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AD9E9477-996F-C8E4-AFE8-C25A2DED2CCE}"/>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49EAA00A-1F02-3B71-7652-AF2A0E34584A}"/>
              </a:ext>
            </a:extLst>
          </p:cNvPr>
          <p:cNvSpPr>
            <a:spLocks noGrp="1"/>
          </p:cNvSpPr>
          <p:nvPr>
            <p:ph type="sldNum" sz="quarter" idx="12"/>
          </p:nvPr>
        </p:nvSpPr>
        <p:spPr/>
        <p:txBody>
          <a:bodyPr/>
          <a:lstStyle/>
          <a:p>
            <a:r>
              <a:rPr lang="de-DE"/>
              <a:t> </a:t>
            </a:r>
            <a:fld id="{FE120BDC-5456-EC41-8BB6-7A3B726EA19B}" type="slidenum">
              <a:rPr lang="de-DE" smtClean="0"/>
              <a:pPr/>
              <a:t>24</a:t>
            </a:fld>
            <a:endParaRPr lang="de-DE" dirty="0"/>
          </a:p>
        </p:txBody>
      </p:sp>
    </p:spTree>
    <p:extLst>
      <p:ext uri="{BB962C8B-B14F-4D97-AF65-F5344CB8AC3E}">
        <p14:creationId xmlns:p14="http://schemas.microsoft.com/office/powerpoint/2010/main" val="2360669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05177D-1497-EA23-D619-800320F132AF}"/>
              </a:ext>
            </a:extLst>
          </p:cNvPr>
          <p:cNvSpPr>
            <a:spLocks noGrp="1"/>
          </p:cNvSpPr>
          <p:nvPr>
            <p:ph type="ctrTitle"/>
          </p:nvPr>
        </p:nvSpPr>
        <p:spPr/>
        <p:txBody>
          <a:bodyPr/>
          <a:lstStyle/>
          <a:p>
            <a:r>
              <a:rPr lang="de-DE" dirty="0"/>
              <a:t>Bilder</a:t>
            </a:r>
          </a:p>
        </p:txBody>
      </p:sp>
      <p:sp>
        <p:nvSpPr>
          <p:cNvPr id="3" name="Inhaltsplatzhalter 2">
            <a:extLst>
              <a:ext uri="{FF2B5EF4-FFF2-40B4-BE49-F238E27FC236}">
                <a16:creationId xmlns:a16="http://schemas.microsoft.com/office/drawing/2014/main" id="{67FEBC16-680A-2689-C966-038399C99D5A}"/>
              </a:ext>
            </a:extLst>
          </p:cNvPr>
          <p:cNvSpPr>
            <a:spLocks noGrp="1"/>
          </p:cNvSpPr>
          <p:nvPr>
            <p:ph sz="quarter" idx="13"/>
          </p:nvPr>
        </p:nvSpPr>
        <p:spPr/>
        <p:txBody>
          <a:bodyPr/>
          <a:lstStyle/>
          <a:p>
            <a:r>
              <a:rPr lang="en-US" dirty="0"/>
              <a:t>Von Gage Skidmore from Surprise, AZ, United States of America - Donald Trump, CC BY-SA 2.0, https://commons.wikimedia.org/w/index.php?curid=128891797</a:t>
            </a:r>
            <a:endParaRPr lang="de-DE" dirty="0"/>
          </a:p>
          <a:p>
            <a:endParaRPr lang="de-DE" dirty="0"/>
          </a:p>
        </p:txBody>
      </p:sp>
      <p:sp>
        <p:nvSpPr>
          <p:cNvPr id="4" name="Datumsplatzhalter 3">
            <a:extLst>
              <a:ext uri="{FF2B5EF4-FFF2-40B4-BE49-F238E27FC236}">
                <a16:creationId xmlns:a16="http://schemas.microsoft.com/office/drawing/2014/main" id="{7BF6EB02-9C85-8575-64DB-3E3A0B523887}"/>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D16DDD46-1466-331D-8C8B-59B9C3BF4E35}"/>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A584E116-F685-D297-E4C2-93C3C9EFFF1C}"/>
              </a:ext>
            </a:extLst>
          </p:cNvPr>
          <p:cNvSpPr>
            <a:spLocks noGrp="1"/>
          </p:cNvSpPr>
          <p:nvPr>
            <p:ph type="sldNum" sz="quarter" idx="12"/>
          </p:nvPr>
        </p:nvSpPr>
        <p:spPr/>
        <p:txBody>
          <a:bodyPr/>
          <a:lstStyle/>
          <a:p>
            <a:r>
              <a:rPr lang="de-DE"/>
              <a:t> </a:t>
            </a:r>
            <a:fld id="{FE120BDC-5456-EC41-8BB6-7A3B726EA19B}" type="slidenum">
              <a:rPr lang="de-DE" smtClean="0"/>
              <a:pPr/>
              <a:t>25</a:t>
            </a:fld>
            <a:endParaRPr lang="de-DE" dirty="0"/>
          </a:p>
        </p:txBody>
      </p:sp>
    </p:spTree>
    <p:extLst>
      <p:ext uri="{BB962C8B-B14F-4D97-AF65-F5344CB8AC3E}">
        <p14:creationId xmlns:p14="http://schemas.microsoft.com/office/powerpoint/2010/main" val="24725509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2E8B2B-85C2-5940-1C8D-7DE524D91651}"/>
              </a:ext>
            </a:extLst>
          </p:cNvPr>
          <p:cNvSpPr>
            <a:spLocks noGrp="1"/>
          </p:cNvSpPr>
          <p:nvPr>
            <p:ph type="ctrTitle"/>
          </p:nvPr>
        </p:nvSpPr>
        <p:spPr/>
        <p:txBody>
          <a:bodyPr/>
          <a:lstStyle/>
          <a:p>
            <a:r>
              <a:rPr lang="de-DE" dirty="0"/>
              <a:t>Appendix</a:t>
            </a:r>
          </a:p>
        </p:txBody>
      </p:sp>
      <p:pic>
        <p:nvPicPr>
          <p:cNvPr id="8" name="Inhaltsplatzhalter 7" descr="Ein Bild, das Text, Screenshot, Schrift, Zahl enthält.&#10;&#10;Automatisch generierte Beschreibung">
            <a:extLst>
              <a:ext uri="{FF2B5EF4-FFF2-40B4-BE49-F238E27FC236}">
                <a16:creationId xmlns:a16="http://schemas.microsoft.com/office/drawing/2014/main" id="{8BD06AF6-174E-29C6-C6D5-E3103F6E0B36}"/>
              </a:ext>
            </a:extLst>
          </p:cNvPr>
          <p:cNvPicPr>
            <a:picLocks noGrp="1" noChangeAspect="1"/>
          </p:cNvPicPr>
          <p:nvPr>
            <p:ph sz="quarter" idx="13"/>
          </p:nvPr>
        </p:nvPicPr>
        <p:blipFill>
          <a:blip r:embed="rId2"/>
          <a:stretch>
            <a:fillRect/>
          </a:stretch>
        </p:blipFill>
        <p:spPr>
          <a:xfrm>
            <a:off x="2506335" y="1131888"/>
            <a:ext cx="4131331" cy="3676650"/>
          </a:xfrm>
        </p:spPr>
      </p:pic>
      <p:sp>
        <p:nvSpPr>
          <p:cNvPr id="4" name="Datumsplatzhalter 3">
            <a:extLst>
              <a:ext uri="{FF2B5EF4-FFF2-40B4-BE49-F238E27FC236}">
                <a16:creationId xmlns:a16="http://schemas.microsoft.com/office/drawing/2014/main" id="{3944799E-5799-0966-B68B-8043FCAD2303}"/>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EC009F75-1263-95F0-EB7D-5213AA2CFAD8}"/>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BC1A10F1-CDDA-E524-C44B-87FD5FF3E78F}"/>
              </a:ext>
            </a:extLst>
          </p:cNvPr>
          <p:cNvSpPr>
            <a:spLocks noGrp="1"/>
          </p:cNvSpPr>
          <p:nvPr>
            <p:ph type="sldNum" sz="quarter" idx="12"/>
          </p:nvPr>
        </p:nvSpPr>
        <p:spPr/>
        <p:txBody>
          <a:bodyPr/>
          <a:lstStyle/>
          <a:p>
            <a:r>
              <a:rPr lang="de-DE"/>
              <a:t> </a:t>
            </a:r>
            <a:fld id="{FE120BDC-5456-EC41-8BB6-7A3B726EA19B}" type="slidenum">
              <a:rPr lang="de-DE" smtClean="0"/>
              <a:pPr/>
              <a:t>26</a:t>
            </a:fld>
            <a:endParaRPr lang="de-DE" dirty="0"/>
          </a:p>
        </p:txBody>
      </p:sp>
    </p:spTree>
    <p:extLst>
      <p:ext uri="{BB962C8B-B14F-4D97-AF65-F5344CB8AC3E}">
        <p14:creationId xmlns:p14="http://schemas.microsoft.com/office/powerpoint/2010/main" val="2557378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0236B4-A290-1DC4-99FC-87C03F73EB28}"/>
              </a:ext>
            </a:extLst>
          </p:cNvPr>
          <p:cNvSpPr>
            <a:spLocks noGrp="1"/>
          </p:cNvSpPr>
          <p:nvPr>
            <p:ph type="ctrTitle"/>
          </p:nvPr>
        </p:nvSpPr>
        <p:spPr/>
        <p:txBody>
          <a:bodyPr/>
          <a:lstStyle/>
          <a:p>
            <a:r>
              <a:rPr lang="de-DE" dirty="0"/>
              <a:t>Appendix</a:t>
            </a:r>
          </a:p>
        </p:txBody>
      </p:sp>
      <p:pic>
        <p:nvPicPr>
          <p:cNvPr id="8" name="Inhaltsplatzhalter 7" descr="Ein Bild, das Text, Screenshot, Zahl, Karte Menü enthält.&#10;&#10;Automatisch generierte Beschreibung">
            <a:extLst>
              <a:ext uri="{FF2B5EF4-FFF2-40B4-BE49-F238E27FC236}">
                <a16:creationId xmlns:a16="http://schemas.microsoft.com/office/drawing/2014/main" id="{E71F56DF-AE43-F6AB-7E4D-77070F2D1BAD}"/>
              </a:ext>
            </a:extLst>
          </p:cNvPr>
          <p:cNvPicPr>
            <a:picLocks noGrp="1" noChangeAspect="1"/>
          </p:cNvPicPr>
          <p:nvPr>
            <p:ph sz="quarter" idx="13"/>
          </p:nvPr>
        </p:nvPicPr>
        <p:blipFill>
          <a:blip r:embed="rId2"/>
          <a:stretch>
            <a:fillRect/>
          </a:stretch>
        </p:blipFill>
        <p:spPr>
          <a:xfrm>
            <a:off x="2336801" y="608805"/>
            <a:ext cx="4470397" cy="4238863"/>
          </a:xfrm>
        </p:spPr>
      </p:pic>
      <p:sp>
        <p:nvSpPr>
          <p:cNvPr id="4" name="Datumsplatzhalter 3">
            <a:extLst>
              <a:ext uri="{FF2B5EF4-FFF2-40B4-BE49-F238E27FC236}">
                <a16:creationId xmlns:a16="http://schemas.microsoft.com/office/drawing/2014/main" id="{26366A73-6065-F33A-C046-C9435B112F37}"/>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3535D323-499A-4022-F20C-9B22C194F6C5}"/>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9BF1967B-E4AE-6727-C4EE-862D5091CBA2}"/>
              </a:ext>
            </a:extLst>
          </p:cNvPr>
          <p:cNvSpPr>
            <a:spLocks noGrp="1"/>
          </p:cNvSpPr>
          <p:nvPr>
            <p:ph type="sldNum" sz="quarter" idx="12"/>
          </p:nvPr>
        </p:nvSpPr>
        <p:spPr/>
        <p:txBody>
          <a:bodyPr/>
          <a:lstStyle/>
          <a:p>
            <a:r>
              <a:rPr lang="de-DE"/>
              <a:t> </a:t>
            </a:r>
            <a:fld id="{FE120BDC-5456-EC41-8BB6-7A3B726EA19B}" type="slidenum">
              <a:rPr lang="de-DE" smtClean="0"/>
              <a:pPr/>
              <a:t>27</a:t>
            </a:fld>
            <a:endParaRPr lang="de-DE" dirty="0"/>
          </a:p>
        </p:txBody>
      </p:sp>
    </p:spTree>
    <p:extLst>
      <p:ext uri="{BB962C8B-B14F-4D97-AF65-F5344CB8AC3E}">
        <p14:creationId xmlns:p14="http://schemas.microsoft.com/office/powerpoint/2010/main" val="1386035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0236B4-A290-1DC4-99FC-87C03F73EB28}"/>
              </a:ext>
            </a:extLst>
          </p:cNvPr>
          <p:cNvSpPr>
            <a:spLocks noGrp="1"/>
          </p:cNvSpPr>
          <p:nvPr>
            <p:ph type="ctrTitle"/>
          </p:nvPr>
        </p:nvSpPr>
        <p:spPr/>
        <p:txBody>
          <a:bodyPr/>
          <a:lstStyle/>
          <a:p>
            <a:r>
              <a:rPr lang="de-DE" dirty="0"/>
              <a:t>Appendix</a:t>
            </a:r>
          </a:p>
        </p:txBody>
      </p:sp>
      <p:sp>
        <p:nvSpPr>
          <p:cNvPr id="4" name="Datumsplatzhalter 3">
            <a:extLst>
              <a:ext uri="{FF2B5EF4-FFF2-40B4-BE49-F238E27FC236}">
                <a16:creationId xmlns:a16="http://schemas.microsoft.com/office/drawing/2014/main" id="{26366A73-6065-F33A-C046-C9435B112F37}"/>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3535D323-499A-4022-F20C-9B22C194F6C5}"/>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9BF1967B-E4AE-6727-C4EE-862D5091CBA2}"/>
              </a:ext>
            </a:extLst>
          </p:cNvPr>
          <p:cNvSpPr>
            <a:spLocks noGrp="1"/>
          </p:cNvSpPr>
          <p:nvPr>
            <p:ph type="sldNum" sz="quarter" idx="12"/>
          </p:nvPr>
        </p:nvSpPr>
        <p:spPr/>
        <p:txBody>
          <a:bodyPr/>
          <a:lstStyle/>
          <a:p>
            <a:r>
              <a:rPr lang="de-DE"/>
              <a:t> </a:t>
            </a:r>
            <a:fld id="{FE120BDC-5456-EC41-8BB6-7A3B726EA19B}" type="slidenum">
              <a:rPr lang="de-DE" smtClean="0"/>
              <a:pPr/>
              <a:t>28</a:t>
            </a:fld>
            <a:endParaRPr lang="de-DE" dirty="0"/>
          </a:p>
        </p:txBody>
      </p:sp>
      <p:pic>
        <p:nvPicPr>
          <p:cNvPr id="10" name="Inhaltsplatzhalter 9" descr="Ein Bild, das Text, Diagramm, Reihe, Screenshot enthält.&#10;&#10;Automatisch generierte Beschreibung">
            <a:extLst>
              <a:ext uri="{FF2B5EF4-FFF2-40B4-BE49-F238E27FC236}">
                <a16:creationId xmlns:a16="http://schemas.microsoft.com/office/drawing/2014/main" id="{4145476B-94C1-3FD6-FF98-903F5DF8A0D6}"/>
              </a:ext>
            </a:extLst>
          </p:cNvPr>
          <p:cNvPicPr>
            <a:picLocks noGrp="1" noChangeAspect="1"/>
          </p:cNvPicPr>
          <p:nvPr>
            <p:ph sz="quarter" idx="13"/>
          </p:nvPr>
        </p:nvPicPr>
        <p:blipFill>
          <a:blip r:embed="rId2"/>
          <a:stretch>
            <a:fillRect/>
          </a:stretch>
        </p:blipFill>
        <p:spPr>
          <a:xfrm>
            <a:off x="1998346" y="1131888"/>
            <a:ext cx="5147309" cy="3676650"/>
          </a:xfrm>
        </p:spPr>
      </p:pic>
    </p:spTree>
    <p:extLst>
      <p:ext uri="{BB962C8B-B14F-4D97-AF65-F5344CB8AC3E}">
        <p14:creationId xmlns:p14="http://schemas.microsoft.com/office/powerpoint/2010/main" val="3379037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BF619C-D537-1041-BB10-4E02604C7FA6}"/>
              </a:ext>
            </a:extLst>
          </p:cNvPr>
          <p:cNvSpPr>
            <a:spLocks noGrp="1"/>
          </p:cNvSpPr>
          <p:nvPr>
            <p:ph type="ctrTitle"/>
          </p:nvPr>
        </p:nvSpPr>
        <p:spPr/>
        <p:txBody>
          <a:bodyPr/>
          <a:lstStyle/>
          <a:p>
            <a:r>
              <a:rPr lang="de-DE" dirty="0"/>
              <a:t>1. Motivation</a:t>
            </a:r>
          </a:p>
        </p:txBody>
      </p:sp>
      <p:sp>
        <p:nvSpPr>
          <p:cNvPr id="3" name="Inhaltsplatzhalter 2">
            <a:extLst>
              <a:ext uri="{FF2B5EF4-FFF2-40B4-BE49-F238E27FC236}">
                <a16:creationId xmlns:a16="http://schemas.microsoft.com/office/drawing/2014/main" id="{2B276D22-4C09-5848-8DD3-866878A42EE0}"/>
              </a:ext>
            </a:extLst>
          </p:cNvPr>
          <p:cNvSpPr>
            <a:spLocks noGrp="1"/>
          </p:cNvSpPr>
          <p:nvPr>
            <p:ph sz="quarter" idx="15"/>
          </p:nvPr>
        </p:nvSpPr>
        <p:spPr/>
        <p:txBody>
          <a:bodyPr/>
          <a:lstStyle/>
          <a:p>
            <a:pPr>
              <a:lnSpc>
                <a:spcPct val="110000"/>
              </a:lnSpc>
            </a:pPr>
            <a:r>
              <a:rPr lang="de-DE" dirty="0"/>
              <a:t>Am 8. November 2016 wurde Donald J. Trump zum 45. Präsidenten der Vereinigten Staaten  gewählt.</a:t>
            </a:r>
          </a:p>
          <a:p>
            <a:pPr>
              <a:lnSpc>
                <a:spcPct val="110000"/>
              </a:lnSpc>
            </a:pPr>
            <a:r>
              <a:rPr lang="de-DE" dirty="0"/>
              <a:t>Er ist eines der prominentesten Beispiele eines US-amerikanischen Politikers, der vor seiner politischen Laufbahn als CEO tätig war.</a:t>
            </a:r>
          </a:p>
          <a:p>
            <a:pPr>
              <a:lnSpc>
                <a:spcPct val="110000"/>
              </a:lnSpc>
            </a:pPr>
            <a:r>
              <a:rPr lang="de-DE" dirty="0"/>
              <a:t>Sein Wahlsieg hat das öffentliche Interesse an ehemaligen CEOs in der Politik und deren Einfluss auf diese geweckt.</a:t>
            </a:r>
          </a:p>
        </p:txBody>
      </p:sp>
      <p:sp>
        <p:nvSpPr>
          <p:cNvPr id="6" name="Datumsplatzhalter 5">
            <a:extLst>
              <a:ext uri="{FF2B5EF4-FFF2-40B4-BE49-F238E27FC236}">
                <a16:creationId xmlns:a16="http://schemas.microsoft.com/office/drawing/2014/main" id="{1DF3297C-8314-F04E-8353-6AE780F45099}"/>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8021A93A-5765-484F-875E-4DEAAB52245E}"/>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F612EBFB-6FD3-2A44-817A-80F3F9E07232}"/>
              </a:ext>
            </a:extLst>
          </p:cNvPr>
          <p:cNvSpPr>
            <a:spLocks noGrp="1"/>
          </p:cNvSpPr>
          <p:nvPr>
            <p:ph type="sldNum" sz="quarter" idx="12"/>
          </p:nvPr>
        </p:nvSpPr>
        <p:spPr/>
        <p:txBody>
          <a:bodyPr/>
          <a:lstStyle/>
          <a:p>
            <a:r>
              <a:rPr lang="de-DE"/>
              <a:t> </a:t>
            </a:r>
            <a:fld id="{FE120BDC-5456-EC41-8BB6-7A3B726EA19B}" type="slidenum">
              <a:rPr lang="de-DE" smtClean="0"/>
              <a:pPr/>
              <a:t>3</a:t>
            </a:fld>
            <a:endParaRPr lang="de-DE" dirty="0"/>
          </a:p>
        </p:txBody>
      </p:sp>
      <p:pic>
        <p:nvPicPr>
          <p:cNvPr id="10" name="Grafik 9">
            <a:extLst>
              <a:ext uri="{FF2B5EF4-FFF2-40B4-BE49-F238E27FC236}">
                <a16:creationId xmlns:a16="http://schemas.microsoft.com/office/drawing/2014/main" id="{6A0484A0-2834-A97D-B6F1-E2BB61C80786}"/>
              </a:ext>
            </a:extLst>
          </p:cNvPr>
          <p:cNvPicPr>
            <a:picLocks noChangeAspect="1"/>
          </p:cNvPicPr>
          <p:nvPr/>
        </p:nvPicPr>
        <p:blipFill>
          <a:blip r:embed="rId2"/>
          <a:srcRect/>
          <a:stretch/>
        </p:blipFill>
        <p:spPr>
          <a:xfrm>
            <a:off x="4572000" y="1131887"/>
            <a:ext cx="4063015" cy="2902153"/>
          </a:xfrm>
          <a:prstGeom prst="rect">
            <a:avLst/>
          </a:prstGeom>
        </p:spPr>
      </p:pic>
    </p:spTree>
    <p:extLst>
      <p:ext uri="{BB962C8B-B14F-4D97-AF65-F5344CB8AC3E}">
        <p14:creationId xmlns:p14="http://schemas.microsoft.com/office/powerpoint/2010/main" val="234053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26FF3B-15DE-5383-0FDD-D276687452FF}"/>
              </a:ext>
            </a:extLst>
          </p:cNvPr>
          <p:cNvSpPr>
            <a:spLocks noGrp="1"/>
          </p:cNvSpPr>
          <p:nvPr>
            <p:ph type="ctrTitle"/>
          </p:nvPr>
        </p:nvSpPr>
        <p:spPr/>
        <p:txBody>
          <a:bodyPr/>
          <a:lstStyle/>
          <a:p>
            <a:r>
              <a:rPr lang="de-DE" dirty="0"/>
              <a:t>2. Einführung in </a:t>
            </a:r>
            <a:r>
              <a:rPr lang="de-DE" dirty="0" err="1"/>
              <a:t>Babenko</a:t>
            </a:r>
            <a:r>
              <a:rPr lang="de-DE" dirty="0"/>
              <a:t> et al. (2022)</a:t>
            </a:r>
            <a:br>
              <a:rPr lang="de-DE" dirty="0"/>
            </a:br>
            <a:endParaRPr lang="de-DE" dirty="0"/>
          </a:p>
        </p:txBody>
      </p:sp>
      <p:sp>
        <p:nvSpPr>
          <p:cNvPr id="3" name="Inhaltsplatzhalter 2">
            <a:extLst>
              <a:ext uri="{FF2B5EF4-FFF2-40B4-BE49-F238E27FC236}">
                <a16:creationId xmlns:a16="http://schemas.microsoft.com/office/drawing/2014/main" id="{790CBC80-B074-337F-CC31-7FD94F89D0E8}"/>
              </a:ext>
            </a:extLst>
          </p:cNvPr>
          <p:cNvSpPr>
            <a:spLocks noGrp="1"/>
          </p:cNvSpPr>
          <p:nvPr>
            <p:ph sz="quarter" idx="13"/>
          </p:nvPr>
        </p:nvSpPr>
        <p:spPr/>
        <p:txBody>
          <a:bodyPr>
            <a:normAutofit/>
          </a:bodyPr>
          <a:lstStyle/>
          <a:p>
            <a:r>
              <a:rPr lang="de-DE" dirty="0"/>
              <a:t>Forschungsfrage: Untersuchung des Einflusses von </a:t>
            </a:r>
            <a:r>
              <a:rPr lang="de-DE" i="1" dirty="0"/>
              <a:t>Business </a:t>
            </a:r>
            <a:r>
              <a:rPr lang="de-DE" i="1" dirty="0" err="1"/>
              <a:t>Politicians</a:t>
            </a:r>
            <a:r>
              <a:rPr lang="de-DE" dirty="0"/>
              <a:t> auf die föderale US-Politik </a:t>
            </a:r>
          </a:p>
          <a:p>
            <a:pPr lvl="1"/>
            <a:r>
              <a:rPr lang="de-DE" dirty="0"/>
              <a:t>Vorteile in der Kampagnenfinanzierung</a:t>
            </a:r>
          </a:p>
          <a:p>
            <a:pPr lvl="1"/>
            <a:r>
              <a:rPr lang="de-DE" dirty="0"/>
              <a:t>Effekt eines Wahlsiegs eines </a:t>
            </a:r>
            <a:r>
              <a:rPr lang="de-DE" i="1" dirty="0"/>
              <a:t>Business </a:t>
            </a:r>
            <a:r>
              <a:rPr lang="de-DE" i="1" dirty="0" err="1"/>
              <a:t>Politician</a:t>
            </a:r>
            <a:r>
              <a:rPr lang="de-DE" dirty="0"/>
              <a:t> auf dessen ehemaliges Unternehmen, Industrie und US-Gesetzgebung im Allgemeinen</a:t>
            </a:r>
          </a:p>
          <a:p>
            <a:pPr lvl="1"/>
            <a:r>
              <a:rPr lang="de-DE" dirty="0"/>
              <a:t>Analyse des Abstimmungsverhalten von </a:t>
            </a:r>
            <a:r>
              <a:rPr lang="de-DE" i="1" dirty="0"/>
              <a:t>Business </a:t>
            </a:r>
            <a:r>
              <a:rPr lang="de-DE" i="1" dirty="0" err="1"/>
              <a:t>Politicians</a:t>
            </a:r>
            <a:r>
              <a:rPr lang="de-DE" dirty="0"/>
              <a:t> und deren Einfluss auf die US-Politik</a:t>
            </a:r>
          </a:p>
        </p:txBody>
      </p:sp>
      <p:sp>
        <p:nvSpPr>
          <p:cNvPr id="4" name="Datumsplatzhalter 3">
            <a:extLst>
              <a:ext uri="{FF2B5EF4-FFF2-40B4-BE49-F238E27FC236}">
                <a16:creationId xmlns:a16="http://schemas.microsoft.com/office/drawing/2014/main" id="{26EF5D5B-FB8D-D1AD-B72D-E55C42CB1795}"/>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28C623E0-7E4E-CD6A-1923-2074C61751B5}"/>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7D182608-FE49-AC3E-7D83-14EAF5C2A09A}"/>
              </a:ext>
            </a:extLst>
          </p:cNvPr>
          <p:cNvSpPr>
            <a:spLocks noGrp="1"/>
          </p:cNvSpPr>
          <p:nvPr>
            <p:ph type="sldNum" sz="quarter" idx="12"/>
          </p:nvPr>
        </p:nvSpPr>
        <p:spPr/>
        <p:txBody>
          <a:bodyPr/>
          <a:lstStyle/>
          <a:p>
            <a:r>
              <a:rPr lang="de-DE"/>
              <a:t> </a:t>
            </a:r>
            <a:fld id="{FE120BDC-5456-EC41-8BB6-7A3B726EA19B}" type="slidenum">
              <a:rPr lang="de-DE" smtClean="0"/>
              <a:pPr/>
              <a:t>4</a:t>
            </a:fld>
            <a:endParaRPr lang="de-DE" dirty="0"/>
          </a:p>
        </p:txBody>
      </p:sp>
    </p:spTree>
    <p:extLst>
      <p:ext uri="{BB962C8B-B14F-4D97-AF65-F5344CB8AC3E}">
        <p14:creationId xmlns:p14="http://schemas.microsoft.com/office/powerpoint/2010/main" val="2502405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26FF3B-15DE-5383-0FDD-D276687452FF}"/>
              </a:ext>
            </a:extLst>
          </p:cNvPr>
          <p:cNvSpPr>
            <a:spLocks noGrp="1"/>
          </p:cNvSpPr>
          <p:nvPr>
            <p:ph type="ctrTitle"/>
          </p:nvPr>
        </p:nvSpPr>
        <p:spPr/>
        <p:txBody>
          <a:bodyPr/>
          <a:lstStyle/>
          <a:p>
            <a:r>
              <a:rPr lang="de-DE" dirty="0"/>
              <a:t>2. Einführung in </a:t>
            </a:r>
            <a:r>
              <a:rPr lang="de-DE" dirty="0" err="1"/>
              <a:t>Babenko</a:t>
            </a:r>
            <a:r>
              <a:rPr lang="de-DE" dirty="0"/>
              <a:t> et al. (2022)</a:t>
            </a:r>
            <a:br>
              <a:rPr lang="de-DE" dirty="0"/>
            </a:br>
            <a:endParaRPr lang="de-DE" dirty="0"/>
          </a:p>
        </p:txBody>
      </p:sp>
      <p:sp>
        <p:nvSpPr>
          <p:cNvPr id="3" name="Inhaltsplatzhalter 2">
            <a:extLst>
              <a:ext uri="{FF2B5EF4-FFF2-40B4-BE49-F238E27FC236}">
                <a16:creationId xmlns:a16="http://schemas.microsoft.com/office/drawing/2014/main" id="{790CBC80-B074-337F-CC31-7FD94F89D0E8}"/>
              </a:ext>
            </a:extLst>
          </p:cNvPr>
          <p:cNvSpPr>
            <a:spLocks noGrp="1"/>
          </p:cNvSpPr>
          <p:nvPr>
            <p:ph sz="quarter" idx="13"/>
          </p:nvPr>
        </p:nvSpPr>
        <p:spPr/>
        <p:txBody>
          <a:bodyPr>
            <a:normAutofit/>
          </a:bodyPr>
          <a:lstStyle/>
          <a:p>
            <a:pPr marL="0" indent="0">
              <a:buNone/>
            </a:pPr>
            <a:r>
              <a:rPr lang="de-DE" dirty="0"/>
              <a:t>Definitionen:</a:t>
            </a:r>
          </a:p>
          <a:p>
            <a:r>
              <a:rPr lang="de-DE" i="1" dirty="0"/>
              <a:t>Business </a:t>
            </a:r>
            <a:r>
              <a:rPr lang="de-DE" i="1" dirty="0" err="1"/>
              <a:t>Politician</a:t>
            </a:r>
            <a:r>
              <a:rPr lang="de-DE" dirty="0"/>
              <a:t>: „f</a:t>
            </a:r>
            <a:r>
              <a:rPr lang="en-US" dirty="0" err="1">
                <a:highlight>
                  <a:srgbClr val="FFFFFF"/>
                </a:highlight>
              </a:rPr>
              <a:t>e</a:t>
            </a:r>
            <a:r>
              <a:rPr lang="en-US" b="0" i="0" dirty="0" err="1">
                <a:effectLst/>
                <a:highlight>
                  <a:srgbClr val="FFFFFF"/>
                </a:highlight>
              </a:rPr>
              <a:t>deral</a:t>
            </a:r>
            <a:r>
              <a:rPr lang="en-US" b="0" i="0" dirty="0">
                <a:effectLst/>
                <a:highlight>
                  <a:srgbClr val="FFFFFF"/>
                </a:highlight>
              </a:rPr>
              <a:t> office holder, who prior to being elected, held at least one position as the CEO, president, chairman/chairwoman, or founder/owner of any private or public for-profit nonagricultural firm” (</a:t>
            </a:r>
            <a:r>
              <a:rPr lang="en-US" b="0" i="0" dirty="0" err="1">
                <a:effectLst/>
                <a:highlight>
                  <a:srgbClr val="FFFFFF"/>
                </a:highlight>
              </a:rPr>
              <a:t>Babenko</a:t>
            </a:r>
            <a:r>
              <a:rPr lang="en-US" b="0" i="0" dirty="0">
                <a:effectLst/>
                <a:highlight>
                  <a:srgbClr val="FFFFFF"/>
                </a:highlight>
              </a:rPr>
              <a:t> et al., 2022)</a:t>
            </a:r>
          </a:p>
          <a:p>
            <a:r>
              <a:rPr lang="de-DE" i="1" dirty="0"/>
              <a:t>Federal Office Holder</a:t>
            </a:r>
            <a:r>
              <a:rPr lang="de-DE" dirty="0"/>
              <a:t>: </a:t>
            </a:r>
            <a:r>
              <a:rPr lang="de-DE" b="0" i="0" dirty="0">
                <a:effectLst/>
                <a:highlight>
                  <a:srgbClr val="FFFFFF"/>
                </a:highlight>
              </a:rPr>
              <a:t>gewähltes Mitglied des US-Kongress oder der (Vize-)Präsident der USA</a:t>
            </a:r>
          </a:p>
          <a:p>
            <a:r>
              <a:rPr lang="de-DE" i="1" dirty="0">
                <a:highlight>
                  <a:srgbClr val="FFFFFF"/>
                </a:highlight>
              </a:rPr>
              <a:t>Primary </a:t>
            </a:r>
            <a:r>
              <a:rPr lang="de-DE" i="1" dirty="0" err="1">
                <a:highlight>
                  <a:srgbClr val="FFFFFF"/>
                </a:highlight>
              </a:rPr>
              <a:t>Elections</a:t>
            </a:r>
            <a:r>
              <a:rPr lang="de-DE" dirty="0">
                <a:highlight>
                  <a:srgbClr val="FFFFFF"/>
                </a:highlight>
              </a:rPr>
              <a:t>: „</a:t>
            </a:r>
            <a:r>
              <a:rPr lang="en-US" dirty="0"/>
              <a:t>The Primary Election is an election by the political parties to nominate their candidates for the General Election ballot” (https://www.storycountyiowa.gov)</a:t>
            </a:r>
            <a:endParaRPr lang="de-DE" b="0" i="1" dirty="0">
              <a:effectLst/>
              <a:highlight>
                <a:srgbClr val="FFFFFF"/>
              </a:highlight>
            </a:endParaRPr>
          </a:p>
        </p:txBody>
      </p:sp>
      <p:sp>
        <p:nvSpPr>
          <p:cNvPr id="4" name="Datumsplatzhalter 3">
            <a:extLst>
              <a:ext uri="{FF2B5EF4-FFF2-40B4-BE49-F238E27FC236}">
                <a16:creationId xmlns:a16="http://schemas.microsoft.com/office/drawing/2014/main" id="{26EF5D5B-FB8D-D1AD-B72D-E55C42CB1795}"/>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28C623E0-7E4E-CD6A-1923-2074C61751B5}"/>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7D182608-FE49-AC3E-7D83-14EAF5C2A09A}"/>
              </a:ext>
            </a:extLst>
          </p:cNvPr>
          <p:cNvSpPr>
            <a:spLocks noGrp="1"/>
          </p:cNvSpPr>
          <p:nvPr>
            <p:ph type="sldNum" sz="quarter" idx="12"/>
          </p:nvPr>
        </p:nvSpPr>
        <p:spPr/>
        <p:txBody>
          <a:bodyPr/>
          <a:lstStyle/>
          <a:p>
            <a:r>
              <a:rPr lang="de-DE"/>
              <a:t> </a:t>
            </a:r>
            <a:fld id="{FE120BDC-5456-EC41-8BB6-7A3B726EA19B}" type="slidenum">
              <a:rPr lang="de-DE" smtClean="0"/>
              <a:pPr/>
              <a:t>5</a:t>
            </a:fld>
            <a:endParaRPr lang="de-DE" dirty="0"/>
          </a:p>
        </p:txBody>
      </p:sp>
    </p:spTree>
    <p:extLst>
      <p:ext uri="{BB962C8B-B14F-4D97-AF65-F5344CB8AC3E}">
        <p14:creationId xmlns:p14="http://schemas.microsoft.com/office/powerpoint/2010/main" val="2739528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F232F8-E34B-D8AA-DEE5-3726EA9D717E}"/>
              </a:ext>
            </a:extLst>
          </p:cNvPr>
          <p:cNvSpPr>
            <a:spLocks noGrp="1"/>
          </p:cNvSpPr>
          <p:nvPr>
            <p:ph type="ctrTitle"/>
          </p:nvPr>
        </p:nvSpPr>
        <p:spPr/>
        <p:txBody>
          <a:bodyPr/>
          <a:lstStyle/>
          <a:p>
            <a:r>
              <a:rPr lang="de-DE" dirty="0"/>
              <a:t>2. Einführung in </a:t>
            </a:r>
            <a:r>
              <a:rPr lang="de-DE" dirty="0" err="1"/>
              <a:t>Babenko</a:t>
            </a:r>
            <a:r>
              <a:rPr lang="de-DE" dirty="0"/>
              <a:t> et al. (2022) – US-Kongress </a:t>
            </a:r>
          </a:p>
        </p:txBody>
      </p:sp>
      <p:sp>
        <p:nvSpPr>
          <p:cNvPr id="3" name="Inhaltsplatzhalter 2">
            <a:extLst>
              <a:ext uri="{FF2B5EF4-FFF2-40B4-BE49-F238E27FC236}">
                <a16:creationId xmlns:a16="http://schemas.microsoft.com/office/drawing/2014/main" id="{885C86B3-ECC9-F6EB-2F7E-63519A4A0DD2}"/>
              </a:ext>
            </a:extLst>
          </p:cNvPr>
          <p:cNvSpPr>
            <a:spLocks noGrp="1"/>
          </p:cNvSpPr>
          <p:nvPr>
            <p:ph sz="quarter" idx="15"/>
          </p:nvPr>
        </p:nvSpPr>
        <p:spPr>
          <a:xfrm>
            <a:off x="395288" y="1131887"/>
            <a:ext cx="8312395" cy="3671887"/>
          </a:xfrm>
        </p:spPr>
        <p:txBody>
          <a:bodyPr/>
          <a:lstStyle/>
          <a:p>
            <a:r>
              <a:rPr lang="de-DE" sz="1600" dirty="0"/>
              <a:t>Legislative der US-Regierung</a:t>
            </a:r>
          </a:p>
          <a:p>
            <a:r>
              <a:rPr lang="de-DE" sz="1600" dirty="0"/>
              <a:t>Besteht aus zwei Kammern, dem Senat und dem Repräsentantenhaus (100 Senatoren und 435 Repräsentanten)</a:t>
            </a:r>
          </a:p>
          <a:p>
            <a:r>
              <a:rPr lang="de-DE" sz="1600" dirty="0"/>
              <a:t>Alle zwei Jahre werden Repräsentanten (Amtszeit zwei Jahre) und ein Drittel der Senatoren (Amtszeit sechs Jahre) gewählt</a:t>
            </a:r>
          </a:p>
          <a:p>
            <a:r>
              <a:rPr lang="de-DE" sz="1600" dirty="0"/>
              <a:t>Repräsentanten werden in sogenannten </a:t>
            </a:r>
            <a:r>
              <a:rPr lang="de-DE" sz="1600" i="1" dirty="0" err="1"/>
              <a:t>congressional</a:t>
            </a:r>
            <a:r>
              <a:rPr lang="de-DE" sz="1600" i="1" dirty="0"/>
              <a:t> </a:t>
            </a:r>
            <a:r>
              <a:rPr lang="de-DE" sz="1600" i="1" dirty="0" err="1"/>
              <a:t>districts</a:t>
            </a:r>
            <a:r>
              <a:rPr lang="de-DE" sz="1600" dirty="0"/>
              <a:t> gewählt, Senatoren im Bundesstaat</a:t>
            </a:r>
          </a:p>
        </p:txBody>
      </p:sp>
      <p:sp>
        <p:nvSpPr>
          <p:cNvPr id="6" name="Datumsplatzhalter 5">
            <a:extLst>
              <a:ext uri="{FF2B5EF4-FFF2-40B4-BE49-F238E27FC236}">
                <a16:creationId xmlns:a16="http://schemas.microsoft.com/office/drawing/2014/main" id="{8AEBA169-1F7D-A935-DF69-F5A23DDDDB72}"/>
              </a:ext>
            </a:extLst>
          </p:cNvPr>
          <p:cNvSpPr>
            <a:spLocks noGrp="1"/>
          </p:cNvSpPr>
          <p:nvPr>
            <p:ph type="dt" sz="half" idx="10"/>
          </p:nvPr>
        </p:nvSpPr>
        <p:spPr/>
        <p:txBody>
          <a:bodyPr/>
          <a:lstStyle/>
          <a:p>
            <a:r>
              <a:rPr lang="de-DE"/>
              <a:t>12.06.2024</a:t>
            </a:r>
            <a:endParaRPr lang="de-DE" dirty="0"/>
          </a:p>
        </p:txBody>
      </p:sp>
      <p:sp>
        <p:nvSpPr>
          <p:cNvPr id="7" name="Fußzeilenplatzhalter 6">
            <a:extLst>
              <a:ext uri="{FF2B5EF4-FFF2-40B4-BE49-F238E27FC236}">
                <a16:creationId xmlns:a16="http://schemas.microsoft.com/office/drawing/2014/main" id="{938C2B97-FCCC-538A-2A8B-C741CB389068}"/>
              </a:ext>
            </a:extLst>
          </p:cNvPr>
          <p:cNvSpPr>
            <a:spLocks noGrp="1"/>
          </p:cNvSpPr>
          <p:nvPr>
            <p:ph type="ftr" sz="quarter" idx="11"/>
          </p:nvPr>
        </p:nvSpPr>
        <p:spPr/>
        <p:txBody>
          <a:bodyPr/>
          <a:lstStyle/>
          <a:p>
            <a:r>
              <a:rPr lang="de-DE"/>
              <a:t>Christoph Kiesl | Seminar Empirische Studien mit R</a:t>
            </a:r>
            <a:endParaRPr lang="de-DE" dirty="0"/>
          </a:p>
        </p:txBody>
      </p:sp>
      <p:sp>
        <p:nvSpPr>
          <p:cNvPr id="8" name="Foliennummernplatzhalter 7">
            <a:extLst>
              <a:ext uri="{FF2B5EF4-FFF2-40B4-BE49-F238E27FC236}">
                <a16:creationId xmlns:a16="http://schemas.microsoft.com/office/drawing/2014/main" id="{50F3B83F-AB1E-A16C-6C8A-CC5F17330103}"/>
              </a:ext>
            </a:extLst>
          </p:cNvPr>
          <p:cNvSpPr>
            <a:spLocks noGrp="1"/>
          </p:cNvSpPr>
          <p:nvPr>
            <p:ph type="sldNum" sz="quarter" idx="12"/>
          </p:nvPr>
        </p:nvSpPr>
        <p:spPr/>
        <p:txBody>
          <a:bodyPr/>
          <a:lstStyle/>
          <a:p>
            <a:r>
              <a:rPr lang="de-DE"/>
              <a:t> </a:t>
            </a:r>
            <a:fld id="{FE120BDC-5456-EC41-8BB6-7A3B726EA19B}" type="slidenum">
              <a:rPr lang="de-DE" smtClean="0"/>
              <a:pPr/>
              <a:t>6</a:t>
            </a:fld>
            <a:endParaRPr lang="de-DE" dirty="0"/>
          </a:p>
        </p:txBody>
      </p:sp>
    </p:spTree>
    <p:extLst>
      <p:ext uri="{BB962C8B-B14F-4D97-AF65-F5344CB8AC3E}">
        <p14:creationId xmlns:p14="http://schemas.microsoft.com/office/powerpoint/2010/main" val="2438041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435F1A-895C-E4B0-9760-416349A37F53}"/>
              </a:ext>
            </a:extLst>
          </p:cNvPr>
          <p:cNvSpPr>
            <a:spLocks noGrp="1"/>
          </p:cNvSpPr>
          <p:nvPr>
            <p:ph type="ctrTitle"/>
          </p:nvPr>
        </p:nvSpPr>
        <p:spPr/>
        <p:txBody>
          <a:bodyPr/>
          <a:lstStyle/>
          <a:p>
            <a:r>
              <a:rPr lang="de-DE" dirty="0"/>
              <a:t>3. Daten</a:t>
            </a:r>
          </a:p>
        </p:txBody>
      </p:sp>
      <p:sp>
        <p:nvSpPr>
          <p:cNvPr id="3" name="Inhaltsplatzhalter 2">
            <a:extLst>
              <a:ext uri="{FF2B5EF4-FFF2-40B4-BE49-F238E27FC236}">
                <a16:creationId xmlns:a16="http://schemas.microsoft.com/office/drawing/2014/main" id="{7DED4357-CBCE-5A98-CAFA-BF60B2B0FBD0}"/>
              </a:ext>
            </a:extLst>
          </p:cNvPr>
          <p:cNvSpPr>
            <a:spLocks noGrp="1"/>
          </p:cNvSpPr>
          <p:nvPr>
            <p:ph sz="quarter" idx="13"/>
          </p:nvPr>
        </p:nvSpPr>
        <p:spPr/>
        <p:txBody>
          <a:bodyPr/>
          <a:lstStyle/>
          <a:p>
            <a:r>
              <a:rPr lang="de-DE" dirty="0"/>
              <a:t>Autoren arbeiten mit zwei Datensätzen</a:t>
            </a:r>
          </a:p>
          <a:p>
            <a:pPr lvl="1"/>
            <a:r>
              <a:rPr lang="de-DE" dirty="0"/>
              <a:t>von offiziellen Webseiten der US-Regierung und anderen Institutionen</a:t>
            </a:r>
          </a:p>
          <a:p>
            <a:pPr lvl="1"/>
            <a:r>
              <a:rPr lang="de-DE" dirty="0"/>
              <a:t>von </a:t>
            </a:r>
            <a:r>
              <a:rPr lang="de-DE" dirty="0" err="1"/>
              <a:t>BoardEx</a:t>
            </a:r>
            <a:r>
              <a:rPr lang="de-DE" dirty="0"/>
              <a:t> und Federal </a:t>
            </a:r>
            <a:r>
              <a:rPr lang="de-DE" dirty="0" err="1"/>
              <a:t>Election</a:t>
            </a:r>
            <a:r>
              <a:rPr lang="de-DE" dirty="0"/>
              <a:t> </a:t>
            </a:r>
            <a:r>
              <a:rPr lang="de-DE" dirty="0" err="1"/>
              <a:t>Commission</a:t>
            </a:r>
            <a:r>
              <a:rPr lang="de-DE" dirty="0"/>
              <a:t> (FEC)</a:t>
            </a:r>
          </a:p>
          <a:p>
            <a:r>
              <a:rPr lang="de-DE" dirty="0"/>
              <a:t>Stellen 20 verschiedene Dateien zur Verfügung</a:t>
            </a:r>
          </a:p>
          <a:p>
            <a:r>
              <a:rPr lang="de-DE" dirty="0"/>
              <a:t>Dateien meistens speziell für eine oder mehrere Grafiken und/ oder Regressionen</a:t>
            </a:r>
          </a:p>
        </p:txBody>
      </p:sp>
      <p:sp>
        <p:nvSpPr>
          <p:cNvPr id="4" name="Datumsplatzhalter 3">
            <a:extLst>
              <a:ext uri="{FF2B5EF4-FFF2-40B4-BE49-F238E27FC236}">
                <a16:creationId xmlns:a16="http://schemas.microsoft.com/office/drawing/2014/main" id="{310FD452-AEDA-2F55-683C-8F514F596773}"/>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64964B6C-B5ED-2849-9EA3-A48A0ED50ADE}"/>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1630F3AA-61EE-39D1-7C37-3B92FC57ED51}"/>
              </a:ext>
            </a:extLst>
          </p:cNvPr>
          <p:cNvSpPr>
            <a:spLocks noGrp="1"/>
          </p:cNvSpPr>
          <p:nvPr>
            <p:ph type="sldNum" sz="quarter" idx="12"/>
          </p:nvPr>
        </p:nvSpPr>
        <p:spPr/>
        <p:txBody>
          <a:bodyPr/>
          <a:lstStyle/>
          <a:p>
            <a:r>
              <a:rPr lang="de-DE"/>
              <a:t> </a:t>
            </a:r>
            <a:fld id="{FE120BDC-5456-EC41-8BB6-7A3B726EA19B}" type="slidenum">
              <a:rPr lang="de-DE" smtClean="0"/>
              <a:pPr/>
              <a:t>7</a:t>
            </a:fld>
            <a:endParaRPr lang="de-DE" dirty="0"/>
          </a:p>
        </p:txBody>
      </p:sp>
    </p:spTree>
    <p:extLst>
      <p:ext uri="{BB962C8B-B14F-4D97-AF65-F5344CB8AC3E}">
        <p14:creationId xmlns:p14="http://schemas.microsoft.com/office/powerpoint/2010/main" val="431328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4B6E23-5627-76AC-7771-D91A7620AF1E}"/>
              </a:ext>
            </a:extLst>
          </p:cNvPr>
          <p:cNvSpPr>
            <a:spLocks noGrp="1"/>
          </p:cNvSpPr>
          <p:nvPr>
            <p:ph type="ctrTitle"/>
          </p:nvPr>
        </p:nvSpPr>
        <p:spPr/>
        <p:txBody>
          <a:bodyPr/>
          <a:lstStyle/>
          <a:p>
            <a:r>
              <a:rPr lang="de-DE" dirty="0"/>
              <a:t>3. Daten – basierend auf Biografien</a:t>
            </a:r>
          </a:p>
        </p:txBody>
      </p:sp>
      <p:sp>
        <p:nvSpPr>
          <p:cNvPr id="3" name="Inhaltsplatzhalter 2">
            <a:extLst>
              <a:ext uri="{FF2B5EF4-FFF2-40B4-BE49-F238E27FC236}">
                <a16:creationId xmlns:a16="http://schemas.microsoft.com/office/drawing/2014/main" id="{8F13CB59-34A4-D5DC-6C4A-9B4B985ECB69}"/>
              </a:ext>
            </a:extLst>
          </p:cNvPr>
          <p:cNvSpPr>
            <a:spLocks noGrp="1"/>
          </p:cNvSpPr>
          <p:nvPr>
            <p:ph sz="quarter" idx="13"/>
          </p:nvPr>
        </p:nvSpPr>
        <p:spPr/>
        <p:txBody>
          <a:bodyPr/>
          <a:lstStyle/>
          <a:p>
            <a:r>
              <a:rPr lang="de-DE" dirty="0"/>
              <a:t>Beobachtungszeitraum von 1980 bis 2018</a:t>
            </a:r>
          </a:p>
          <a:p>
            <a:r>
              <a:rPr lang="de-DE" dirty="0"/>
              <a:t>US-(Vize-)Präsidenten nicht im Datensatz enthalten</a:t>
            </a:r>
          </a:p>
          <a:p>
            <a:r>
              <a:rPr lang="de-DE" dirty="0"/>
              <a:t>Basiert auf offizielle Biografien</a:t>
            </a:r>
          </a:p>
          <a:p>
            <a:pPr marL="0" indent="0">
              <a:buNone/>
            </a:pPr>
            <a:endParaRPr lang="de-DE" dirty="0"/>
          </a:p>
          <a:p>
            <a:endParaRPr lang="de-DE" dirty="0"/>
          </a:p>
        </p:txBody>
      </p:sp>
      <p:sp>
        <p:nvSpPr>
          <p:cNvPr id="4" name="Datumsplatzhalter 3">
            <a:extLst>
              <a:ext uri="{FF2B5EF4-FFF2-40B4-BE49-F238E27FC236}">
                <a16:creationId xmlns:a16="http://schemas.microsoft.com/office/drawing/2014/main" id="{92F16E68-4137-507A-AC20-DF63FEF872DE}"/>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9EE41334-4C8B-1D39-C4CF-E9448D89BB56}"/>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6C0CABA6-23D5-C8BD-2FF3-65030D5CF965}"/>
              </a:ext>
            </a:extLst>
          </p:cNvPr>
          <p:cNvSpPr>
            <a:spLocks noGrp="1"/>
          </p:cNvSpPr>
          <p:nvPr>
            <p:ph type="sldNum" sz="quarter" idx="12"/>
          </p:nvPr>
        </p:nvSpPr>
        <p:spPr/>
        <p:txBody>
          <a:bodyPr/>
          <a:lstStyle/>
          <a:p>
            <a:r>
              <a:rPr lang="de-DE"/>
              <a:t> </a:t>
            </a:r>
            <a:fld id="{FE120BDC-5456-EC41-8BB6-7A3B726EA19B}" type="slidenum">
              <a:rPr lang="de-DE" smtClean="0"/>
              <a:pPr/>
              <a:t>8</a:t>
            </a:fld>
            <a:endParaRPr lang="de-DE" dirty="0"/>
          </a:p>
        </p:txBody>
      </p:sp>
      <p:pic>
        <p:nvPicPr>
          <p:cNvPr id="10" name="Grafik 9" descr="Ein Bild, das Text, Schrift, Reihe, Zahl enthält.&#10;&#10;Automatisch generierte Beschreibung">
            <a:extLst>
              <a:ext uri="{FF2B5EF4-FFF2-40B4-BE49-F238E27FC236}">
                <a16:creationId xmlns:a16="http://schemas.microsoft.com/office/drawing/2014/main" id="{4BC13014-140A-A5E1-59F6-1CC8F4D44F59}"/>
              </a:ext>
            </a:extLst>
          </p:cNvPr>
          <p:cNvPicPr>
            <a:picLocks noChangeAspect="1"/>
          </p:cNvPicPr>
          <p:nvPr/>
        </p:nvPicPr>
        <p:blipFill>
          <a:blip r:embed="rId2"/>
          <a:stretch>
            <a:fillRect/>
          </a:stretch>
        </p:blipFill>
        <p:spPr>
          <a:xfrm>
            <a:off x="1262418" y="2571750"/>
            <a:ext cx="6619164" cy="2100187"/>
          </a:xfrm>
          <a:prstGeom prst="rect">
            <a:avLst/>
          </a:prstGeom>
        </p:spPr>
      </p:pic>
    </p:spTree>
    <p:extLst>
      <p:ext uri="{BB962C8B-B14F-4D97-AF65-F5344CB8AC3E}">
        <p14:creationId xmlns:p14="http://schemas.microsoft.com/office/powerpoint/2010/main" val="3385779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4B6E23-5627-76AC-7771-D91A7620AF1E}"/>
              </a:ext>
            </a:extLst>
          </p:cNvPr>
          <p:cNvSpPr>
            <a:spLocks noGrp="1"/>
          </p:cNvSpPr>
          <p:nvPr>
            <p:ph type="ctrTitle"/>
          </p:nvPr>
        </p:nvSpPr>
        <p:spPr/>
        <p:txBody>
          <a:bodyPr/>
          <a:lstStyle/>
          <a:p>
            <a:r>
              <a:rPr lang="de-DE" dirty="0"/>
              <a:t>3. Daten – basierend auf Biografien</a:t>
            </a:r>
          </a:p>
        </p:txBody>
      </p:sp>
      <p:sp>
        <p:nvSpPr>
          <p:cNvPr id="3" name="Inhaltsplatzhalter 2">
            <a:extLst>
              <a:ext uri="{FF2B5EF4-FFF2-40B4-BE49-F238E27FC236}">
                <a16:creationId xmlns:a16="http://schemas.microsoft.com/office/drawing/2014/main" id="{8F13CB59-34A4-D5DC-6C4A-9B4B985ECB69}"/>
              </a:ext>
            </a:extLst>
          </p:cNvPr>
          <p:cNvSpPr>
            <a:spLocks noGrp="1"/>
          </p:cNvSpPr>
          <p:nvPr>
            <p:ph sz="quarter" idx="13"/>
          </p:nvPr>
        </p:nvSpPr>
        <p:spPr/>
        <p:txBody>
          <a:bodyPr/>
          <a:lstStyle/>
          <a:p>
            <a:r>
              <a:rPr lang="de-DE" dirty="0"/>
              <a:t>Erste sechs Zeilen aus </a:t>
            </a:r>
            <a:r>
              <a:rPr lang="de-DE" dirty="0" err="1"/>
              <a:t>LegislativeImpact_AllElections.dta</a:t>
            </a:r>
            <a:endParaRPr lang="de-DE" dirty="0"/>
          </a:p>
          <a:p>
            <a:r>
              <a:rPr lang="de-DE" dirty="0"/>
              <a:t>CCUS, CFA, COPE und DW-NOMINATE von jeweiliger Interessensgruppe</a:t>
            </a:r>
          </a:p>
          <a:p>
            <a:r>
              <a:rPr lang="de-DE" dirty="0"/>
              <a:t>Beispielhaft für Form der Dateien</a:t>
            </a:r>
          </a:p>
        </p:txBody>
      </p:sp>
      <p:sp>
        <p:nvSpPr>
          <p:cNvPr id="4" name="Datumsplatzhalter 3">
            <a:extLst>
              <a:ext uri="{FF2B5EF4-FFF2-40B4-BE49-F238E27FC236}">
                <a16:creationId xmlns:a16="http://schemas.microsoft.com/office/drawing/2014/main" id="{92F16E68-4137-507A-AC20-DF63FEF872DE}"/>
              </a:ext>
            </a:extLst>
          </p:cNvPr>
          <p:cNvSpPr>
            <a:spLocks noGrp="1"/>
          </p:cNvSpPr>
          <p:nvPr>
            <p:ph type="dt" sz="half" idx="10"/>
          </p:nvPr>
        </p:nvSpPr>
        <p:spPr/>
        <p:txBody>
          <a:bodyPr/>
          <a:lstStyle/>
          <a:p>
            <a:r>
              <a:rPr lang="de-DE"/>
              <a:t>12.06.2024</a:t>
            </a:r>
            <a:endParaRPr lang="de-DE" dirty="0"/>
          </a:p>
        </p:txBody>
      </p:sp>
      <p:sp>
        <p:nvSpPr>
          <p:cNvPr id="5" name="Fußzeilenplatzhalter 4">
            <a:extLst>
              <a:ext uri="{FF2B5EF4-FFF2-40B4-BE49-F238E27FC236}">
                <a16:creationId xmlns:a16="http://schemas.microsoft.com/office/drawing/2014/main" id="{9EE41334-4C8B-1D39-C4CF-E9448D89BB56}"/>
              </a:ext>
            </a:extLst>
          </p:cNvPr>
          <p:cNvSpPr>
            <a:spLocks noGrp="1"/>
          </p:cNvSpPr>
          <p:nvPr>
            <p:ph type="ftr" sz="quarter" idx="11"/>
          </p:nvPr>
        </p:nvSpPr>
        <p:spPr/>
        <p:txBody>
          <a:bodyPr/>
          <a:lstStyle/>
          <a:p>
            <a:r>
              <a:rPr lang="de-DE"/>
              <a:t>Christoph Kiesl | Seminar Empirische Studien mit R</a:t>
            </a:r>
            <a:endParaRPr lang="de-DE" dirty="0"/>
          </a:p>
        </p:txBody>
      </p:sp>
      <p:sp>
        <p:nvSpPr>
          <p:cNvPr id="6" name="Foliennummernplatzhalter 5">
            <a:extLst>
              <a:ext uri="{FF2B5EF4-FFF2-40B4-BE49-F238E27FC236}">
                <a16:creationId xmlns:a16="http://schemas.microsoft.com/office/drawing/2014/main" id="{6C0CABA6-23D5-C8BD-2FF3-65030D5CF965}"/>
              </a:ext>
            </a:extLst>
          </p:cNvPr>
          <p:cNvSpPr>
            <a:spLocks noGrp="1"/>
          </p:cNvSpPr>
          <p:nvPr>
            <p:ph type="sldNum" sz="quarter" idx="12"/>
          </p:nvPr>
        </p:nvSpPr>
        <p:spPr/>
        <p:txBody>
          <a:bodyPr/>
          <a:lstStyle/>
          <a:p>
            <a:r>
              <a:rPr lang="de-DE"/>
              <a:t> </a:t>
            </a:r>
            <a:fld id="{FE120BDC-5456-EC41-8BB6-7A3B726EA19B}" type="slidenum">
              <a:rPr lang="de-DE" smtClean="0"/>
              <a:pPr/>
              <a:t>9</a:t>
            </a:fld>
            <a:endParaRPr lang="de-DE" dirty="0"/>
          </a:p>
        </p:txBody>
      </p:sp>
      <p:pic>
        <p:nvPicPr>
          <p:cNvPr id="10" name="Grafik 9">
            <a:extLst>
              <a:ext uri="{FF2B5EF4-FFF2-40B4-BE49-F238E27FC236}">
                <a16:creationId xmlns:a16="http://schemas.microsoft.com/office/drawing/2014/main" id="{4BC13014-140A-A5E1-59F6-1CC8F4D44F59}"/>
              </a:ext>
            </a:extLst>
          </p:cNvPr>
          <p:cNvPicPr>
            <a:picLocks noChangeAspect="1"/>
          </p:cNvPicPr>
          <p:nvPr/>
        </p:nvPicPr>
        <p:blipFill>
          <a:blip r:embed="rId2"/>
          <a:srcRect/>
          <a:stretch/>
        </p:blipFill>
        <p:spPr>
          <a:xfrm>
            <a:off x="1262418" y="2590718"/>
            <a:ext cx="6619164" cy="2062251"/>
          </a:xfrm>
          <a:prstGeom prst="rect">
            <a:avLst/>
          </a:prstGeom>
        </p:spPr>
      </p:pic>
    </p:spTree>
    <p:extLst>
      <p:ext uri="{BB962C8B-B14F-4D97-AF65-F5344CB8AC3E}">
        <p14:creationId xmlns:p14="http://schemas.microsoft.com/office/powerpoint/2010/main" val="2856388625"/>
      </p:ext>
    </p:extLst>
  </p:cSld>
  <p:clrMapOvr>
    <a:masterClrMapping/>
  </p:clrMapOvr>
</p:sld>
</file>

<file path=ppt/theme/theme1.xml><?xml version="1.0" encoding="utf-8"?>
<a:theme xmlns:a="http://schemas.openxmlformats.org/drawingml/2006/main" name="Office">
  <a:themeElements>
    <a:clrScheme name="Benutzerdefiniert 1">
      <a:dk1>
        <a:srgbClr val="000000"/>
      </a:dk1>
      <a:lt1>
        <a:srgbClr val="FFFFFF"/>
      </a:lt1>
      <a:dk2>
        <a:srgbClr val="44546A"/>
      </a:dk2>
      <a:lt2>
        <a:srgbClr val="E7E6E6"/>
      </a:lt2>
      <a:accent1>
        <a:srgbClr val="7D9AAA"/>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1441</Words>
  <Application>Microsoft Office PowerPoint</Application>
  <PresentationFormat>Bildschirmpräsentation (16:9)</PresentationFormat>
  <Paragraphs>192</Paragraphs>
  <Slides>28</Slides>
  <Notes>0</Notes>
  <HiddenSlides>2</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28</vt:i4>
      </vt:variant>
    </vt:vector>
  </HeadingPairs>
  <TitlesOfParts>
    <vt:vector size="33" baseType="lpstr">
      <vt:lpstr>Aptos</vt:lpstr>
      <vt:lpstr>Arial</vt:lpstr>
      <vt:lpstr>Calibri</vt:lpstr>
      <vt:lpstr>Wingdings</vt:lpstr>
      <vt:lpstr>Office</vt:lpstr>
      <vt:lpstr>Executives in Politics By Ilona Babenko, Viktar Fedaseyeu and Song Zhang (2022) </vt:lpstr>
      <vt:lpstr>Gliederung</vt:lpstr>
      <vt:lpstr>1. Motivation</vt:lpstr>
      <vt:lpstr>2. Einführung in Babenko et al. (2022) </vt:lpstr>
      <vt:lpstr>2. Einführung in Babenko et al. (2022) </vt:lpstr>
      <vt:lpstr>2. Einführung in Babenko et al. (2022) – US-Kongress </vt:lpstr>
      <vt:lpstr>3. Daten</vt:lpstr>
      <vt:lpstr>3. Daten – basierend auf Biografien</vt:lpstr>
      <vt:lpstr>3. Daten – basierend auf Biografien</vt:lpstr>
      <vt:lpstr>3. Daten – basierend auf BoardEx</vt:lpstr>
      <vt:lpstr>3. Daten – basierend auf BoardEx</vt:lpstr>
      <vt:lpstr>3. Daten – Deskriptive Analyse</vt:lpstr>
      <vt:lpstr>4. Vorteile bei der Kampagnenfinanzierung</vt:lpstr>
      <vt:lpstr>4. Vorteile bei der Kampagnenfinanzierung</vt:lpstr>
      <vt:lpstr>4. Vorteile bei der Kampagnenfinanzierung</vt:lpstr>
      <vt:lpstr>4. Vorteile bei der Kampagnenfinanzierung</vt:lpstr>
      <vt:lpstr>5. Einfluss auf Gesetzgebung </vt:lpstr>
      <vt:lpstr>5. Einfluss auf Gesetzgebung</vt:lpstr>
      <vt:lpstr>5. Einfluss auf Gesetzgebung</vt:lpstr>
      <vt:lpstr>5. Einfluss auf Gesetzgebung</vt:lpstr>
      <vt:lpstr>6. Zusammenfassung</vt:lpstr>
      <vt:lpstr>PowerPoint-Präsentation</vt:lpstr>
      <vt:lpstr>7. Diskussion</vt:lpstr>
      <vt:lpstr>Literatur</vt:lpstr>
      <vt:lpstr>Bilder</vt:lpstr>
      <vt:lpstr>Appendix</vt:lpstr>
      <vt:lpstr>Appendix</vt:lpstr>
      <vt:lpstr>Appendix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Microsoft Office-Benutzer</dc:creator>
  <cp:lastModifiedBy>Christoph Kiesl</cp:lastModifiedBy>
  <cp:revision>155</cp:revision>
  <dcterms:created xsi:type="dcterms:W3CDTF">2021-01-19T07:31:11Z</dcterms:created>
  <dcterms:modified xsi:type="dcterms:W3CDTF">2024-06-06T13:15:11Z</dcterms:modified>
</cp:coreProperties>
</file>