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355" r:id="rId3"/>
    <p:sldId id="331" r:id="rId4"/>
    <p:sldId id="338" r:id="rId5"/>
    <p:sldId id="354" r:id="rId6"/>
    <p:sldId id="357" r:id="rId7"/>
    <p:sldId id="310" r:id="rId8"/>
    <p:sldId id="336" r:id="rId9"/>
    <p:sldId id="343" r:id="rId10"/>
    <p:sldId id="356" r:id="rId11"/>
    <p:sldId id="339" r:id="rId12"/>
    <p:sldId id="298" r:id="rId13"/>
    <p:sldId id="358" r:id="rId14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40">
          <p15:clr>
            <a:srgbClr val="A4A3A4"/>
          </p15:clr>
        </p15:guide>
        <p15:guide id="2" orient="horz" pos="4247">
          <p15:clr>
            <a:srgbClr val="A4A3A4"/>
          </p15:clr>
        </p15:guide>
        <p15:guide id="3" pos="1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67" autoAdjust="0"/>
  </p:normalViewPr>
  <p:slideViewPr>
    <p:cSldViewPr snapToObjects="1" showGuides="1">
      <p:cViewPr varScale="1">
        <p:scale>
          <a:sx n="112" d="100"/>
          <a:sy n="112" d="100"/>
        </p:scale>
        <p:origin x="1584" y="102"/>
      </p:cViewPr>
      <p:guideLst>
        <p:guide orient="horz" pos="1140"/>
        <p:guide orient="horz" pos="4247"/>
        <p:guide pos="11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 showGuides="1">
      <p:cViewPr varScale="1">
        <p:scale>
          <a:sx n="60" d="100"/>
          <a:sy n="60" d="100"/>
        </p:scale>
        <p:origin x="-3274" y="-77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8BECD-957B-43A0-93C3-33F26C9639C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292A9DC-79BF-4D07-B180-36E23EB699A6}">
      <dgm:prSet phldrT="[Text]"/>
      <dgm:spPr/>
      <dgm:t>
        <a:bodyPr/>
        <a:lstStyle/>
        <a:p>
          <a:r>
            <a:rPr lang="de-DE" dirty="0" smtClean="0"/>
            <a:t>Einleitung</a:t>
          </a:r>
          <a:endParaRPr lang="de-DE" dirty="0"/>
        </a:p>
      </dgm:t>
    </dgm:pt>
    <dgm:pt modelId="{B51DE6CC-0B6A-447C-AFC0-790A0AB50EF1}" type="parTrans" cxnId="{6147A243-86DB-4425-B36D-CD4F3CD8F71A}">
      <dgm:prSet/>
      <dgm:spPr/>
      <dgm:t>
        <a:bodyPr/>
        <a:lstStyle/>
        <a:p>
          <a:endParaRPr lang="de-DE"/>
        </a:p>
      </dgm:t>
    </dgm:pt>
    <dgm:pt modelId="{13D06027-D61C-49F0-8856-F265440580ED}" type="sibTrans" cxnId="{6147A243-86DB-4425-B36D-CD4F3CD8F71A}">
      <dgm:prSet/>
      <dgm:spPr/>
      <dgm:t>
        <a:bodyPr/>
        <a:lstStyle/>
        <a:p>
          <a:endParaRPr lang="de-DE"/>
        </a:p>
      </dgm:t>
    </dgm:pt>
    <dgm:pt modelId="{ECF0AFE1-4152-4C7B-AFB3-9CCD56AD4376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1 Folie + Deckblatt</a:t>
          </a:r>
          <a:endParaRPr lang="de-DE" dirty="0"/>
        </a:p>
      </dgm:t>
    </dgm:pt>
    <dgm:pt modelId="{BB934793-6B8F-4BED-88CD-19495D7C2485}" type="parTrans" cxnId="{91538145-5DC3-4409-9992-AB0E1FD636BC}">
      <dgm:prSet/>
      <dgm:spPr/>
      <dgm:t>
        <a:bodyPr/>
        <a:lstStyle/>
        <a:p>
          <a:endParaRPr lang="de-DE"/>
        </a:p>
      </dgm:t>
    </dgm:pt>
    <dgm:pt modelId="{919F804A-2BC5-4D6B-B6CD-AA53521C0F18}" type="sibTrans" cxnId="{91538145-5DC3-4409-9992-AB0E1FD636BC}">
      <dgm:prSet/>
      <dgm:spPr/>
      <dgm:t>
        <a:bodyPr/>
        <a:lstStyle/>
        <a:p>
          <a:endParaRPr lang="de-DE"/>
        </a:p>
      </dgm:t>
    </dgm:pt>
    <dgm:pt modelId="{B9A56449-8E87-4647-A53A-99705A1ED4D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Kurzer Überblick über Inhalt des Vortrages</a:t>
          </a:r>
          <a:endParaRPr lang="de-DE" dirty="0"/>
        </a:p>
      </dgm:t>
    </dgm:pt>
    <dgm:pt modelId="{76B1517C-8E96-4F0B-A004-4B8BEC1074B7}" type="parTrans" cxnId="{354EC89B-DDA8-46F1-A13B-D8C410DB2394}">
      <dgm:prSet/>
      <dgm:spPr/>
      <dgm:t>
        <a:bodyPr/>
        <a:lstStyle/>
        <a:p>
          <a:endParaRPr lang="de-DE"/>
        </a:p>
      </dgm:t>
    </dgm:pt>
    <dgm:pt modelId="{DFDFCB0E-A59A-42A6-8F04-F0BE67654299}" type="sibTrans" cxnId="{354EC89B-DDA8-46F1-A13B-D8C410DB2394}">
      <dgm:prSet/>
      <dgm:spPr/>
      <dgm:t>
        <a:bodyPr/>
        <a:lstStyle/>
        <a:p>
          <a:endParaRPr lang="de-DE"/>
        </a:p>
      </dgm:t>
    </dgm:pt>
    <dgm:pt modelId="{C4C48135-BEC7-4B5E-BA1C-FD9CC2E71010}">
      <dgm:prSet phldrT="[Text]"/>
      <dgm:spPr/>
      <dgm:t>
        <a:bodyPr/>
        <a:lstStyle/>
        <a:p>
          <a:r>
            <a:rPr lang="de-DE" dirty="0" smtClean="0"/>
            <a:t>Hauptteil</a:t>
          </a:r>
          <a:endParaRPr lang="de-DE" dirty="0"/>
        </a:p>
      </dgm:t>
    </dgm:pt>
    <dgm:pt modelId="{71FAD6A7-A99A-4EBA-86F1-24A0D5DC20FD}" type="parTrans" cxnId="{1E17BAB4-2162-42BC-B62F-4F90524998B0}">
      <dgm:prSet/>
      <dgm:spPr/>
      <dgm:t>
        <a:bodyPr/>
        <a:lstStyle/>
        <a:p>
          <a:endParaRPr lang="de-DE"/>
        </a:p>
      </dgm:t>
    </dgm:pt>
    <dgm:pt modelId="{3F5461DA-C481-456C-A515-0982807CF1D0}" type="sibTrans" cxnId="{1E17BAB4-2162-42BC-B62F-4F90524998B0}">
      <dgm:prSet/>
      <dgm:spPr/>
      <dgm:t>
        <a:bodyPr/>
        <a:lstStyle/>
        <a:p>
          <a:endParaRPr lang="de-DE"/>
        </a:p>
      </dgm:t>
    </dgm:pt>
    <dgm:pt modelId="{9D525089-E6E3-4A38-9106-DD00D89A9B75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Hintergründe über Fall / Markt / Firmen (inkl. Daten, falls vorhanden)</a:t>
          </a:r>
          <a:endParaRPr lang="de-DE" dirty="0"/>
        </a:p>
      </dgm:t>
    </dgm:pt>
    <dgm:pt modelId="{3D13512A-33BD-48BB-A60D-454CE3653E13}" type="parTrans" cxnId="{4D4E8472-3F21-471A-B9E3-0A7461C370EE}">
      <dgm:prSet/>
      <dgm:spPr/>
      <dgm:t>
        <a:bodyPr/>
        <a:lstStyle/>
        <a:p>
          <a:endParaRPr lang="de-DE"/>
        </a:p>
      </dgm:t>
    </dgm:pt>
    <dgm:pt modelId="{5A3987F1-812B-4C52-B759-02049103CB8E}" type="sibTrans" cxnId="{4D4E8472-3F21-471A-B9E3-0A7461C370EE}">
      <dgm:prSet/>
      <dgm:spPr/>
      <dgm:t>
        <a:bodyPr/>
        <a:lstStyle/>
        <a:p>
          <a:endParaRPr lang="de-DE"/>
        </a:p>
      </dgm:t>
    </dgm:pt>
    <dgm:pt modelId="{3A7EF7FF-F69C-4B8F-B49D-2991E7CBD142}">
      <dgm:prSet phldrT="[Text]"/>
      <dgm:spPr/>
      <dgm:t>
        <a:bodyPr/>
        <a:lstStyle/>
        <a:p>
          <a:r>
            <a:rPr lang="de-DE" dirty="0" smtClean="0"/>
            <a:t>Schluss</a:t>
          </a:r>
          <a:endParaRPr lang="de-DE" dirty="0"/>
        </a:p>
      </dgm:t>
    </dgm:pt>
    <dgm:pt modelId="{93A6E7C5-6802-45A1-88DE-E3AAE41FF2D5}" type="parTrans" cxnId="{6D82012C-2BB7-422F-AFA6-2B745A997248}">
      <dgm:prSet/>
      <dgm:spPr/>
      <dgm:t>
        <a:bodyPr/>
        <a:lstStyle/>
        <a:p>
          <a:endParaRPr lang="de-DE"/>
        </a:p>
      </dgm:t>
    </dgm:pt>
    <dgm:pt modelId="{ADB156EF-073D-47A3-82F1-0EC2107522B8}" type="sibTrans" cxnId="{6D82012C-2BB7-422F-AFA6-2B745A997248}">
      <dgm:prSet/>
      <dgm:spPr/>
      <dgm:t>
        <a:bodyPr/>
        <a:lstStyle/>
        <a:p>
          <a:endParaRPr lang="de-DE"/>
        </a:p>
      </dgm:t>
    </dgm:pt>
    <dgm:pt modelId="{A9DA8D6F-42C9-4A05-B2EF-8E27E9850C7D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Zusammenfassung (1-2 Folien)</a:t>
          </a:r>
          <a:endParaRPr lang="de-DE" dirty="0"/>
        </a:p>
      </dgm:t>
    </dgm:pt>
    <dgm:pt modelId="{C7B4066C-73BA-4D2B-A9CF-38344171A6AF}" type="parTrans" cxnId="{42A8562C-3A2D-448B-B834-EE7A5F638922}">
      <dgm:prSet/>
      <dgm:spPr/>
      <dgm:t>
        <a:bodyPr/>
        <a:lstStyle/>
        <a:p>
          <a:endParaRPr lang="de-DE"/>
        </a:p>
      </dgm:t>
    </dgm:pt>
    <dgm:pt modelId="{D600A33B-9BB5-489A-8FDA-99F62B0C8E25}" type="sibTrans" cxnId="{42A8562C-3A2D-448B-B834-EE7A5F638922}">
      <dgm:prSet/>
      <dgm:spPr/>
      <dgm:t>
        <a:bodyPr/>
        <a:lstStyle/>
        <a:p>
          <a:endParaRPr lang="de-DE"/>
        </a:p>
      </dgm:t>
    </dgm:pt>
    <dgm:pt modelId="{F4BC6EBB-D4DD-474C-8098-295D33BA7C4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Diskussionsfrage</a:t>
          </a:r>
          <a:endParaRPr lang="de-DE" dirty="0"/>
        </a:p>
      </dgm:t>
    </dgm:pt>
    <dgm:pt modelId="{9D704A74-B7D9-4195-9DE5-4F8F250E944A}" type="parTrans" cxnId="{65225B41-9058-44E6-8BCB-8B932EF3B6EA}">
      <dgm:prSet/>
      <dgm:spPr/>
      <dgm:t>
        <a:bodyPr/>
        <a:lstStyle/>
        <a:p>
          <a:endParaRPr lang="de-DE"/>
        </a:p>
      </dgm:t>
    </dgm:pt>
    <dgm:pt modelId="{CFC897EB-E2C5-4A23-A238-DB3E05DE4F2F}" type="sibTrans" cxnId="{65225B41-9058-44E6-8BCB-8B932EF3B6EA}">
      <dgm:prSet/>
      <dgm:spPr/>
      <dgm:t>
        <a:bodyPr/>
        <a:lstStyle/>
        <a:p>
          <a:endParaRPr lang="de-DE"/>
        </a:p>
      </dgm:t>
    </dgm:pt>
    <dgm:pt modelId="{073A955F-57D7-45C3-9BDC-96A3CC46B1DA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smtClean="0">
              <a:solidFill>
                <a:schemeClr val="tx1"/>
              </a:solidFill>
            </a:rPr>
            <a:t>Anhang</a:t>
          </a:r>
          <a:endParaRPr lang="de-DE" dirty="0">
            <a:solidFill>
              <a:schemeClr val="tx1"/>
            </a:solidFill>
          </a:endParaRPr>
        </a:p>
      </dgm:t>
    </dgm:pt>
    <dgm:pt modelId="{6B0C7D14-F2FE-48C9-9CA9-A98FB8D79C9C}" type="parTrans" cxnId="{69D12B9C-4A72-4FBA-90BF-2B99BC7304F4}">
      <dgm:prSet/>
      <dgm:spPr/>
      <dgm:t>
        <a:bodyPr/>
        <a:lstStyle/>
        <a:p>
          <a:endParaRPr lang="de-DE"/>
        </a:p>
      </dgm:t>
    </dgm:pt>
    <dgm:pt modelId="{09DA6770-BE63-42A9-8F8B-129B1D2C6741}" type="sibTrans" cxnId="{69D12B9C-4A72-4FBA-90BF-2B99BC7304F4}">
      <dgm:prSet/>
      <dgm:spPr/>
      <dgm:t>
        <a:bodyPr/>
        <a:lstStyle/>
        <a:p>
          <a:endParaRPr lang="de-DE"/>
        </a:p>
      </dgm:t>
    </dgm:pt>
    <dgm:pt modelId="{4B452CE0-27C3-4E2A-B72F-19410F110175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Einbettung in ökonomische Theorie / Vorstellung eines ökonomischen Beispiels</a:t>
          </a:r>
        </a:p>
      </dgm:t>
    </dgm:pt>
    <dgm:pt modelId="{458A08CD-62C0-4E27-BB8F-9A3BA93E532B}" type="parTrans" cxnId="{B7DF0E80-6696-4AFE-9FF7-250297290540}">
      <dgm:prSet/>
      <dgm:spPr/>
      <dgm:t>
        <a:bodyPr/>
        <a:lstStyle/>
        <a:p>
          <a:endParaRPr lang="de-DE"/>
        </a:p>
      </dgm:t>
    </dgm:pt>
    <dgm:pt modelId="{AB37A081-FD1D-4279-BA75-0967AA3638BA}" type="sibTrans" cxnId="{B7DF0E80-6696-4AFE-9FF7-250297290540}">
      <dgm:prSet/>
      <dgm:spPr/>
      <dgm:t>
        <a:bodyPr/>
        <a:lstStyle/>
        <a:p>
          <a:endParaRPr lang="de-DE"/>
        </a:p>
      </dgm:t>
    </dgm:pt>
    <dgm:pt modelId="{57FD33E3-9151-4645-94E9-C022AEC5439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Darstellung und Diskussion der Entscheidung</a:t>
          </a:r>
        </a:p>
      </dgm:t>
    </dgm:pt>
    <dgm:pt modelId="{F8063F57-D73C-4B58-BE1E-ECCF98F52612}" type="parTrans" cxnId="{DC50D0E1-DBBB-45FD-A4DE-C2F7E11F4BBB}">
      <dgm:prSet/>
      <dgm:spPr/>
      <dgm:t>
        <a:bodyPr/>
        <a:lstStyle/>
        <a:p>
          <a:endParaRPr lang="de-DE"/>
        </a:p>
      </dgm:t>
    </dgm:pt>
    <dgm:pt modelId="{5EE9E907-5790-4F82-8332-1E9FCDE2CE83}" type="sibTrans" cxnId="{DC50D0E1-DBBB-45FD-A4DE-C2F7E11F4BBB}">
      <dgm:prSet/>
      <dgm:spPr/>
      <dgm:t>
        <a:bodyPr/>
        <a:lstStyle/>
        <a:p>
          <a:endParaRPr lang="de-DE"/>
        </a:p>
      </dgm:t>
    </dgm:pt>
    <dgm:pt modelId="{69A946E3-6642-47D1-9BC9-DA9CB8C9935B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Evtl. Überblick über ähnliche Fälle</a:t>
          </a:r>
        </a:p>
      </dgm:t>
    </dgm:pt>
    <dgm:pt modelId="{1FAE373D-7423-45B9-BCDE-9A02B6037513}" type="parTrans" cxnId="{87EB3767-F4D0-4F00-BA7A-3CD3B7F1E2EE}">
      <dgm:prSet/>
      <dgm:spPr/>
      <dgm:t>
        <a:bodyPr/>
        <a:lstStyle/>
        <a:p>
          <a:endParaRPr lang="de-DE"/>
        </a:p>
      </dgm:t>
    </dgm:pt>
    <dgm:pt modelId="{2439B878-4BBA-4205-B42D-B8F85409EE7B}" type="sibTrans" cxnId="{87EB3767-F4D0-4F00-BA7A-3CD3B7F1E2EE}">
      <dgm:prSet/>
      <dgm:spPr/>
      <dgm:t>
        <a:bodyPr/>
        <a:lstStyle/>
        <a:p>
          <a:endParaRPr lang="de-DE"/>
        </a:p>
      </dgm:t>
    </dgm:pt>
    <dgm:pt modelId="{44E24165-CAB5-4FE3-BDB8-EEDF7736F004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smtClean="0"/>
            <a:t>Evtl. vorbereitete Antworten auf Fragen</a:t>
          </a:r>
          <a:endParaRPr lang="de-DE" dirty="0"/>
        </a:p>
      </dgm:t>
    </dgm:pt>
    <dgm:pt modelId="{B24ED9AA-D52D-4E56-A3B7-94E4188E21C7}" type="parTrans" cxnId="{9E37FADB-56AF-4FC1-93F3-41A899720FF6}">
      <dgm:prSet/>
      <dgm:spPr/>
      <dgm:t>
        <a:bodyPr/>
        <a:lstStyle/>
        <a:p>
          <a:endParaRPr lang="de-DE"/>
        </a:p>
      </dgm:t>
    </dgm:pt>
    <dgm:pt modelId="{7182D27E-4C1C-496D-88A5-82E6859DEA14}" type="sibTrans" cxnId="{9E37FADB-56AF-4FC1-93F3-41A899720FF6}">
      <dgm:prSet/>
      <dgm:spPr/>
      <dgm:t>
        <a:bodyPr/>
        <a:lstStyle/>
        <a:p>
          <a:endParaRPr lang="de-DE"/>
        </a:p>
      </dgm:t>
    </dgm:pt>
    <dgm:pt modelId="{CBCF1B3B-902A-4A99-9BDD-C31C06F3E2C8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smtClean="0"/>
            <a:t>Evtl. Hintergrundinformationen </a:t>
          </a:r>
          <a:endParaRPr lang="de-DE" dirty="0"/>
        </a:p>
      </dgm:t>
    </dgm:pt>
    <dgm:pt modelId="{A383525F-2382-493E-B6DF-E23FC970C0DA}" type="parTrans" cxnId="{4B6D2E05-EFBB-4833-9087-C86E1E4C1813}">
      <dgm:prSet/>
      <dgm:spPr/>
      <dgm:t>
        <a:bodyPr/>
        <a:lstStyle/>
        <a:p>
          <a:endParaRPr lang="de-DE"/>
        </a:p>
      </dgm:t>
    </dgm:pt>
    <dgm:pt modelId="{153FB730-766C-4B56-86DC-3F1955C34C83}" type="sibTrans" cxnId="{4B6D2E05-EFBB-4833-9087-C86E1E4C1813}">
      <dgm:prSet/>
      <dgm:spPr/>
      <dgm:t>
        <a:bodyPr/>
        <a:lstStyle/>
        <a:p>
          <a:endParaRPr lang="de-DE"/>
        </a:p>
      </dgm:t>
    </dgm:pt>
    <dgm:pt modelId="{565BC1DA-792E-4D08-88D4-5B2456AA406C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smtClean="0"/>
            <a:t>Evtl. Zwischenrechnungen</a:t>
          </a:r>
          <a:endParaRPr lang="de-DE" dirty="0"/>
        </a:p>
      </dgm:t>
    </dgm:pt>
    <dgm:pt modelId="{445E932F-706E-4849-9087-332B7AE7470B}" type="parTrans" cxnId="{9D8052A3-CA1F-4446-8420-A3FDB0E9668E}">
      <dgm:prSet/>
      <dgm:spPr/>
      <dgm:t>
        <a:bodyPr/>
        <a:lstStyle/>
        <a:p>
          <a:endParaRPr lang="de-DE"/>
        </a:p>
      </dgm:t>
    </dgm:pt>
    <dgm:pt modelId="{BB6D5836-003D-4473-A5AB-7BDA44A17AEA}" type="sibTrans" cxnId="{9D8052A3-CA1F-4446-8420-A3FDB0E9668E}">
      <dgm:prSet/>
      <dgm:spPr/>
      <dgm:t>
        <a:bodyPr/>
        <a:lstStyle/>
        <a:p>
          <a:endParaRPr lang="de-DE"/>
        </a:p>
      </dgm:t>
    </dgm:pt>
    <dgm:pt modelId="{010BD182-67BF-4CD4-A058-24F078DC767B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smtClean="0"/>
            <a:t>Quellen und Literaturverzeichnis</a:t>
          </a:r>
          <a:endParaRPr lang="de-DE" dirty="0"/>
        </a:p>
      </dgm:t>
    </dgm:pt>
    <dgm:pt modelId="{7FF82076-E2F7-46C3-A2DC-87D551FCD7E3}" type="parTrans" cxnId="{F85772CE-6E79-432F-972B-F92C12280E7A}">
      <dgm:prSet/>
      <dgm:spPr/>
      <dgm:t>
        <a:bodyPr/>
        <a:lstStyle/>
        <a:p>
          <a:endParaRPr lang="de-DE"/>
        </a:p>
      </dgm:t>
    </dgm:pt>
    <dgm:pt modelId="{6C2C6302-470A-45D7-BB71-134BD3F622E1}" type="sibTrans" cxnId="{F85772CE-6E79-432F-972B-F92C12280E7A}">
      <dgm:prSet/>
      <dgm:spPr/>
      <dgm:t>
        <a:bodyPr/>
        <a:lstStyle/>
        <a:p>
          <a:endParaRPr lang="de-DE"/>
        </a:p>
      </dgm:t>
    </dgm:pt>
    <dgm:pt modelId="{84292AC2-CB79-4C45-A679-C59E4CAF20F0}" type="pres">
      <dgm:prSet presAssocID="{61D8BECD-957B-43A0-93C3-33F26C9639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3848732-AAB5-49E9-BDDB-8FFC3ACFADFD}" type="pres">
      <dgm:prSet presAssocID="{C292A9DC-79BF-4D07-B180-36E23EB699A6}" presName="composite" presStyleCnt="0"/>
      <dgm:spPr/>
    </dgm:pt>
    <dgm:pt modelId="{8BB2EE2D-14CD-42A0-B281-26CF8748185E}" type="pres">
      <dgm:prSet presAssocID="{C292A9DC-79BF-4D07-B180-36E23EB699A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903F4AB-6F86-4B5E-A681-500C8B96A861}" type="pres">
      <dgm:prSet presAssocID="{C292A9DC-79BF-4D07-B180-36E23EB699A6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C5EBAA-DD4F-42D1-8FD9-E9A48B45E33A}" type="pres">
      <dgm:prSet presAssocID="{13D06027-D61C-49F0-8856-F265440580ED}" presName="sp" presStyleCnt="0"/>
      <dgm:spPr/>
    </dgm:pt>
    <dgm:pt modelId="{1EAE6087-E40A-4423-81DC-4D01513DA448}" type="pres">
      <dgm:prSet presAssocID="{C4C48135-BEC7-4B5E-BA1C-FD9CC2E71010}" presName="composite" presStyleCnt="0"/>
      <dgm:spPr/>
    </dgm:pt>
    <dgm:pt modelId="{C8A98887-E4EE-4709-B7AF-CA7B66662AAA}" type="pres">
      <dgm:prSet presAssocID="{C4C48135-BEC7-4B5E-BA1C-FD9CC2E7101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CB4457-6D21-4A8E-9E47-7D2CACB63D59}" type="pres">
      <dgm:prSet presAssocID="{C4C48135-BEC7-4B5E-BA1C-FD9CC2E71010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33F57BB-24ED-44ED-8332-9B137D0617A4}" type="pres">
      <dgm:prSet presAssocID="{3F5461DA-C481-456C-A515-0982807CF1D0}" presName="sp" presStyleCnt="0"/>
      <dgm:spPr/>
    </dgm:pt>
    <dgm:pt modelId="{CD1855DA-33E2-4216-B853-70337F799F67}" type="pres">
      <dgm:prSet presAssocID="{3A7EF7FF-F69C-4B8F-B49D-2991E7CBD142}" presName="composite" presStyleCnt="0"/>
      <dgm:spPr/>
    </dgm:pt>
    <dgm:pt modelId="{EEAA7916-85E0-4CD1-9C30-A7949CBC3ADE}" type="pres">
      <dgm:prSet presAssocID="{3A7EF7FF-F69C-4B8F-B49D-2991E7CBD142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CFEE5E4-C8DC-4AAC-ACD4-87EC6373B48B}" type="pres">
      <dgm:prSet presAssocID="{3A7EF7FF-F69C-4B8F-B49D-2991E7CBD142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42A165C-E9B8-4DDB-9326-4402FFACDF91}" type="pres">
      <dgm:prSet presAssocID="{ADB156EF-073D-47A3-82F1-0EC2107522B8}" presName="sp" presStyleCnt="0"/>
      <dgm:spPr/>
    </dgm:pt>
    <dgm:pt modelId="{C1D3102D-CBD1-4095-82ED-DA88B6F57B3E}" type="pres">
      <dgm:prSet presAssocID="{073A955F-57D7-45C3-9BDC-96A3CC46B1DA}" presName="composite" presStyleCnt="0"/>
      <dgm:spPr/>
    </dgm:pt>
    <dgm:pt modelId="{6306B7DF-66D3-42B1-B1FF-48FA786DE458}" type="pres">
      <dgm:prSet presAssocID="{073A955F-57D7-45C3-9BDC-96A3CC46B1D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66C302-ED70-4444-BABD-D9E7490C29FD}" type="pres">
      <dgm:prSet presAssocID="{073A955F-57D7-45C3-9BDC-96A3CC46B1D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1538145-5DC3-4409-9992-AB0E1FD636BC}" srcId="{C292A9DC-79BF-4D07-B180-36E23EB699A6}" destId="{ECF0AFE1-4152-4C7B-AFB3-9CCD56AD4376}" srcOrd="0" destOrd="0" parTransId="{BB934793-6B8F-4BED-88CD-19495D7C2485}" sibTransId="{919F804A-2BC5-4D6B-B6CD-AA53521C0F18}"/>
    <dgm:cxn modelId="{C0F1BFAB-47AC-4389-9422-84728A1A9E82}" type="presOf" srcId="{565BC1DA-792E-4D08-88D4-5B2456AA406C}" destId="{5F66C302-ED70-4444-BABD-D9E7490C29FD}" srcOrd="0" destOrd="3" presId="urn:microsoft.com/office/officeart/2005/8/layout/chevron2"/>
    <dgm:cxn modelId="{DB97112B-D292-4430-80D2-C76253F57679}" type="presOf" srcId="{3A7EF7FF-F69C-4B8F-B49D-2991E7CBD142}" destId="{EEAA7916-85E0-4CD1-9C30-A7949CBC3ADE}" srcOrd="0" destOrd="0" presId="urn:microsoft.com/office/officeart/2005/8/layout/chevron2"/>
    <dgm:cxn modelId="{B7DF0E80-6696-4AFE-9FF7-250297290540}" srcId="{C4C48135-BEC7-4B5E-BA1C-FD9CC2E71010}" destId="{4B452CE0-27C3-4E2A-B72F-19410F110175}" srcOrd="1" destOrd="0" parTransId="{458A08CD-62C0-4E27-BB8F-9A3BA93E532B}" sibTransId="{AB37A081-FD1D-4279-BA75-0967AA3638BA}"/>
    <dgm:cxn modelId="{F85772CE-6E79-432F-972B-F92C12280E7A}" srcId="{073A955F-57D7-45C3-9BDC-96A3CC46B1DA}" destId="{010BD182-67BF-4CD4-A058-24F078DC767B}" srcOrd="0" destOrd="0" parTransId="{7FF82076-E2F7-46C3-A2DC-87D551FCD7E3}" sibTransId="{6C2C6302-470A-45D7-BB71-134BD3F622E1}"/>
    <dgm:cxn modelId="{6550246C-6727-4FE4-89A3-9AAC1405E88B}" type="presOf" srcId="{F4BC6EBB-D4DD-474C-8098-295D33BA7C42}" destId="{4CFEE5E4-C8DC-4AAC-ACD4-87EC6373B48B}" srcOrd="0" destOrd="1" presId="urn:microsoft.com/office/officeart/2005/8/layout/chevron2"/>
    <dgm:cxn modelId="{DC50D0E1-DBBB-45FD-A4DE-C2F7E11F4BBB}" srcId="{C4C48135-BEC7-4B5E-BA1C-FD9CC2E71010}" destId="{57FD33E3-9151-4645-94E9-C022AEC54396}" srcOrd="2" destOrd="0" parTransId="{F8063F57-D73C-4B58-BE1E-ECCF98F52612}" sibTransId="{5EE9E907-5790-4F82-8332-1E9FCDE2CE83}"/>
    <dgm:cxn modelId="{32CD975C-6205-4B75-9CD6-0D789B7FA6C7}" type="presOf" srcId="{C292A9DC-79BF-4D07-B180-36E23EB699A6}" destId="{8BB2EE2D-14CD-42A0-B281-26CF8748185E}" srcOrd="0" destOrd="0" presId="urn:microsoft.com/office/officeart/2005/8/layout/chevron2"/>
    <dgm:cxn modelId="{5E2B816E-32D6-4F39-8F06-8036DB0ECB3B}" type="presOf" srcId="{B9A56449-8E87-4647-A53A-99705A1ED4D2}" destId="{7903F4AB-6F86-4B5E-A681-500C8B96A861}" srcOrd="0" destOrd="1" presId="urn:microsoft.com/office/officeart/2005/8/layout/chevron2"/>
    <dgm:cxn modelId="{6147A243-86DB-4425-B36D-CD4F3CD8F71A}" srcId="{61D8BECD-957B-43A0-93C3-33F26C9639CF}" destId="{C292A9DC-79BF-4D07-B180-36E23EB699A6}" srcOrd="0" destOrd="0" parTransId="{B51DE6CC-0B6A-447C-AFC0-790A0AB50EF1}" sibTransId="{13D06027-D61C-49F0-8856-F265440580ED}"/>
    <dgm:cxn modelId="{8E500806-94F0-49C4-B7B0-A40277C14822}" type="presOf" srcId="{010BD182-67BF-4CD4-A058-24F078DC767B}" destId="{5F66C302-ED70-4444-BABD-D9E7490C29FD}" srcOrd="0" destOrd="0" presId="urn:microsoft.com/office/officeart/2005/8/layout/chevron2"/>
    <dgm:cxn modelId="{53898868-ED46-4149-81E0-118B6FBF6170}" type="presOf" srcId="{44E24165-CAB5-4FE3-BDB8-EEDF7736F004}" destId="{5F66C302-ED70-4444-BABD-D9E7490C29FD}" srcOrd="0" destOrd="1" presId="urn:microsoft.com/office/officeart/2005/8/layout/chevron2"/>
    <dgm:cxn modelId="{43E90CB9-6A5B-4392-808A-E7A24603F2F4}" type="presOf" srcId="{61D8BECD-957B-43A0-93C3-33F26C9639CF}" destId="{84292AC2-CB79-4C45-A679-C59E4CAF20F0}" srcOrd="0" destOrd="0" presId="urn:microsoft.com/office/officeart/2005/8/layout/chevron2"/>
    <dgm:cxn modelId="{76C9531A-BFF3-41DE-AF55-3C67B16CA4F2}" type="presOf" srcId="{69A946E3-6642-47D1-9BC9-DA9CB8C9935B}" destId="{47CB4457-6D21-4A8E-9E47-7D2CACB63D59}" srcOrd="0" destOrd="3" presId="urn:microsoft.com/office/officeart/2005/8/layout/chevron2"/>
    <dgm:cxn modelId="{C0D07359-7564-446F-93BF-24175E192DE1}" type="presOf" srcId="{A9DA8D6F-42C9-4A05-B2EF-8E27E9850C7D}" destId="{4CFEE5E4-C8DC-4AAC-ACD4-87EC6373B48B}" srcOrd="0" destOrd="0" presId="urn:microsoft.com/office/officeart/2005/8/layout/chevron2"/>
    <dgm:cxn modelId="{D515DE5A-36B2-47A5-B5E4-0DA9307EA8F8}" type="presOf" srcId="{57FD33E3-9151-4645-94E9-C022AEC54396}" destId="{47CB4457-6D21-4A8E-9E47-7D2CACB63D59}" srcOrd="0" destOrd="2" presId="urn:microsoft.com/office/officeart/2005/8/layout/chevron2"/>
    <dgm:cxn modelId="{217AF6B3-BECB-425C-9718-4F2081604E97}" type="presOf" srcId="{9D525089-E6E3-4A38-9106-DD00D89A9B75}" destId="{47CB4457-6D21-4A8E-9E47-7D2CACB63D59}" srcOrd="0" destOrd="0" presId="urn:microsoft.com/office/officeart/2005/8/layout/chevron2"/>
    <dgm:cxn modelId="{9D8052A3-CA1F-4446-8420-A3FDB0E9668E}" srcId="{073A955F-57D7-45C3-9BDC-96A3CC46B1DA}" destId="{565BC1DA-792E-4D08-88D4-5B2456AA406C}" srcOrd="3" destOrd="0" parTransId="{445E932F-706E-4849-9087-332B7AE7470B}" sibTransId="{BB6D5836-003D-4473-A5AB-7BDA44A17AEA}"/>
    <dgm:cxn modelId="{1E17BAB4-2162-42BC-B62F-4F90524998B0}" srcId="{61D8BECD-957B-43A0-93C3-33F26C9639CF}" destId="{C4C48135-BEC7-4B5E-BA1C-FD9CC2E71010}" srcOrd="1" destOrd="0" parTransId="{71FAD6A7-A99A-4EBA-86F1-24A0D5DC20FD}" sibTransId="{3F5461DA-C481-456C-A515-0982807CF1D0}"/>
    <dgm:cxn modelId="{E0F2AB8A-201D-4914-8857-637F42A481D8}" type="presOf" srcId="{4B452CE0-27C3-4E2A-B72F-19410F110175}" destId="{47CB4457-6D21-4A8E-9E47-7D2CACB63D59}" srcOrd="0" destOrd="1" presId="urn:microsoft.com/office/officeart/2005/8/layout/chevron2"/>
    <dgm:cxn modelId="{42A8562C-3A2D-448B-B834-EE7A5F638922}" srcId="{3A7EF7FF-F69C-4B8F-B49D-2991E7CBD142}" destId="{A9DA8D6F-42C9-4A05-B2EF-8E27E9850C7D}" srcOrd="0" destOrd="0" parTransId="{C7B4066C-73BA-4D2B-A9CF-38344171A6AF}" sibTransId="{D600A33B-9BB5-489A-8FDA-99F62B0C8E25}"/>
    <dgm:cxn modelId="{4D4E8472-3F21-471A-B9E3-0A7461C370EE}" srcId="{C4C48135-BEC7-4B5E-BA1C-FD9CC2E71010}" destId="{9D525089-E6E3-4A38-9106-DD00D89A9B75}" srcOrd="0" destOrd="0" parTransId="{3D13512A-33BD-48BB-A60D-454CE3653E13}" sibTransId="{5A3987F1-812B-4C52-B759-02049103CB8E}"/>
    <dgm:cxn modelId="{6D82012C-2BB7-422F-AFA6-2B745A997248}" srcId="{61D8BECD-957B-43A0-93C3-33F26C9639CF}" destId="{3A7EF7FF-F69C-4B8F-B49D-2991E7CBD142}" srcOrd="2" destOrd="0" parTransId="{93A6E7C5-6802-45A1-88DE-E3AAE41FF2D5}" sibTransId="{ADB156EF-073D-47A3-82F1-0EC2107522B8}"/>
    <dgm:cxn modelId="{4B6D2E05-EFBB-4833-9087-C86E1E4C1813}" srcId="{073A955F-57D7-45C3-9BDC-96A3CC46B1DA}" destId="{CBCF1B3B-902A-4A99-9BDD-C31C06F3E2C8}" srcOrd="2" destOrd="0" parTransId="{A383525F-2382-493E-B6DF-E23FC970C0DA}" sibTransId="{153FB730-766C-4B56-86DC-3F1955C34C83}"/>
    <dgm:cxn modelId="{69D12B9C-4A72-4FBA-90BF-2B99BC7304F4}" srcId="{61D8BECD-957B-43A0-93C3-33F26C9639CF}" destId="{073A955F-57D7-45C3-9BDC-96A3CC46B1DA}" srcOrd="3" destOrd="0" parTransId="{6B0C7D14-F2FE-48C9-9CA9-A98FB8D79C9C}" sibTransId="{09DA6770-BE63-42A9-8F8B-129B1D2C6741}"/>
    <dgm:cxn modelId="{A757E7CB-6727-4FC9-A711-ED76249BAC9F}" type="presOf" srcId="{073A955F-57D7-45C3-9BDC-96A3CC46B1DA}" destId="{6306B7DF-66D3-42B1-B1FF-48FA786DE458}" srcOrd="0" destOrd="0" presId="urn:microsoft.com/office/officeart/2005/8/layout/chevron2"/>
    <dgm:cxn modelId="{968CA378-5D72-4B10-8CC4-0E5AF5E97367}" type="presOf" srcId="{C4C48135-BEC7-4B5E-BA1C-FD9CC2E71010}" destId="{C8A98887-E4EE-4709-B7AF-CA7B66662AAA}" srcOrd="0" destOrd="0" presId="urn:microsoft.com/office/officeart/2005/8/layout/chevron2"/>
    <dgm:cxn modelId="{9E37FADB-56AF-4FC1-93F3-41A899720FF6}" srcId="{073A955F-57D7-45C3-9BDC-96A3CC46B1DA}" destId="{44E24165-CAB5-4FE3-BDB8-EEDF7736F004}" srcOrd="1" destOrd="0" parTransId="{B24ED9AA-D52D-4E56-A3B7-94E4188E21C7}" sibTransId="{7182D27E-4C1C-496D-88A5-82E6859DEA14}"/>
    <dgm:cxn modelId="{828BE8EB-7B36-4C4C-9677-C578177288FD}" type="presOf" srcId="{CBCF1B3B-902A-4A99-9BDD-C31C06F3E2C8}" destId="{5F66C302-ED70-4444-BABD-D9E7490C29FD}" srcOrd="0" destOrd="2" presId="urn:microsoft.com/office/officeart/2005/8/layout/chevron2"/>
    <dgm:cxn modelId="{354EC89B-DDA8-46F1-A13B-D8C410DB2394}" srcId="{C292A9DC-79BF-4D07-B180-36E23EB699A6}" destId="{B9A56449-8E87-4647-A53A-99705A1ED4D2}" srcOrd="1" destOrd="0" parTransId="{76B1517C-8E96-4F0B-A004-4B8BEC1074B7}" sibTransId="{DFDFCB0E-A59A-42A6-8F04-F0BE67654299}"/>
    <dgm:cxn modelId="{65225B41-9058-44E6-8BCB-8B932EF3B6EA}" srcId="{3A7EF7FF-F69C-4B8F-B49D-2991E7CBD142}" destId="{F4BC6EBB-D4DD-474C-8098-295D33BA7C42}" srcOrd="1" destOrd="0" parTransId="{9D704A74-B7D9-4195-9DE5-4F8F250E944A}" sibTransId="{CFC897EB-E2C5-4A23-A238-DB3E05DE4F2F}"/>
    <dgm:cxn modelId="{87EB3767-F4D0-4F00-BA7A-3CD3B7F1E2EE}" srcId="{C4C48135-BEC7-4B5E-BA1C-FD9CC2E71010}" destId="{69A946E3-6642-47D1-9BC9-DA9CB8C9935B}" srcOrd="3" destOrd="0" parTransId="{1FAE373D-7423-45B9-BCDE-9A02B6037513}" sibTransId="{2439B878-4BBA-4205-B42D-B8F85409EE7B}"/>
    <dgm:cxn modelId="{0B588EE9-698E-4DC5-8B36-DE751119AAD8}" type="presOf" srcId="{ECF0AFE1-4152-4C7B-AFB3-9CCD56AD4376}" destId="{7903F4AB-6F86-4B5E-A681-500C8B96A861}" srcOrd="0" destOrd="0" presId="urn:microsoft.com/office/officeart/2005/8/layout/chevron2"/>
    <dgm:cxn modelId="{94B1BA8A-0E8D-4E91-A92A-38A823E6C764}" type="presParOf" srcId="{84292AC2-CB79-4C45-A679-C59E4CAF20F0}" destId="{A3848732-AAB5-49E9-BDDB-8FFC3ACFADFD}" srcOrd="0" destOrd="0" presId="urn:microsoft.com/office/officeart/2005/8/layout/chevron2"/>
    <dgm:cxn modelId="{3F1A2459-B1CD-4301-8FA8-36C23A763A3B}" type="presParOf" srcId="{A3848732-AAB5-49E9-BDDB-8FFC3ACFADFD}" destId="{8BB2EE2D-14CD-42A0-B281-26CF8748185E}" srcOrd="0" destOrd="0" presId="urn:microsoft.com/office/officeart/2005/8/layout/chevron2"/>
    <dgm:cxn modelId="{25B50E07-7A94-4EE4-B789-38F59D5CBA9E}" type="presParOf" srcId="{A3848732-AAB5-49E9-BDDB-8FFC3ACFADFD}" destId="{7903F4AB-6F86-4B5E-A681-500C8B96A861}" srcOrd="1" destOrd="0" presId="urn:microsoft.com/office/officeart/2005/8/layout/chevron2"/>
    <dgm:cxn modelId="{C9F7520A-070A-4185-8A69-36BFE0B4DEF9}" type="presParOf" srcId="{84292AC2-CB79-4C45-A679-C59E4CAF20F0}" destId="{41C5EBAA-DD4F-42D1-8FD9-E9A48B45E33A}" srcOrd="1" destOrd="0" presId="urn:microsoft.com/office/officeart/2005/8/layout/chevron2"/>
    <dgm:cxn modelId="{9B8755E7-06A6-42C4-A27D-093F54EA8E25}" type="presParOf" srcId="{84292AC2-CB79-4C45-A679-C59E4CAF20F0}" destId="{1EAE6087-E40A-4423-81DC-4D01513DA448}" srcOrd="2" destOrd="0" presId="urn:microsoft.com/office/officeart/2005/8/layout/chevron2"/>
    <dgm:cxn modelId="{2DF7ADC6-120B-4764-AEBA-005E459A49DF}" type="presParOf" srcId="{1EAE6087-E40A-4423-81DC-4D01513DA448}" destId="{C8A98887-E4EE-4709-B7AF-CA7B66662AAA}" srcOrd="0" destOrd="0" presId="urn:microsoft.com/office/officeart/2005/8/layout/chevron2"/>
    <dgm:cxn modelId="{BC6D9830-59DB-473B-995D-BA4AB64FCDA7}" type="presParOf" srcId="{1EAE6087-E40A-4423-81DC-4D01513DA448}" destId="{47CB4457-6D21-4A8E-9E47-7D2CACB63D59}" srcOrd="1" destOrd="0" presId="urn:microsoft.com/office/officeart/2005/8/layout/chevron2"/>
    <dgm:cxn modelId="{7932B03E-4220-451D-98B1-D401371EF8BF}" type="presParOf" srcId="{84292AC2-CB79-4C45-A679-C59E4CAF20F0}" destId="{533F57BB-24ED-44ED-8332-9B137D0617A4}" srcOrd="3" destOrd="0" presId="urn:microsoft.com/office/officeart/2005/8/layout/chevron2"/>
    <dgm:cxn modelId="{4F00842A-D421-40E9-8074-092D14B57B8B}" type="presParOf" srcId="{84292AC2-CB79-4C45-A679-C59E4CAF20F0}" destId="{CD1855DA-33E2-4216-B853-70337F799F67}" srcOrd="4" destOrd="0" presId="urn:microsoft.com/office/officeart/2005/8/layout/chevron2"/>
    <dgm:cxn modelId="{AEA183B6-2BEA-49DC-87DF-A66617ACF6D2}" type="presParOf" srcId="{CD1855DA-33E2-4216-B853-70337F799F67}" destId="{EEAA7916-85E0-4CD1-9C30-A7949CBC3ADE}" srcOrd="0" destOrd="0" presId="urn:microsoft.com/office/officeart/2005/8/layout/chevron2"/>
    <dgm:cxn modelId="{63FF3BB3-1365-4839-83A8-D66BDE07DE47}" type="presParOf" srcId="{CD1855DA-33E2-4216-B853-70337F799F67}" destId="{4CFEE5E4-C8DC-4AAC-ACD4-87EC6373B48B}" srcOrd="1" destOrd="0" presId="urn:microsoft.com/office/officeart/2005/8/layout/chevron2"/>
    <dgm:cxn modelId="{3C15A9F4-6A18-4060-A196-1A67BCE7807D}" type="presParOf" srcId="{84292AC2-CB79-4C45-A679-C59E4CAF20F0}" destId="{842A165C-E9B8-4DDB-9326-4402FFACDF91}" srcOrd="5" destOrd="0" presId="urn:microsoft.com/office/officeart/2005/8/layout/chevron2"/>
    <dgm:cxn modelId="{70ED8920-D1B9-42DF-A2E6-52591397D338}" type="presParOf" srcId="{84292AC2-CB79-4C45-A679-C59E4CAF20F0}" destId="{C1D3102D-CBD1-4095-82ED-DA88B6F57B3E}" srcOrd="6" destOrd="0" presId="urn:microsoft.com/office/officeart/2005/8/layout/chevron2"/>
    <dgm:cxn modelId="{7EC49785-C0A0-4375-987B-AD35F3DC50EB}" type="presParOf" srcId="{C1D3102D-CBD1-4095-82ED-DA88B6F57B3E}" destId="{6306B7DF-66D3-42B1-B1FF-48FA786DE458}" srcOrd="0" destOrd="0" presId="urn:microsoft.com/office/officeart/2005/8/layout/chevron2"/>
    <dgm:cxn modelId="{637F30AE-070F-4E11-AD98-1A22E0845E22}" type="presParOf" srcId="{C1D3102D-CBD1-4095-82ED-DA88B6F57B3E}" destId="{5F66C302-ED70-4444-BABD-D9E7490C29F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95B004-375B-438B-ABC3-8B9D08E6C5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C4950CD-3E1D-4EBE-AC1A-1FC2F5EFD09E}">
      <dgm:prSet phldrT="[Text]"/>
      <dgm:spPr/>
      <dgm:t>
        <a:bodyPr/>
        <a:lstStyle/>
        <a:p>
          <a:r>
            <a:rPr lang="de-DE" dirty="0" smtClean="0"/>
            <a:t>Vortrag</a:t>
          </a:r>
          <a:endParaRPr lang="de-DE" dirty="0"/>
        </a:p>
      </dgm:t>
    </dgm:pt>
    <dgm:pt modelId="{C250084C-153D-4CD8-AE00-35C664F68352}" type="parTrans" cxnId="{E195A575-E048-42C7-AACE-F1A0814D4CD0}">
      <dgm:prSet/>
      <dgm:spPr/>
      <dgm:t>
        <a:bodyPr/>
        <a:lstStyle/>
        <a:p>
          <a:endParaRPr lang="de-DE"/>
        </a:p>
      </dgm:t>
    </dgm:pt>
    <dgm:pt modelId="{28E411F3-05B5-4523-80AD-189DCA2E9312}" type="sibTrans" cxnId="{E195A575-E048-42C7-AACE-F1A0814D4CD0}">
      <dgm:prSet/>
      <dgm:spPr/>
      <dgm:t>
        <a:bodyPr/>
        <a:lstStyle/>
        <a:p>
          <a:endParaRPr lang="de-DE"/>
        </a:p>
      </dgm:t>
    </dgm:pt>
    <dgm:pt modelId="{8FB50025-E8F7-4D27-AC06-56E376297E1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Inhalte klar und verständlich erklärt</a:t>
          </a:r>
          <a:endParaRPr lang="de-DE" dirty="0"/>
        </a:p>
      </dgm:t>
    </dgm:pt>
    <dgm:pt modelId="{801AD0D4-A64D-4C81-8C5F-601A2A72E92D}" type="parTrans" cxnId="{286B97A9-2BD1-404F-A159-B89D72746B87}">
      <dgm:prSet/>
      <dgm:spPr/>
      <dgm:t>
        <a:bodyPr/>
        <a:lstStyle/>
        <a:p>
          <a:endParaRPr lang="de-DE"/>
        </a:p>
      </dgm:t>
    </dgm:pt>
    <dgm:pt modelId="{3CD3E01B-6DE8-4A05-AE4C-18D671ED3C1C}" type="sibTrans" cxnId="{286B97A9-2BD1-404F-A159-B89D72746B87}">
      <dgm:prSet/>
      <dgm:spPr/>
      <dgm:t>
        <a:bodyPr/>
        <a:lstStyle/>
        <a:p>
          <a:endParaRPr lang="de-DE"/>
        </a:p>
      </dgm:t>
    </dgm:pt>
    <dgm:pt modelId="{CC0A4003-805B-43DA-972C-15ABF8A82590}">
      <dgm:prSet phldrT="[Text]"/>
      <dgm:spPr/>
      <dgm:t>
        <a:bodyPr/>
        <a:lstStyle/>
        <a:p>
          <a:r>
            <a:rPr lang="de-DE" dirty="0" smtClean="0"/>
            <a:t>Foliensatz</a:t>
          </a:r>
          <a:endParaRPr lang="de-DE" dirty="0"/>
        </a:p>
      </dgm:t>
    </dgm:pt>
    <dgm:pt modelId="{55F8CC3E-8F1D-4EC5-A0B5-1ECBC5A15FF3}" type="parTrans" cxnId="{A4F0508B-3AF4-41CB-94B5-C4280B2D219A}">
      <dgm:prSet/>
      <dgm:spPr/>
      <dgm:t>
        <a:bodyPr/>
        <a:lstStyle/>
        <a:p>
          <a:endParaRPr lang="de-DE"/>
        </a:p>
      </dgm:t>
    </dgm:pt>
    <dgm:pt modelId="{20133060-45A2-4238-92D9-71DA1DAC690D}" type="sibTrans" cxnId="{A4F0508B-3AF4-41CB-94B5-C4280B2D219A}">
      <dgm:prSet/>
      <dgm:spPr/>
      <dgm:t>
        <a:bodyPr/>
        <a:lstStyle/>
        <a:p>
          <a:endParaRPr lang="de-DE"/>
        </a:p>
      </dgm:t>
    </dgm:pt>
    <dgm:pt modelId="{947411BD-C7E6-403F-8757-98CE8CD0A44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Logischer Aufbau / klare Struktur</a:t>
          </a:r>
          <a:endParaRPr lang="de-DE" dirty="0"/>
        </a:p>
      </dgm:t>
    </dgm:pt>
    <dgm:pt modelId="{CBF95245-1650-41D3-8EB2-3DE968C64482}" type="parTrans" cxnId="{CFA02858-F8BE-4AF0-80CA-15551C794FBC}">
      <dgm:prSet/>
      <dgm:spPr/>
      <dgm:t>
        <a:bodyPr/>
        <a:lstStyle/>
        <a:p>
          <a:endParaRPr lang="de-DE"/>
        </a:p>
      </dgm:t>
    </dgm:pt>
    <dgm:pt modelId="{CF7BE243-7616-4770-A0C9-79A02A26E8B8}" type="sibTrans" cxnId="{CFA02858-F8BE-4AF0-80CA-15551C794FBC}">
      <dgm:prSet/>
      <dgm:spPr/>
      <dgm:t>
        <a:bodyPr/>
        <a:lstStyle/>
        <a:p>
          <a:endParaRPr lang="de-DE"/>
        </a:p>
      </dgm:t>
    </dgm:pt>
    <dgm:pt modelId="{2F412D84-EAA4-4F46-BB1E-EACBFAA057D6}">
      <dgm:prSet phldrT="[Text]"/>
      <dgm:spPr/>
      <dgm:t>
        <a:bodyPr/>
        <a:lstStyle/>
        <a:p>
          <a:r>
            <a:rPr lang="de-DE" dirty="0" smtClean="0"/>
            <a:t>Diskussion</a:t>
          </a:r>
          <a:endParaRPr lang="de-DE" dirty="0"/>
        </a:p>
      </dgm:t>
    </dgm:pt>
    <dgm:pt modelId="{46753A62-55D8-49D9-828B-64A970563163}" type="parTrans" cxnId="{6309113E-507B-4C9B-8DE3-14DB6E6F871C}">
      <dgm:prSet/>
      <dgm:spPr/>
      <dgm:t>
        <a:bodyPr/>
        <a:lstStyle/>
        <a:p>
          <a:endParaRPr lang="de-DE"/>
        </a:p>
      </dgm:t>
    </dgm:pt>
    <dgm:pt modelId="{DC093519-2984-48F8-A6EC-73DD8848BCF9}" type="sibTrans" cxnId="{6309113E-507B-4C9B-8DE3-14DB6E6F871C}">
      <dgm:prSet/>
      <dgm:spPr/>
      <dgm:t>
        <a:bodyPr/>
        <a:lstStyle/>
        <a:p>
          <a:endParaRPr lang="de-DE"/>
        </a:p>
      </dgm:t>
    </dgm:pt>
    <dgm:pt modelId="{AA7BB7E5-0423-45C3-90D1-B42BCECD9A9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Solides Hintergrundwissen bei Fragen</a:t>
          </a:r>
          <a:endParaRPr lang="de-DE" dirty="0"/>
        </a:p>
      </dgm:t>
    </dgm:pt>
    <dgm:pt modelId="{861050DF-C1C9-447C-A0E6-CF44D4C8385B}" type="parTrans" cxnId="{A18BC3E2-CC86-4AF5-995C-F51345777D8F}">
      <dgm:prSet/>
      <dgm:spPr/>
      <dgm:t>
        <a:bodyPr/>
        <a:lstStyle/>
        <a:p>
          <a:endParaRPr lang="de-DE"/>
        </a:p>
      </dgm:t>
    </dgm:pt>
    <dgm:pt modelId="{62D5FCF8-474F-41E7-88C2-E54FDD857CFC}" type="sibTrans" cxnId="{A18BC3E2-CC86-4AF5-995C-F51345777D8F}">
      <dgm:prSet/>
      <dgm:spPr/>
      <dgm:t>
        <a:bodyPr/>
        <a:lstStyle/>
        <a:p>
          <a:endParaRPr lang="de-DE"/>
        </a:p>
      </dgm:t>
    </dgm:pt>
    <dgm:pt modelId="{41846331-05BF-44DB-AFAF-71BEA9EF1E08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FD1AAD3B-CE1E-4508-9536-84BD9F698F84}" type="parTrans" cxnId="{96D66396-30C2-41D7-9642-2B0AEE3A8D95}">
      <dgm:prSet/>
      <dgm:spPr/>
      <dgm:t>
        <a:bodyPr/>
        <a:lstStyle/>
        <a:p>
          <a:endParaRPr lang="de-DE"/>
        </a:p>
      </dgm:t>
    </dgm:pt>
    <dgm:pt modelId="{9422DC8E-4F79-4FA2-91ED-F80C30DC6A52}" type="sibTrans" cxnId="{96D66396-30C2-41D7-9642-2B0AEE3A8D95}">
      <dgm:prSet/>
      <dgm:spPr/>
      <dgm:t>
        <a:bodyPr/>
        <a:lstStyle/>
        <a:p>
          <a:endParaRPr lang="de-DE"/>
        </a:p>
      </dgm:t>
    </dgm:pt>
    <dgm:pt modelId="{D3D1B620-EDC7-4C52-8AE0-3610A7D459D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6D755435-3FDD-41E4-AB2D-89E5D99C815B}" type="parTrans" cxnId="{17B28526-2425-43A3-A702-57453C11A780}">
      <dgm:prSet/>
      <dgm:spPr/>
      <dgm:t>
        <a:bodyPr/>
        <a:lstStyle/>
        <a:p>
          <a:endParaRPr lang="de-DE"/>
        </a:p>
      </dgm:t>
    </dgm:pt>
    <dgm:pt modelId="{F2378118-9B53-4E1B-A556-CE24B7E866B0}" type="sibTrans" cxnId="{17B28526-2425-43A3-A702-57453C11A780}">
      <dgm:prSet/>
      <dgm:spPr/>
      <dgm:t>
        <a:bodyPr/>
        <a:lstStyle/>
        <a:p>
          <a:endParaRPr lang="de-DE"/>
        </a:p>
      </dgm:t>
    </dgm:pt>
    <dgm:pt modelId="{7DF734BC-79E0-4892-B2C0-2128E232B8C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Gutes Zeitmanagement</a:t>
          </a:r>
          <a:endParaRPr lang="de-DE" dirty="0"/>
        </a:p>
      </dgm:t>
    </dgm:pt>
    <dgm:pt modelId="{C58D466D-0BFF-4B26-AF25-FE381FCFCF5D}" type="parTrans" cxnId="{2801BE9C-7E2B-4922-A6BB-4FC2CD82E8B8}">
      <dgm:prSet/>
      <dgm:spPr/>
      <dgm:t>
        <a:bodyPr/>
        <a:lstStyle/>
        <a:p>
          <a:endParaRPr lang="de-DE"/>
        </a:p>
      </dgm:t>
    </dgm:pt>
    <dgm:pt modelId="{DA656737-72C5-483A-8FBD-D9946C26E4E9}" type="sibTrans" cxnId="{2801BE9C-7E2B-4922-A6BB-4FC2CD82E8B8}">
      <dgm:prSet/>
      <dgm:spPr/>
      <dgm:t>
        <a:bodyPr/>
        <a:lstStyle/>
        <a:p>
          <a:endParaRPr lang="de-DE"/>
        </a:p>
      </dgm:t>
    </dgm:pt>
    <dgm:pt modelId="{B4050E5F-56C8-4D55-9C02-F5EC7ED8CAFA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Gute Rhetorik</a:t>
          </a:r>
          <a:endParaRPr lang="de-DE" dirty="0"/>
        </a:p>
      </dgm:t>
    </dgm:pt>
    <dgm:pt modelId="{52670744-C816-42FE-B862-1445399F89F0}" type="parTrans" cxnId="{F3C050C9-7306-4FA2-9A0A-F571DC28EF9A}">
      <dgm:prSet/>
      <dgm:spPr/>
      <dgm:t>
        <a:bodyPr/>
        <a:lstStyle/>
        <a:p>
          <a:endParaRPr lang="de-DE"/>
        </a:p>
      </dgm:t>
    </dgm:pt>
    <dgm:pt modelId="{34887E5A-4DD9-4D4B-AD90-A2693850999A}" type="sibTrans" cxnId="{F3C050C9-7306-4FA2-9A0A-F571DC28EF9A}">
      <dgm:prSet/>
      <dgm:spPr/>
      <dgm:t>
        <a:bodyPr/>
        <a:lstStyle/>
        <a:p>
          <a:endParaRPr lang="de-DE"/>
        </a:p>
      </dgm:t>
    </dgm:pt>
    <dgm:pt modelId="{BAE0F802-47F1-446A-95B1-DA63D750107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Folien gut lesbar / nicht überfrachtet</a:t>
          </a:r>
          <a:endParaRPr lang="de-DE" dirty="0"/>
        </a:p>
      </dgm:t>
    </dgm:pt>
    <dgm:pt modelId="{A91337AC-A43F-4F63-BF0B-4F6683796551}" type="parTrans" cxnId="{228B2157-DD8C-475D-8CCD-EA11E0EEDB43}">
      <dgm:prSet/>
      <dgm:spPr/>
      <dgm:t>
        <a:bodyPr/>
        <a:lstStyle/>
        <a:p>
          <a:endParaRPr lang="de-DE"/>
        </a:p>
      </dgm:t>
    </dgm:pt>
    <dgm:pt modelId="{D4A5DCC7-60AA-4C8E-88D5-7DE1221F68E3}" type="sibTrans" cxnId="{228B2157-DD8C-475D-8CCD-EA11E0EEDB43}">
      <dgm:prSet/>
      <dgm:spPr/>
      <dgm:t>
        <a:bodyPr/>
        <a:lstStyle/>
        <a:p>
          <a:endParaRPr lang="de-DE"/>
        </a:p>
      </dgm:t>
    </dgm:pt>
    <dgm:pt modelId="{5BD00F0B-3AF2-4F7A-9C4A-F2046779D4E7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Vollständige Quellenangaben</a:t>
          </a:r>
          <a:endParaRPr lang="de-DE" dirty="0"/>
        </a:p>
      </dgm:t>
    </dgm:pt>
    <dgm:pt modelId="{F226E403-0E80-45AF-B5D3-BF32BF23AC5E}" type="parTrans" cxnId="{F78D8E6D-724D-4409-8B96-D353B0FBE729}">
      <dgm:prSet/>
      <dgm:spPr/>
      <dgm:t>
        <a:bodyPr/>
        <a:lstStyle/>
        <a:p>
          <a:endParaRPr lang="de-DE"/>
        </a:p>
      </dgm:t>
    </dgm:pt>
    <dgm:pt modelId="{8B09741B-986D-4526-ADEF-0ECCB364DB5C}" type="sibTrans" cxnId="{F78D8E6D-724D-4409-8B96-D353B0FBE729}">
      <dgm:prSet/>
      <dgm:spPr/>
      <dgm:t>
        <a:bodyPr/>
        <a:lstStyle/>
        <a:p>
          <a:endParaRPr lang="de-DE"/>
        </a:p>
      </dgm:t>
    </dgm:pt>
    <dgm:pt modelId="{EBB0E7F4-8035-442F-B467-C9C3AC441AB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Kernpunkte auch ohne Vortrag nachvollziehbar</a:t>
          </a:r>
          <a:endParaRPr lang="de-DE" dirty="0"/>
        </a:p>
      </dgm:t>
    </dgm:pt>
    <dgm:pt modelId="{5B531D54-51B5-4714-9CE8-83350ED5DC9B}" type="parTrans" cxnId="{ACCC2AA4-1CEC-401B-8B3D-335E99B8477F}">
      <dgm:prSet/>
      <dgm:spPr/>
      <dgm:t>
        <a:bodyPr/>
        <a:lstStyle/>
        <a:p>
          <a:endParaRPr lang="de-DE"/>
        </a:p>
      </dgm:t>
    </dgm:pt>
    <dgm:pt modelId="{5932B0FF-D8A8-440A-8BEC-9E1063A31441}" type="sibTrans" cxnId="{ACCC2AA4-1CEC-401B-8B3D-335E99B8477F}">
      <dgm:prSet/>
      <dgm:spPr/>
      <dgm:t>
        <a:bodyPr/>
        <a:lstStyle/>
        <a:p>
          <a:endParaRPr lang="de-DE"/>
        </a:p>
      </dgm:t>
    </dgm:pt>
    <dgm:pt modelId="{41CC4CDD-A32F-463B-A0E7-A1F0A88A9497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A69A9A05-130D-4BBB-98C8-3E660F2029F3}" type="parTrans" cxnId="{5EFA8F2C-5BDE-48BA-A368-9F9EC9B4B487}">
      <dgm:prSet/>
      <dgm:spPr/>
      <dgm:t>
        <a:bodyPr/>
        <a:lstStyle/>
        <a:p>
          <a:endParaRPr lang="de-DE"/>
        </a:p>
      </dgm:t>
    </dgm:pt>
    <dgm:pt modelId="{518A579F-3128-4FE6-96A3-013CFFF7F1F8}" type="sibTrans" cxnId="{5EFA8F2C-5BDE-48BA-A368-9F9EC9B4B487}">
      <dgm:prSet/>
      <dgm:spPr/>
      <dgm:t>
        <a:bodyPr/>
        <a:lstStyle/>
        <a:p>
          <a:endParaRPr lang="de-DE"/>
        </a:p>
      </dgm:t>
    </dgm:pt>
    <dgm:pt modelId="{69531638-1F98-4466-8396-1E8C1DC8F469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1EF7EFEE-D22A-4B6E-AB0A-D6E6191271E4}" type="parTrans" cxnId="{C945A779-E058-44B6-B5A6-B56AC4F9D966}">
      <dgm:prSet/>
      <dgm:spPr/>
      <dgm:t>
        <a:bodyPr/>
        <a:lstStyle/>
        <a:p>
          <a:endParaRPr lang="de-DE"/>
        </a:p>
      </dgm:t>
    </dgm:pt>
    <dgm:pt modelId="{E811AEB4-3F18-4CD9-AE83-7E5E271B2EEE}" type="sibTrans" cxnId="{C945A779-E058-44B6-B5A6-B56AC4F9D966}">
      <dgm:prSet/>
      <dgm:spPr/>
      <dgm:t>
        <a:bodyPr/>
        <a:lstStyle/>
        <a:p>
          <a:endParaRPr lang="de-DE"/>
        </a:p>
      </dgm:t>
    </dgm:pt>
    <dgm:pt modelId="{EC6E6CE7-EB84-4B05-AE0F-889B02043C7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Bei Nichtwissen dieses zugeben, statt etwas Falsches zu sagen</a:t>
          </a:r>
          <a:endParaRPr lang="de-DE" dirty="0"/>
        </a:p>
      </dgm:t>
    </dgm:pt>
    <dgm:pt modelId="{539CE35A-E27A-4967-8C36-85D92B230895}" type="parTrans" cxnId="{FB632264-0294-498C-A7EA-8A68374D78DF}">
      <dgm:prSet/>
      <dgm:spPr/>
      <dgm:t>
        <a:bodyPr/>
        <a:lstStyle/>
        <a:p>
          <a:endParaRPr lang="de-DE"/>
        </a:p>
      </dgm:t>
    </dgm:pt>
    <dgm:pt modelId="{6FCCD9A5-BBC8-4E2F-9B28-E12F1EB211C3}" type="sibTrans" cxnId="{FB632264-0294-498C-A7EA-8A68374D78DF}">
      <dgm:prSet/>
      <dgm:spPr/>
      <dgm:t>
        <a:bodyPr/>
        <a:lstStyle/>
        <a:p>
          <a:endParaRPr lang="de-DE"/>
        </a:p>
      </dgm:t>
    </dgm:pt>
    <dgm:pt modelId="{BDE6C1CC-2EBD-41DE-B829-995330ABC1EF}" type="pres">
      <dgm:prSet presAssocID="{BC95B004-375B-438B-ABC3-8B9D08E6C5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EE249C9-6B5B-47F4-9030-F2EBB4EC7A8E}" type="pres">
      <dgm:prSet presAssocID="{1C4950CD-3E1D-4EBE-AC1A-1FC2F5EFD09E}" presName="composite" presStyleCnt="0"/>
      <dgm:spPr/>
    </dgm:pt>
    <dgm:pt modelId="{0ED18E64-2BB6-4C09-8FC1-B2ADAD96895F}" type="pres">
      <dgm:prSet presAssocID="{1C4950CD-3E1D-4EBE-AC1A-1FC2F5EFD09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DADE06-9846-4CA9-932C-ECB2B4C095B7}" type="pres">
      <dgm:prSet presAssocID="{1C4950CD-3E1D-4EBE-AC1A-1FC2F5EFD09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DF2F35-AC6C-4408-8738-02EF7E7FD555}" type="pres">
      <dgm:prSet presAssocID="{28E411F3-05B5-4523-80AD-189DCA2E9312}" presName="space" presStyleCnt="0"/>
      <dgm:spPr/>
    </dgm:pt>
    <dgm:pt modelId="{1272C604-64CC-4273-A275-FD126B2F55DD}" type="pres">
      <dgm:prSet presAssocID="{CC0A4003-805B-43DA-972C-15ABF8A82590}" presName="composite" presStyleCnt="0"/>
      <dgm:spPr/>
    </dgm:pt>
    <dgm:pt modelId="{31C06028-BEA7-454D-B606-D75DF174F803}" type="pres">
      <dgm:prSet presAssocID="{CC0A4003-805B-43DA-972C-15ABF8A8259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72B21A4-4978-4BB8-9872-181612014D1F}" type="pres">
      <dgm:prSet presAssocID="{CC0A4003-805B-43DA-972C-15ABF8A8259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2E070D-A6E5-4BE8-AC3F-EE834103F4D7}" type="pres">
      <dgm:prSet presAssocID="{20133060-45A2-4238-92D9-71DA1DAC690D}" presName="space" presStyleCnt="0"/>
      <dgm:spPr/>
    </dgm:pt>
    <dgm:pt modelId="{D515228A-4FC9-4217-B50F-ACB974132BB7}" type="pres">
      <dgm:prSet presAssocID="{2F412D84-EAA4-4F46-BB1E-EACBFAA057D6}" presName="composite" presStyleCnt="0"/>
      <dgm:spPr/>
    </dgm:pt>
    <dgm:pt modelId="{1A777830-C053-4647-9A52-E4CA49569985}" type="pres">
      <dgm:prSet presAssocID="{2F412D84-EAA4-4F46-BB1E-EACBFAA057D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18ABF5-DD69-445C-A0A0-F09620F1E268}" type="pres">
      <dgm:prSet presAssocID="{2F412D84-EAA4-4F46-BB1E-EACBFAA057D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6D66396-30C2-41D7-9642-2B0AEE3A8D95}" srcId="{1C4950CD-3E1D-4EBE-AC1A-1FC2F5EFD09E}" destId="{41846331-05BF-44DB-AFAF-71BEA9EF1E08}" srcOrd="4" destOrd="0" parTransId="{FD1AAD3B-CE1E-4508-9536-84BD9F698F84}" sibTransId="{9422DC8E-4F79-4FA2-91ED-F80C30DC6A52}"/>
    <dgm:cxn modelId="{E3FD52C2-FBC2-42D3-B9B6-11F3909A0D3E}" type="presOf" srcId="{69531638-1F98-4466-8396-1E8C1DC8F469}" destId="{6718ABF5-DD69-445C-A0A0-F09620F1E268}" srcOrd="0" destOrd="2" presId="urn:microsoft.com/office/officeart/2005/8/layout/hList1"/>
    <dgm:cxn modelId="{F78D8E6D-724D-4409-8B96-D353B0FBE729}" srcId="{CC0A4003-805B-43DA-972C-15ABF8A82590}" destId="{5BD00F0B-3AF2-4F7A-9C4A-F2046779D4E7}" srcOrd="3" destOrd="0" parTransId="{F226E403-0E80-45AF-B5D3-BF32BF23AC5E}" sibTransId="{8B09741B-986D-4526-ADEF-0ECCB364DB5C}"/>
    <dgm:cxn modelId="{F3C050C9-7306-4FA2-9A0A-F571DC28EF9A}" srcId="{1C4950CD-3E1D-4EBE-AC1A-1FC2F5EFD09E}" destId="{B4050E5F-56C8-4D55-9C02-F5EC7ED8CAFA}" srcOrd="2" destOrd="0" parTransId="{52670744-C816-42FE-B862-1445399F89F0}" sibTransId="{34887E5A-4DD9-4D4B-AD90-A2693850999A}"/>
    <dgm:cxn modelId="{2801BE9C-7E2B-4922-A6BB-4FC2CD82E8B8}" srcId="{1C4950CD-3E1D-4EBE-AC1A-1FC2F5EFD09E}" destId="{7DF734BC-79E0-4892-B2C0-2128E232B8CC}" srcOrd="1" destOrd="0" parTransId="{C58D466D-0BFF-4B26-AF25-FE381FCFCF5D}" sibTransId="{DA656737-72C5-483A-8FBD-D9946C26E4E9}"/>
    <dgm:cxn modelId="{E195A575-E048-42C7-AACE-F1A0814D4CD0}" srcId="{BC95B004-375B-438B-ABC3-8B9D08E6C54E}" destId="{1C4950CD-3E1D-4EBE-AC1A-1FC2F5EFD09E}" srcOrd="0" destOrd="0" parTransId="{C250084C-153D-4CD8-AE00-35C664F68352}" sibTransId="{28E411F3-05B5-4523-80AD-189DCA2E9312}"/>
    <dgm:cxn modelId="{4E9A08BA-8EDE-45C1-BBCC-FB197EE19FE9}" type="presOf" srcId="{EC6E6CE7-EB84-4B05-AE0F-889B02043C70}" destId="{6718ABF5-DD69-445C-A0A0-F09620F1E268}" srcOrd="0" destOrd="1" presId="urn:microsoft.com/office/officeart/2005/8/layout/hList1"/>
    <dgm:cxn modelId="{228B2157-DD8C-475D-8CCD-EA11E0EEDB43}" srcId="{CC0A4003-805B-43DA-972C-15ABF8A82590}" destId="{BAE0F802-47F1-446A-95B1-DA63D7501070}" srcOrd="2" destOrd="0" parTransId="{A91337AC-A43F-4F63-BF0B-4F6683796551}" sibTransId="{D4A5DCC7-60AA-4C8E-88D5-7DE1221F68E3}"/>
    <dgm:cxn modelId="{CFA02858-F8BE-4AF0-80CA-15551C794FBC}" srcId="{CC0A4003-805B-43DA-972C-15ABF8A82590}" destId="{947411BD-C7E6-403F-8757-98CE8CD0A44C}" srcOrd="0" destOrd="0" parTransId="{CBF95245-1650-41D3-8EB2-3DE968C64482}" sibTransId="{CF7BE243-7616-4770-A0C9-79A02A26E8B8}"/>
    <dgm:cxn modelId="{12B2DFC1-C719-4160-8908-8F86D4946540}" type="presOf" srcId="{CC0A4003-805B-43DA-972C-15ABF8A82590}" destId="{31C06028-BEA7-454D-B606-D75DF174F803}" srcOrd="0" destOrd="0" presId="urn:microsoft.com/office/officeart/2005/8/layout/hList1"/>
    <dgm:cxn modelId="{AFB18929-BB38-4CFB-AF70-C5DC3D89C95F}" type="presOf" srcId="{41846331-05BF-44DB-AFAF-71BEA9EF1E08}" destId="{41DADE06-9846-4CA9-932C-ECB2B4C095B7}" srcOrd="0" destOrd="4" presId="urn:microsoft.com/office/officeart/2005/8/layout/hList1"/>
    <dgm:cxn modelId="{286B97A9-2BD1-404F-A159-B89D72746B87}" srcId="{1C4950CD-3E1D-4EBE-AC1A-1FC2F5EFD09E}" destId="{8FB50025-E8F7-4D27-AC06-56E376297E14}" srcOrd="0" destOrd="0" parTransId="{801AD0D4-A64D-4C81-8C5F-601A2A72E92D}" sibTransId="{3CD3E01B-6DE8-4A05-AE4C-18D671ED3C1C}"/>
    <dgm:cxn modelId="{7116D896-5912-4023-9B72-21D72A70BBE1}" type="presOf" srcId="{BC95B004-375B-438B-ABC3-8B9D08E6C54E}" destId="{BDE6C1CC-2EBD-41DE-B829-995330ABC1EF}" srcOrd="0" destOrd="0" presId="urn:microsoft.com/office/officeart/2005/8/layout/hList1"/>
    <dgm:cxn modelId="{FB632264-0294-498C-A7EA-8A68374D78DF}" srcId="{2F412D84-EAA4-4F46-BB1E-EACBFAA057D6}" destId="{EC6E6CE7-EB84-4B05-AE0F-889B02043C70}" srcOrd="1" destOrd="0" parTransId="{539CE35A-E27A-4967-8C36-85D92B230895}" sibTransId="{6FCCD9A5-BBC8-4E2F-9B28-E12F1EB211C3}"/>
    <dgm:cxn modelId="{C945A779-E058-44B6-B5A6-B56AC4F9D966}" srcId="{2F412D84-EAA4-4F46-BB1E-EACBFAA057D6}" destId="{69531638-1F98-4466-8396-1E8C1DC8F469}" srcOrd="2" destOrd="0" parTransId="{1EF7EFEE-D22A-4B6E-AB0A-D6E6191271E4}" sibTransId="{E811AEB4-3F18-4CD9-AE83-7E5E271B2EEE}"/>
    <dgm:cxn modelId="{A18BC3E2-CC86-4AF5-995C-F51345777D8F}" srcId="{2F412D84-EAA4-4F46-BB1E-EACBFAA057D6}" destId="{AA7BB7E5-0423-45C3-90D1-B42BCECD9A90}" srcOrd="0" destOrd="0" parTransId="{861050DF-C1C9-447C-A0E6-CF44D4C8385B}" sibTransId="{62D5FCF8-474F-41E7-88C2-E54FDD857CFC}"/>
    <dgm:cxn modelId="{930257BF-A693-45A5-BF83-09F7AF42B47F}" type="presOf" srcId="{D3D1B620-EDC7-4C52-8AE0-3610A7D459DB}" destId="{41DADE06-9846-4CA9-932C-ECB2B4C095B7}" srcOrd="0" destOrd="3" presId="urn:microsoft.com/office/officeart/2005/8/layout/hList1"/>
    <dgm:cxn modelId="{6309113E-507B-4C9B-8DE3-14DB6E6F871C}" srcId="{BC95B004-375B-438B-ABC3-8B9D08E6C54E}" destId="{2F412D84-EAA4-4F46-BB1E-EACBFAA057D6}" srcOrd="2" destOrd="0" parTransId="{46753A62-55D8-49D9-828B-64A970563163}" sibTransId="{DC093519-2984-48F8-A6EC-73DD8848BCF9}"/>
    <dgm:cxn modelId="{114BF542-71F5-44F6-AD56-63B95781F4A8}" type="presOf" srcId="{41CC4CDD-A32F-463B-A0E7-A1F0A88A9497}" destId="{772B21A4-4978-4BB8-9872-181612014D1F}" srcOrd="0" destOrd="4" presId="urn:microsoft.com/office/officeart/2005/8/layout/hList1"/>
    <dgm:cxn modelId="{C493C90D-689E-41E4-9AE8-372C387D80BB}" type="presOf" srcId="{BAE0F802-47F1-446A-95B1-DA63D7501070}" destId="{772B21A4-4978-4BB8-9872-181612014D1F}" srcOrd="0" destOrd="2" presId="urn:microsoft.com/office/officeart/2005/8/layout/hList1"/>
    <dgm:cxn modelId="{5C2DD9F0-9F33-4AB7-9AA7-4B449717DCA4}" type="presOf" srcId="{947411BD-C7E6-403F-8757-98CE8CD0A44C}" destId="{772B21A4-4978-4BB8-9872-181612014D1F}" srcOrd="0" destOrd="0" presId="urn:microsoft.com/office/officeart/2005/8/layout/hList1"/>
    <dgm:cxn modelId="{32C69E35-D5FF-423F-B9EC-A5B15EF4A584}" type="presOf" srcId="{5BD00F0B-3AF2-4F7A-9C4A-F2046779D4E7}" destId="{772B21A4-4978-4BB8-9872-181612014D1F}" srcOrd="0" destOrd="3" presId="urn:microsoft.com/office/officeart/2005/8/layout/hList1"/>
    <dgm:cxn modelId="{12876709-B156-434D-B4CB-62F46C291632}" type="presOf" srcId="{1C4950CD-3E1D-4EBE-AC1A-1FC2F5EFD09E}" destId="{0ED18E64-2BB6-4C09-8FC1-B2ADAD96895F}" srcOrd="0" destOrd="0" presId="urn:microsoft.com/office/officeart/2005/8/layout/hList1"/>
    <dgm:cxn modelId="{11BFD356-042F-4BA5-88DE-DF4BDA50FE38}" type="presOf" srcId="{EBB0E7F4-8035-442F-B467-C9C3AC441AB0}" destId="{772B21A4-4978-4BB8-9872-181612014D1F}" srcOrd="0" destOrd="1" presId="urn:microsoft.com/office/officeart/2005/8/layout/hList1"/>
    <dgm:cxn modelId="{A4F0508B-3AF4-41CB-94B5-C4280B2D219A}" srcId="{BC95B004-375B-438B-ABC3-8B9D08E6C54E}" destId="{CC0A4003-805B-43DA-972C-15ABF8A82590}" srcOrd="1" destOrd="0" parTransId="{55F8CC3E-8F1D-4EC5-A0B5-1ECBC5A15FF3}" sibTransId="{20133060-45A2-4238-92D9-71DA1DAC690D}"/>
    <dgm:cxn modelId="{5EFA8F2C-5BDE-48BA-A368-9F9EC9B4B487}" srcId="{CC0A4003-805B-43DA-972C-15ABF8A82590}" destId="{41CC4CDD-A32F-463B-A0E7-A1F0A88A9497}" srcOrd="4" destOrd="0" parTransId="{A69A9A05-130D-4BBB-98C8-3E660F2029F3}" sibTransId="{518A579F-3128-4FE6-96A3-013CFFF7F1F8}"/>
    <dgm:cxn modelId="{4C8A63DB-897E-40CB-9D40-EDA81B8889EF}" type="presOf" srcId="{7DF734BC-79E0-4892-B2C0-2128E232B8CC}" destId="{41DADE06-9846-4CA9-932C-ECB2B4C095B7}" srcOrd="0" destOrd="1" presId="urn:microsoft.com/office/officeart/2005/8/layout/hList1"/>
    <dgm:cxn modelId="{17B28526-2425-43A3-A702-57453C11A780}" srcId="{1C4950CD-3E1D-4EBE-AC1A-1FC2F5EFD09E}" destId="{D3D1B620-EDC7-4C52-8AE0-3610A7D459DB}" srcOrd="3" destOrd="0" parTransId="{6D755435-3FDD-41E4-AB2D-89E5D99C815B}" sibTransId="{F2378118-9B53-4E1B-A556-CE24B7E866B0}"/>
    <dgm:cxn modelId="{0AC7DE45-389B-477C-94BD-82B9D8FEAF9E}" type="presOf" srcId="{B4050E5F-56C8-4D55-9C02-F5EC7ED8CAFA}" destId="{41DADE06-9846-4CA9-932C-ECB2B4C095B7}" srcOrd="0" destOrd="2" presId="urn:microsoft.com/office/officeart/2005/8/layout/hList1"/>
    <dgm:cxn modelId="{4344BB54-959E-419E-B36C-CD74E6EC8E93}" type="presOf" srcId="{8FB50025-E8F7-4D27-AC06-56E376297E14}" destId="{41DADE06-9846-4CA9-932C-ECB2B4C095B7}" srcOrd="0" destOrd="0" presId="urn:microsoft.com/office/officeart/2005/8/layout/hList1"/>
    <dgm:cxn modelId="{ACCC2AA4-1CEC-401B-8B3D-335E99B8477F}" srcId="{CC0A4003-805B-43DA-972C-15ABF8A82590}" destId="{EBB0E7F4-8035-442F-B467-C9C3AC441AB0}" srcOrd="1" destOrd="0" parTransId="{5B531D54-51B5-4714-9CE8-83350ED5DC9B}" sibTransId="{5932B0FF-D8A8-440A-8BEC-9E1063A31441}"/>
    <dgm:cxn modelId="{67B77053-BC15-4D96-868B-A3E0A925AB9E}" type="presOf" srcId="{AA7BB7E5-0423-45C3-90D1-B42BCECD9A90}" destId="{6718ABF5-DD69-445C-A0A0-F09620F1E268}" srcOrd="0" destOrd="0" presId="urn:microsoft.com/office/officeart/2005/8/layout/hList1"/>
    <dgm:cxn modelId="{2F9F41A6-1578-4A8E-B973-8726EE5FBCF4}" type="presOf" srcId="{2F412D84-EAA4-4F46-BB1E-EACBFAA057D6}" destId="{1A777830-C053-4647-9A52-E4CA49569985}" srcOrd="0" destOrd="0" presId="urn:microsoft.com/office/officeart/2005/8/layout/hList1"/>
    <dgm:cxn modelId="{27925550-1771-4DB9-BA6A-256681552ECD}" type="presParOf" srcId="{BDE6C1CC-2EBD-41DE-B829-995330ABC1EF}" destId="{3EE249C9-6B5B-47F4-9030-F2EBB4EC7A8E}" srcOrd="0" destOrd="0" presId="urn:microsoft.com/office/officeart/2005/8/layout/hList1"/>
    <dgm:cxn modelId="{53B69764-2BF8-4FE1-ABD3-92ED79BA5FE2}" type="presParOf" srcId="{3EE249C9-6B5B-47F4-9030-F2EBB4EC7A8E}" destId="{0ED18E64-2BB6-4C09-8FC1-B2ADAD96895F}" srcOrd="0" destOrd="0" presId="urn:microsoft.com/office/officeart/2005/8/layout/hList1"/>
    <dgm:cxn modelId="{CE806B54-6CED-421F-82B1-5F50F23A404D}" type="presParOf" srcId="{3EE249C9-6B5B-47F4-9030-F2EBB4EC7A8E}" destId="{41DADE06-9846-4CA9-932C-ECB2B4C095B7}" srcOrd="1" destOrd="0" presId="urn:microsoft.com/office/officeart/2005/8/layout/hList1"/>
    <dgm:cxn modelId="{6B278E25-2BD6-4FD2-AB9B-285C079032EE}" type="presParOf" srcId="{BDE6C1CC-2EBD-41DE-B829-995330ABC1EF}" destId="{74DF2F35-AC6C-4408-8738-02EF7E7FD555}" srcOrd="1" destOrd="0" presId="urn:microsoft.com/office/officeart/2005/8/layout/hList1"/>
    <dgm:cxn modelId="{0B6BA3EC-015D-403B-BE82-FF06A5ACBE5A}" type="presParOf" srcId="{BDE6C1CC-2EBD-41DE-B829-995330ABC1EF}" destId="{1272C604-64CC-4273-A275-FD126B2F55DD}" srcOrd="2" destOrd="0" presId="urn:microsoft.com/office/officeart/2005/8/layout/hList1"/>
    <dgm:cxn modelId="{E26BABA0-3873-4305-82A1-26121B1A6654}" type="presParOf" srcId="{1272C604-64CC-4273-A275-FD126B2F55DD}" destId="{31C06028-BEA7-454D-B606-D75DF174F803}" srcOrd="0" destOrd="0" presId="urn:microsoft.com/office/officeart/2005/8/layout/hList1"/>
    <dgm:cxn modelId="{FEABD8C0-4139-4599-B3F1-12130C3796AE}" type="presParOf" srcId="{1272C604-64CC-4273-A275-FD126B2F55DD}" destId="{772B21A4-4978-4BB8-9872-181612014D1F}" srcOrd="1" destOrd="0" presId="urn:microsoft.com/office/officeart/2005/8/layout/hList1"/>
    <dgm:cxn modelId="{8AC1FE87-5216-45F6-A6B4-9B334A1073C2}" type="presParOf" srcId="{BDE6C1CC-2EBD-41DE-B829-995330ABC1EF}" destId="{172E070D-A6E5-4BE8-AC3F-EE834103F4D7}" srcOrd="3" destOrd="0" presId="urn:microsoft.com/office/officeart/2005/8/layout/hList1"/>
    <dgm:cxn modelId="{9E620A4E-F9C1-461E-AFEE-A355D5557E5A}" type="presParOf" srcId="{BDE6C1CC-2EBD-41DE-B829-995330ABC1EF}" destId="{D515228A-4FC9-4217-B50F-ACB974132BB7}" srcOrd="4" destOrd="0" presId="urn:microsoft.com/office/officeart/2005/8/layout/hList1"/>
    <dgm:cxn modelId="{38325A33-7486-46B1-976E-D58CCF2C4F4E}" type="presParOf" srcId="{D515228A-4FC9-4217-B50F-ACB974132BB7}" destId="{1A777830-C053-4647-9A52-E4CA49569985}" srcOrd="0" destOrd="0" presId="urn:microsoft.com/office/officeart/2005/8/layout/hList1"/>
    <dgm:cxn modelId="{0F86FFB1-B6A0-4651-8C7F-6C8EF0458ACD}" type="presParOf" srcId="{D515228A-4FC9-4217-B50F-ACB974132BB7}" destId="{6718ABF5-DD69-445C-A0A0-F09620F1E26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DD91AA-BF69-4BDC-AE3A-09477E1DCD7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C366BBC-BAEA-44C7-8AE1-AF6E06895832}">
      <dgm:prSet phldrT="[Text]"/>
      <dgm:spPr/>
      <dgm:t>
        <a:bodyPr/>
        <a:lstStyle/>
        <a:p>
          <a:r>
            <a:rPr lang="de-DE" dirty="0" smtClean="0"/>
            <a:t>Vortrag</a:t>
          </a:r>
          <a:endParaRPr lang="de-DE" dirty="0"/>
        </a:p>
      </dgm:t>
    </dgm:pt>
    <dgm:pt modelId="{002BC5D9-A7BE-42B1-B966-CB34D9424526}" type="parTrans" cxnId="{AF5BDFA5-80F5-4EDA-97DC-748F28E1782F}">
      <dgm:prSet/>
      <dgm:spPr/>
      <dgm:t>
        <a:bodyPr/>
        <a:lstStyle/>
        <a:p>
          <a:endParaRPr lang="de-DE"/>
        </a:p>
      </dgm:t>
    </dgm:pt>
    <dgm:pt modelId="{A8F6C412-0EE0-43C3-A34D-FA3C2D944A13}" type="sibTrans" cxnId="{AF5BDFA5-80F5-4EDA-97DC-748F28E1782F}">
      <dgm:prSet/>
      <dgm:spPr/>
      <dgm:t>
        <a:bodyPr/>
        <a:lstStyle/>
        <a:p>
          <a:endParaRPr lang="de-DE"/>
        </a:p>
      </dgm:t>
    </dgm:pt>
    <dgm:pt modelId="{12ACB1F2-5516-46ED-A406-697C5873807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Langsam und deutlich sprechen</a:t>
          </a:r>
          <a:endParaRPr lang="de-DE" dirty="0"/>
        </a:p>
      </dgm:t>
    </dgm:pt>
    <dgm:pt modelId="{D8827D83-4F34-4F7E-A80E-60DAD57354C6}" type="parTrans" cxnId="{70686C9B-3B0A-46C7-A243-C1EDB241EBDD}">
      <dgm:prSet/>
      <dgm:spPr/>
      <dgm:t>
        <a:bodyPr/>
        <a:lstStyle/>
        <a:p>
          <a:endParaRPr lang="de-DE"/>
        </a:p>
      </dgm:t>
    </dgm:pt>
    <dgm:pt modelId="{76953290-F1C7-44C7-8674-B93E50A7EA7E}" type="sibTrans" cxnId="{70686C9B-3B0A-46C7-A243-C1EDB241EBDD}">
      <dgm:prSet/>
      <dgm:spPr/>
      <dgm:t>
        <a:bodyPr/>
        <a:lstStyle/>
        <a:p>
          <a:endParaRPr lang="de-DE"/>
        </a:p>
      </dgm:t>
    </dgm:pt>
    <dgm:pt modelId="{BF47DF29-F029-4E31-9C5A-E740D0C4D79A}">
      <dgm:prSet phldrT="[Text]"/>
      <dgm:spPr/>
      <dgm:t>
        <a:bodyPr/>
        <a:lstStyle/>
        <a:p>
          <a:r>
            <a:rPr lang="de-DE" dirty="0" smtClean="0"/>
            <a:t>Verständnis</a:t>
          </a:r>
          <a:endParaRPr lang="de-DE" dirty="0"/>
        </a:p>
      </dgm:t>
    </dgm:pt>
    <dgm:pt modelId="{87D79952-86B5-49F6-85F9-19F5DBC62DB9}" type="parTrans" cxnId="{A3764692-D7B3-4FAB-A0F8-18EBA6DAA63A}">
      <dgm:prSet/>
      <dgm:spPr/>
      <dgm:t>
        <a:bodyPr/>
        <a:lstStyle/>
        <a:p>
          <a:endParaRPr lang="de-DE"/>
        </a:p>
      </dgm:t>
    </dgm:pt>
    <dgm:pt modelId="{1400902B-2687-4565-A49C-74254F661B28}" type="sibTrans" cxnId="{A3764692-D7B3-4FAB-A0F8-18EBA6DAA63A}">
      <dgm:prSet/>
      <dgm:spPr/>
      <dgm:t>
        <a:bodyPr/>
        <a:lstStyle/>
        <a:p>
          <a:endParaRPr lang="de-DE"/>
        </a:p>
      </dgm:t>
    </dgm:pt>
    <dgm:pt modelId="{54946B8F-61DC-4345-BE52-20D13D33873F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Es sollte mehr Wissen vorhanden sein, als auf den Folien steht, um auf Rückfragen souverän zu reagieren</a:t>
          </a:r>
          <a:endParaRPr lang="de-DE" dirty="0"/>
        </a:p>
      </dgm:t>
    </dgm:pt>
    <dgm:pt modelId="{C9D58593-8ECA-4F6D-8572-2E8D91242E85}" type="parTrans" cxnId="{151FFBA5-50AA-4329-9C3F-1F23CEC2875E}">
      <dgm:prSet/>
      <dgm:spPr/>
      <dgm:t>
        <a:bodyPr/>
        <a:lstStyle/>
        <a:p>
          <a:endParaRPr lang="de-DE"/>
        </a:p>
      </dgm:t>
    </dgm:pt>
    <dgm:pt modelId="{DD89EAFE-653D-4D3D-B466-ECE492C55E19}" type="sibTrans" cxnId="{151FFBA5-50AA-4329-9C3F-1F23CEC2875E}">
      <dgm:prSet/>
      <dgm:spPr/>
      <dgm:t>
        <a:bodyPr/>
        <a:lstStyle/>
        <a:p>
          <a:endParaRPr lang="de-DE"/>
        </a:p>
      </dgm:t>
    </dgm:pt>
    <dgm:pt modelId="{CBA6EB4D-BA8F-4811-87F7-C7DD349F3B5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Vorher mehrmals üben – entweder vor einem Spiegel, oder besser mit einem Partner</a:t>
          </a:r>
          <a:endParaRPr lang="de-DE" dirty="0"/>
        </a:p>
      </dgm:t>
    </dgm:pt>
    <dgm:pt modelId="{8D51E8D8-0AA5-4757-B272-99C2605E4B81}" type="parTrans" cxnId="{8B1D4DAC-B27D-4FD3-8707-40F5C2B6E2FE}">
      <dgm:prSet/>
      <dgm:spPr/>
      <dgm:t>
        <a:bodyPr/>
        <a:lstStyle/>
        <a:p>
          <a:endParaRPr lang="de-DE"/>
        </a:p>
      </dgm:t>
    </dgm:pt>
    <dgm:pt modelId="{439D8848-839A-4278-A04B-FD996C77B230}" type="sibTrans" cxnId="{8B1D4DAC-B27D-4FD3-8707-40F5C2B6E2FE}">
      <dgm:prSet/>
      <dgm:spPr/>
      <dgm:t>
        <a:bodyPr/>
        <a:lstStyle/>
        <a:p>
          <a:endParaRPr lang="de-DE"/>
        </a:p>
      </dgm:t>
    </dgm:pt>
    <dgm:pt modelId="{8D066D84-7D97-4898-8075-1E3EC41418E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Immer die Uhr im Blick haben - Bei jeder Folie sollte man sich überlegen, wie man diese ausführlicher oder schneller besprechen kann</a:t>
          </a:r>
          <a:endParaRPr lang="de-DE" dirty="0"/>
        </a:p>
      </dgm:t>
    </dgm:pt>
    <dgm:pt modelId="{5D2A7C3F-8092-4F6A-8E8C-5877EA62A99B}" type="parTrans" cxnId="{45C48F10-ECBB-49F8-A88E-4521A2B1ECA4}">
      <dgm:prSet/>
      <dgm:spPr/>
      <dgm:t>
        <a:bodyPr/>
        <a:lstStyle/>
        <a:p>
          <a:endParaRPr lang="de-DE"/>
        </a:p>
      </dgm:t>
    </dgm:pt>
    <dgm:pt modelId="{70D2148F-985B-46B5-BCD6-B2590F812917}" type="sibTrans" cxnId="{45C48F10-ECBB-49F8-A88E-4521A2B1ECA4}">
      <dgm:prSet/>
      <dgm:spPr/>
      <dgm:t>
        <a:bodyPr/>
        <a:lstStyle/>
        <a:p>
          <a:endParaRPr lang="de-DE"/>
        </a:p>
      </dgm:t>
    </dgm:pt>
    <dgm:pt modelId="{224B892A-1709-46AE-A442-CC90DED24EE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Niemals Fachwörter ungeprüft und unverstanden übernehmen!</a:t>
          </a:r>
          <a:endParaRPr lang="de-DE" dirty="0"/>
        </a:p>
      </dgm:t>
    </dgm:pt>
    <dgm:pt modelId="{156F77F8-D5AD-4B52-B774-DE9698F3AC4C}" type="parTrans" cxnId="{6206B650-1EB8-4F00-AC00-33F469B582A9}">
      <dgm:prSet/>
      <dgm:spPr/>
      <dgm:t>
        <a:bodyPr/>
        <a:lstStyle/>
        <a:p>
          <a:endParaRPr lang="de-DE"/>
        </a:p>
      </dgm:t>
    </dgm:pt>
    <dgm:pt modelId="{F54920E9-08DD-4A55-90EE-07BA9362313F}" type="sibTrans" cxnId="{6206B650-1EB8-4F00-AC00-33F469B582A9}">
      <dgm:prSet/>
      <dgm:spPr/>
      <dgm:t>
        <a:bodyPr/>
        <a:lstStyle/>
        <a:p>
          <a:endParaRPr lang="de-DE"/>
        </a:p>
      </dgm:t>
    </dgm:pt>
    <dgm:pt modelId="{9EF9F079-1AAB-4389-81AE-74B61AD4C718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2B4B854B-A012-4023-98A2-1C131BB8EB1E}" type="parTrans" cxnId="{C20848E6-1043-4A74-BF18-226B16896AE5}">
      <dgm:prSet/>
      <dgm:spPr/>
      <dgm:t>
        <a:bodyPr/>
        <a:lstStyle/>
        <a:p>
          <a:endParaRPr lang="de-DE"/>
        </a:p>
      </dgm:t>
    </dgm:pt>
    <dgm:pt modelId="{DBE1A8DF-9430-475D-BFF6-2876AD603CFF}" type="sibTrans" cxnId="{C20848E6-1043-4A74-BF18-226B16896AE5}">
      <dgm:prSet/>
      <dgm:spPr/>
      <dgm:t>
        <a:bodyPr/>
        <a:lstStyle/>
        <a:p>
          <a:endParaRPr lang="de-DE"/>
        </a:p>
      </dgm:t>
    </dgm:pt>
    <dgm:pt modelId="{FA190A05-DC1B-498D-9FBE-97BA71ACC19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Im Zweifel unklare Inhalte von den Folien entfernen</a:t>
          </a:r>
          <a:endParaRPr lang="de-DE" dirty="0"/>
        </a:p>
      </dgm:t>
    </dgm:pt>
    <dgm:pt modelId="{ACA9EC84-E837-48EF-9F4E-C9A6A97F507C}" type="parTrans" cxnId="{C60B5106-2791-42B3-B442-F3A097065913}">
      <dgm:prSet/>
      <dgm:spPr/>
      <dgm:t>
        <a:bodyPr/>
        <a:lstStyle/>
        <a:p>
          <a:endParaRPr lang="de-DE"/>
        </a:p>
      </dgm:t>
    </dgm:pt>
    <dgm:pt modelId="{C7D0301A-0667-4616-920A-E20BE3ACC7C9}" type="sibTrans" cxnId="{C60B5106-2791-42B3-B442-F3A097065913}">
      <dgm:prSet/>
      <dgm:spPr/>
      <dgm:t>
        <a:bodyPr/>
        <a:lstStyle/>
        <a:p>
          <a:endParaRPr lang="de-DE"/>
        </a:p>
      </dgm:t>
    </dgm:pt>
    <dgm:pt modelId="{3B588BEB-B975-4CBA-ACEF-E4D42BDEB7FB}" type="pres">
      <dgm:prSet presAssocID="{51DD91AA-BF69-4BDC-AE3A-09477E1DCD7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CB5C49E-5400-4799-AA1F-5A3BCF41A269}" type="pres">
      <dgm:prSet presAssocID="{EC366BBC-BAEA-44C7-8AE1-AF6E06895832}" presName="composite" presStyleCnt="0"/>
      <dgm:spPr/>
    </dgm:pt>
    <dgm:pt modelId="{794DBF38-3D6D-4E5C-97F8-0764522DB159}" type="pres">
      <dgm:prSet presAssocID="{EC366BBC-BAEA-44C7-8AE1-AF6E0689583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50C9DD1-E60F-4798-82B1-47EF4325E110}" type="pres">
      <dgm:prSet presAssocID="{EC366BBC-BAEA-44C7-8AE1-AF6E0689583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E5D4695-92D9-419D-A687-F33941D2F1B9}" type="pres">
      <dgm:prSet presAssocID="{A8F6C412-0EE0-43C3-A34D-FA3C2D944A13}" presName="space" presStyleCnt="0"/>
      <dgm:spPr/>
    </dgm:pt>
    <dgm:pt modelId="{D4762EDC-1E98-4BA7-BF04-D4EEB08A20AF}" type="pres">
      <dgm:prSet presAssocID="{BF47DF29-F029-4E31-9C5A-E740D0C4D79A}" presName="composite" presStyleCnt="0"/>
      <dgm:spPr/>
    </dgm:pt>
    <dgm:pt modelId="{E7F24D4A-4B1E-4663-9B26-37878D557C47}" type="pres">
      <dgm:prSet presAssocID="{BF47DF29-F029-4E31-9C5A-E740D0C4D79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78B09C8-DDB7-45D7-A69A-C7B0B4E9994D}" type="pres">
      <dgm:prSet presAssocID="{BF47DF29-F029-4E31-9C5A-E740D0C4D79A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0686C9B-3B0A-46C7-A243-C1EDB241EBDD}" srcId="{EC366BBC-BAEA-44C7-8AE1-AF6E06895832}" destId="{12ACB1F2-5516-46ED-A406-697C58738074}" srcOrd="0" destOrd="0" parTransId="{D8827D83-4F34-4F7E-A80E-60DAD57354C6}" sibTransId="{76953290-F1C7-44C7-8674-B93E50A7EA7E}"/>
    <dgm:cxn modelId="{151FFBA5-50AA-4329-9C3F-1F23CEC2875E}" srcId="{BF47DF29-F029-4E31-9C5A-E740D0C4D79A}" destId="{54946B8F-61DC-4345-BE52-20D13D33873F}" srcOrd="0" destOrd="0" parTransId="{C9D58593-8ECA-4F6D-8572-2E8D91242E85}" sibTransId="{DD89EAFE-653D-4D3D-B466-ECE492C55E19}"/>
    <dgm:cxn modelId="{68EB1357-E2AC-4430-81F4-B1FD62FE3FBD}" type="presOf" srcId="{8D066D84-7D97-4898-8075-1E3EC41418EB}" destId="{850C9DD1-E60F-4798-82B1-47EF4325E110}" srcOrd="0" destOrd="2" presId="urn:microsoft.com/office/officeart/2005/8/layout/hList1"/>
    <dgm:cxn modelId="{21355518-AA65-40D1-98BD-AD5D963EBCCD}" type="presOf" srcId="{12ACB1F2-5516-46ED-A406-697C58738074}" destId="{850C9DD1-E60F-4798-82B1-47EF4325E110}" srcOrd="0" destOrd="0" presId="urn:microsoft.com/office/officeart/2005/8/layout/hList1"/>
    <dgm:cxn modelId="{9D54B321-292A-4522-BF09-79083C4195E9}" type="presOf" srcId="{CBA6EB4D-BA8F-4811-87F7-C7DD349F3B52}" destId="{850C9DD1-E60F-4798-82B1-47EF4325E110}" srcOrd="0" destOrd="1" presId="urn:microsoft.com/office/officeart/2005/8/layout/hList1"/>
    <dgm:cxn modelId="{D8C09284-07F7-4781-99F8-8ABB35ADF406}" type="presOf" srcId="{9EF9F079-1AAB-4389-81AE-74B61AD4C718}" destId="{C78B09C8-DDB7-45D7-A69A-C7B0B4E9994D}" srcOrd="0" destOrd="3" presId="urn:microsoft.com/office/officeart/2005/8/layout/hList1"/>
    <dgm:cxn modelId="{A3764692-D7B3-4FAB-A0F8-18EBA6DAA63A}" srcId="{51DD91AA-BF69-4BDC-AE3A-09477E1DCD7F}" destId="{BF47DF29-F029-4E31-9C5A-E740D0C4D79A}" srcOrd="1" destOrd="0" parTransId="{87D79952-86B5-49F6-85F9-19F5DBC62DB9}" sibTransId="{1400902B-2687-4565-A49C-74254F661B28}"/>
    <dgm:cxn modelId="{AF5BDFA5-80F5-4EDA-97DC-748F28E1782F}" srcId="{51DD91AA-BF69-4BDC-AE3A-09477E1DCD7F}" destId="{EC366BBC-BAEA-44C7-8AE1-AF6E06895832}" srcOrd="0" destOrd="0" parTransId="{002BC5D9-A7BE-42B1-B966-CB34D9424526}" sibTransId="{A8F6C412-0EE0-43C3-A34D-FA3C2D944A13}"/>
    <dgm:cxn modelId="{947FD821-32B1-4066-9C43-46FFF943FFAF}" type="presOf" srcId="{224B892A-1709-46AE-A442-CC90DED24EEB}" destId="{C78B09C8-DDB7-45D7-A69A-C7B0B4E9994D}" srcOrd="0" destOrd="2" presId="urn:microsoft.com/office/officeart/2005/8/layout/hList1"/>
    <dgm:cxn modelId="{628C62A2-4CBF-48D7-A4C0-ED2A4B97940D}" type="presOf" srcId="{54946B8F-61DC-4345-BE52-20D13D33873F}" destId="{C78B09C8-DDB7-45D7-A69A-C7B0B4E9994D}" srcOrd="0" destOrd="0" presId="urn:microsoft.com/office/officeart/2005/8/layout/hList1"/>
    <dgm:cxn modelId="{45C48F10-ECBB-49F8-A88E-4521A2B1ECA4}" srcId="{EC366BBC-BAEA-44C7-8AE1-AF6E06895832}" destId="{8D066D84-7D97-4898-8075-1E3EC41418EB}" srcOrd="2" destOrd="0" parTransId="{5D2A7C3F-8092-4F6A-8E8C-5877EA62A99B}" sibTransId="{70D2148F-985B-46B5-BCD6-B2590F812917}"/>
    <dgm:cxn modelId="{0509B893-E3F0-4E7E-9190-2EEB9CF85D53}" type="presOf" srcId="{EC366BBC-BAEA-44C7-8AE1-AF6E06895832}" destId="{794DBF38-3D6D-4E5C-97F8-0764522DB159}" srcOrd="0" destOrd="0" presId="urn:microsoft.com/office/officeart/2005/8/layout/hList1"/>
    <dgm:cxn modelId="{8B1D4DAC-B27D-4FD3-8707-40F5C2B6E2FE}" srcId="{EC366BBC-BAEA-44C7-8AE1-AF6E06895832}" destId="{CBA6EB4D-BA8F-4811-87F7-C7DD349F3B52}" srcOrd="1" destOrd="0" parTransId="{8D51E8D8-0AA5-4757-B272-99C2605E4B81}" sibTransId="{439D8848-839A-4278-A04B-FD996C77B230}"/>
    <dgm:cxn modelId="{710E1C0C-BDB8-40D2-936E-56ED7D6878CC}" type="presOf" srcId="{FA190A05-DC1B-498D-9FBE-97BA71ACC19C}" destId="{C78B09C8-DDB7-45D7-A69A-C7B0B4E9994D}" srcOrd="0" destOrd="1" presId="urn:microsoft.com/office/officeart/2005/8/layout/hList1"/>
    <dgm:cxn modelId="{94E1FFCD-BF08-4824-8C81-315B7C3E1DE5}" type="presOf" srcId="{51DD91AA-BF69-4BDC-AE3A-09477E1DCD7F}" destId="{3B588BEB-B975-4CBA-ACEF-E4D42BDEB7FB}" srcOrd="0" destOrd="0" presId="urn:microsoft.com/office/officeart/2005/8/layout/hList1"/>
    <dgm:cxn modelId="{C60B5106-2791-42B3-B442-F3A097065913}" srcId="{BF47DF29-F029-4E31-9C5A-E740D0C4D79A}" destId="{FA190A05-DC1B-498D-9FBE-97BA71ACC19C}" srcOrd="1" destOrd="0" parTransId="{ACA9EC84-E837-48EF-9F4E-C9A6A97F507C}" sibTransId="{C7D0301A-0667-4616-920A-E20BE3ACC7C9}"/>
    <dgm:cxn modelId="{6206B650-1EB8-4F00-AC00-33F469B582A9}" srcId="{BF47DF29-F029-4E31-9C5A-E740D0C4D79A}" destId="{224B892A-1709-46AE-A442-CC90DED24EEB}" srcOrd="2" destOrd="0" parTransId="{156F77F8-D5AD-4B52-B774-DE9698F3AC4C}" sibTransId="{F54920E9-08DD-4A55-90EE-07BA9362313F}"/>
    <dgm:cxn modelId="{43387559-7B7D-4CA4-8F46-2D3C92704E4B}" type="presOf" srcId="{BF47DF29-F029-4E31-9C5A-E740D0C4D79A}" destId="{E7F24D4A-4B1E-4663-9B26-37878D557C47}" srcOrd="0" destOrd="0" presId="urn:microsoft.com/office/officeart/2005/8/layout/hList1"/>
    <dgm:cxn modelId="{C20848E6-1043-4A74-BF18-226B16896AE5}" srcId="{BF47DF29-F029-4E31-9C5A-E740D0C4D79A}" destId="{9EF9F079-1AAB-4389-81AE-74B61AD4C718}" srcOrd="3" destOrd="0" parTransId="{2B4B854B-A012-4023-98A2-1C131BB8EB1E}" sibTransId="{DBE1A8DF-9430-475D-BFF6-2876AD603CFF}"/>
    <dgm:cxn modelId="{A55A5ED8-4068-40CF-9D45-8D057EADEF94}" type="presParOf" srcId="{3B588BEB-B975-4CBA-ACEF-E4D42BDEB7FB}" destId="{1CB5C49E-5400-4799-AA1F-5A3BCF41A269}" srcOrd="0" destOrd="0" presId="urn:microsoft.com/office/officeart/2005/8/layout/hList1"/>
    <dgm:cxn modelId="{CCA5DDE0-B638-46B7-9D26-C270A322E54C}" type="presParOf" srcId="{1CB5C49E-5400-4799-AA1F-5A3BCF41A269}" destId="{794DBF38-3D6D-4E5C-97F8-0764522DB159}" srcOrd="0" destOrd="0" presId="urn:microsoft.com/office/officeart/2005/8/layout/hList1"/>
    <dgm:cxn modelId="{5833AA41-61FA-4AF4-9391-26380A37158D}" type="presParOf" srcId="{1CB5C49E-5400-4799-AA1F-5A3BCF41A269}" destId="{850C9DD1-E60F-4798-82B1-47EF4325E110}" srcOrd="1" destOrd="0" presId="urn:microsoft.com/office/officeart/2005/8/layout/hList1"/>
    <dgm:cxn modelId="{708D23CA-B9EB-443E-8DB4-052068F9B6CF}" type="presParOf" srcId="{3B588BEB-B975-4CBA-ACEF-E4D42BDEB7FB}" destId="{4E5D4695-92D9-419D-A687-F33941D2F1B9}" srcOrd="1" destOrd="0" presId="urn:microsoft.com/office/officeart/2005/8/layout/hList1"/>
    <dgm:cxn modelId="{85E172C7-645E-4142-9BB7-03F7CD365F19}" type="presParOf" srcId="{3B588BEB-B975-4CBA-ACEF-E4D42BDEB7FB}" destId="{D4762EDC-1E98-4BA7-BF04-D4EEB08A20AF}" srcOrd="2" destOrd="0" presId="urn:microsoft.com/office/officeart/2005/8/layout/hList1"/>
    <dgm:cxn modelId="{22218C8B-61FA-40C6-BFDC-916AE098E7BA}" type="presParOf" srcId="{D4762EDC-1E98-4BA7-BF04-D4EEB08A20AF}" destId="{E7F24D4A-4B1E-4663-9B26-37878D557C47}" srcOrd="0" destOrd="0" presId="urn:microsoft.com/office/officeart/2005/8/layout/hList1"/>
    <dgm:cxn modelId="{80A2CDDD-EB04-4CF0-8A9E-174343D85602}" type="presParOf" srcId="{D4762EDC-1E98-4BA7-BF04-D4EEB08A20AF}" destId="{C78B09C8-DDB7-45D7-A69A-C7B0B4E999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95B004-375B-438B-ABC3-8B9D08E6C5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C4950CD-3E1D-4EBE-AC1A-1FC2F5EFD09E}">
      <dgm:prSet phldrT="[Text]"/>
      <dgm:spPr/>
      <dgm:t>
        <a:bodyPr/>
        <a:lstStyle/>
        <a:p>
          <a:r>
            <a:rPr lang="de-DE" dirty="0" smtClean="0"/>
            <a:t>Layout</a:t>
          </a:r>
          <a:endParaRPr lang="de-DE" dirty="0"/>
        </a:p>
      </dgm:t>
    </dgm:pt>
    <dgm:pt modelId="{C250084C-153D-4CD8-AE00-35C664F68352}" type="parTrans" cxnId="{E195A575-E048-42C7-AACE-F1A0814D4CD0}">
      <dgm:prSet/>
      <dgm:spPr/>
      <dgm:t>
        <a:bodyPr/>
        <a:lstStyle/>
        <a:p>
          <a:endParaRPr lang="de-DE"/>
        </a:p>
      </dgm:t>
    </dgm:pt>
    <dgm:pt modelId="{28E411F3-05B5-4523-80AD-189DCA2E9312}" type="sibTrans" cxnId="{E195A575-E048-42C7-AACE-F1A0814D4CD0}">
      <dgm:prSet/>
      <dgm:spPr/>
      <dgm:t>
        <a:bodyPr/>
        <a:lstStyle/>
        <a:p>
          <a:endParaRPr lang="de-DE"/>
        </a:p>
      </dgm:t>
    </dgm:pt>
    <dgm:pt modelId="{8FB50025-E8F7-4D27-AC06-56E376297E1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Das Layout der Uni muss nicht verwendet werden</a:t>
          </a:r>
          <a:endParaRPr lang="de-DE" dirty="0"/>
        </a:p>
      </dgm:t>
    </dgm:pt>
    <dgm:pt modelId="{801AD0D4-A64D-4C81-8C5F-601A2A72E92D}" type="parTrans" cxnId="{286B97A9-2BD1-404F-A159-B89D72746B87}">
      <dgm:prSet/>
      <dgm:spPr/>
      <dgm:t>
        <a:bodyPr/>
        <a:lstStyle/>
        <a:p>
          <a:endParaRPr lang="de-DE"/>
        </a:p>
      </dgm:t>
    </dgm:pt>
    <dgm:pt modelId="{3CD3E01B-6DE8-4A05-AE4C-18D671ED3C1C}" type="sibTrans" cxnId="{286B97A9-2BD1-404F-A159-B89D72746B87}">
      <dgm:prSet/>
      <dgm:spPr/>
      <dgm:t>
        <a:bodyPr/>
        <a:lstStyle/>
        <a:p>
          <a:endParaRPr lang="de-DE"/>
        </a:p>
      </dgm:t>
    </dgm:pt>
    <dgm:pt modelId="{CC0A4003-805B-43DA-972C-15ABF8A82590}">
      <dgm:prSet phldrT="[Text]"/>
      <dgm:spPr/>
      <dgm:t>
        <a:bodyPr/>
        <a:lstStyle/>
        <a:p>
          <a:r>
            <a:rPr lang="de-DE" dirty="0" smtClean="0"/>
            <a:t>Technik</a:t>
          </a:r>
          <a:endParaRPr lang="de-DE" dirty="0"/>
        </a:p>
      </dgm:t>
    </dgm:pt>
    <dgm:pt modelId="{55F8CC3E-8F1D-4EC5-A0B5-1ECBC5A15FF3}" type="parTrans" cxnId="{A4F0508B-3AF4-41CB-94B5-C4280B2D219A}">
      <dgm:prSet/>
      <dgm:spPr/>
      <dgm:t>
        <a:bodyPr/>
        <a:lstStyle/>
        <a:p>
          <a:endParaRPr lang="de-DE"/>
        </a:p>
      </dgm:t>
    </dgm:pt>
    <dgm:pt modelId="{20133060-45A2-4238-92D9-71DA1DAC690D}" type="sibTrans" cxnId="{A4F0508B-3AF4-41CB-94B5-C4280B2D219A}">
      <dgm:prSet/>
      <dgm:spPr/>
      <dgm:t>
        <a:bodyPr/>
        <a:lstStyle/>
        <a:p>
          <a:endParaRPr lang="de-DE"/>
        </a:p>
      </dgm:t>
    </dgm:pt>
    <dgm:pt modelId="{947411BD-C7E6-403F-8757-98CE8CD0A44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Mögliche Programme </a:t>
          </a:r>
          <a:r>
            <a:rPr lang="de-DE" dirty="0" err="1" smtClean="0"/>
            <a:t>z.B</a:t>
          </a:r>
          <a:r>
            <a:rPr lang="de-DE" dirty="0" smtClean="0"/>
            <a:t>.</a:t>
          </a:r>
          <a:endParaRPr lang="de-DE" dirty="0"/>
        </a:p>
      </dgm:t>
    </dgm:pt>
    <dgm:pt modelId="{CBF95245-1650-41D3-8EB2-3DE968C64482}" type="parTrans" cxnId="{CFA02858-F8BE-4AF0-80CA-15551C794FBC}">
      <dgm:prSet/>
      <dgm:spPr/>
      <dgm:t>
        <a:bodyPr/>
        <a:lstStyle/>
        <a:p>
          <a:endParaRPr lang="de-DE"/>
        </a:p>
      </dgm:t>
    </dgm:pt>
    <dgm:pt modelId="{CF7BE243-7616-4770-A0C9-79A02A26E8B8}" type="sibTrans" cxnId="{CFA02858-F8BE-4AF0-80CA-15551C794FBC}">
      <dgm:prSet/>
      <dgm:spPr/>
      <dgm:t>
        <a:bodyPr/>
        <a:lstStyle/>
        <a:p>
          <a:endParaRPr lang="de-DE"/>
        </a:p>
      </dgm:t>
    </dgm:pt>
    <dgm:pt modelId="{7DF734BC-79E0-4892-B2C0-2128E232B8C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Es muss seriös wirken</a:t>
          </a:r>
          <a:endParaRPr lang="de-DE" dirty="0"/>
        </a:p>
      </dgm:t>
    </dgm:pt>
    <dgm:pt modelId="{C58D466D-0BFF-4B26-AF25-FE381FCFCF5D}" type="parTrans" cxnId="{2801BE9C-7E2B-4922-A6BB-4FC2CD82E8B8}">
      <dgm:prSet/>
      <dgm:spPr/>
      <dgm:t>
        <a:bodyPr/>
        <a:lstStyle/>
        <a:p>
          <a:endParaRPr lang="de-DE"/>
        </a:p>
      </dgm:t>
    </dgm:pt>
    <dgm:pt modelId="{DA656737-72C5-483A-8FBD-D9946C26E4E9}" type="sibTrans" cxnId="{2801BE9C-7E2B-4922-A6BB-4FC2CD82E8B8}">
      <dgm:prSet/>
      <dgm:spPr/>
      <dgm:t>
        <a:bodyPr/>
        <a:lstStyle/>
        <a:p>
          <a:endParaRPr lang="de-DE"/>
        </a:p>
      </dgm:t>
    </dgm:pt>
    <dgm:pt modelId="{B4050E5F-56C8-4D55-9C02-F5EC7ED8CAFA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Nur ein Layout pro Gruppe</a:t>
          </a:r>
          <a:endParaRPr lang="de-DE" dirty="0"/>
        </a:p>
      </dgm:t>
    </dgm:pt>
    <dgm:pt modelId="{52670744-C816-42FE-B862-1445399F89F0}" type="parTrans" cxnId="{F3C050C9-7306-4FA2-9A0A-F571DC28EF9A}">
      <dgm:prSet/>
      <dgm:spPr/>
      <dgm:t>
        <a:bodyPr/>
        <a:lstStyle/>
        <a:p>
          <a:endParaRPr lang="de-DE"/>
        </a:p>
      </dgm:t>
    </dgm:pt>
    <dgm:pt modelId="{34887E5A-4DD9-4D4B-AD90-A2693850999A}" type="sibTrans" cxnId="{F3C050C9-7306-4FA2-9A0A-F571DC28EF9A}">
      <dgm:prSet/>
      <dgm:spPr/>
      <dgm:t>
        <a:bodyPr/>
        <a:lstStyle/>
        <a:p>
          <a:endParaRPr lang="de-DE"/>
        </a:p>
      </dgm:t>
    </dgm:pt>
    <dgm:pt modelId="{EBB0E7F4-8035-442F-B467-C9C3AC441AB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Nur Datei</a:t>
          </a:r>
          <a:endParaRPr lang="de-DE" dirty="0"/>
        </a:p>
      </dgm:t>
    </dgm:pt>
    <dgm:pt modelId="{5B531D54-51B5-4714-9CE8-83350ED5DC9B}" type="parTrans" cxnId="{ACCC2AA4-1CEC-401B-8B3D-335E99B8477F}">
      <dgm:prSet/>
      <dgm:spPr/>
      <dgm:t>
        <a:bodyPr/>
        <a:lstStyle/>
        <a:p>
          <a:endParaRPr lang="de-DE"/>
        </a:p>
      </dgm:t>
    </dgm:pt>
    <dgm:pt modelId="{5932B0FF-D8A8-440A-8BEC-9E1063A31441}" type="sibTrans" cxnId="{ACCC2AA4-1CEC-401B-8B3D-335E99B8477F}">
      <dgm:prSet/>
      <dgm:spPr/>
      <dgm:t>
        <a:bodyPr/>
        <a:lstStyle/>
        <a:p>
          <a:endParaRPr lang="de-DE"/>
        </a:p>
      </dgm:t>
    </dgm:pt>
    <dgm:pt modelId="{41CC4CDD-A32F-463B-A0E7-A1F0A88A9497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Eigener Laptop</a:t>
          </a:r>
          <a:endParaRPr lang="de-DE" dirty="0"/>
        </a:p>
      </dgm:t>
    </dgm:pt>
    <dgm:pt modelId="{A69A9A05-130D-4BBB-98C8-3E660F2029F3}" type="parTrans" cxnId="{5EFA8F2C-5BDE-48BA-A368-9F9EC9B4B487}">
      <dgm:prSet/>
      <dgm:spPr/>
      <dgm:t>
        <a:bodyPr/>
        <a:lstStyle/>
        <a:p>
          <a:endParaRPr lang="de-DE"/>
        </a:p>
      </dgm:t>
    </dgm:pt>
    <dgm:pt modelId="{518A579F-3128-4FE6-96A3-013CFFF7F1F8}" type="sibTrans" cxnId="{5EFA8F2C-5BDE-48BA-A368-9F9EC9B4B487}">
      <dgm:prSet/>
      <dgm:spPr/>
      <dgm:t>
        <a:bodyPr/>
        <a:lstStyle/>
        <a:p>
          <a:endParaRPr lang="de-DE"/>
        </a:p>
      </dgm:t>
    </dgm:pt>
    <dgm:pt modelId="{9AC3CA5F-B6A6-49B7-8778-F1D8811C327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Evtl. angepasst an das Thema</a:t>
          </a:r>
          <a:endParaRPr lang="de-DE" dirty="0"/>
        </a:p>
      </dgm:t>
    </dgm:pt>
    <dgm:pt modelId="{495124E0-9C52-4C27-9DC0-A3D013661167}" type="parTrans" cxnId="{1EE78358-6A7A-4CD2-B277-CE93D3923BE6}">
      <dgm:prSet/>
      <dgm:spPr/>
      <dgm:t>
        <a:bodyPr/>
        <a:lstStyle/>
        <a:p>
          <a:endParaRPr lang="de-DE"/>
        </a:p>
      </dgm:t>
    </dgm:pt>
    <dgm:pt modelId="{7E081BE5-D2B0-49C5-9DA3-5E1E6441A4F2}" type="sibTrans" cxnId="{1EE78358-6A7A-4CD2-B277-CE93D3923BE6}">
      <dgm:prSet/>
      <dgm:spPr/>
      <dgm:t>
        <a:bodyPr/>
        <a:lstStyle/>
        <a:p>
          <a:endParaRPr lang="de-DE"/>
        </a:p>
      </dgm:t>
    </dgm:pt>
    <dgm:pt modelId="{DEDF93FE-4D09-4367-9520-0BECA1ABCADA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PowerPoint</a:t>
          </a:r>
          <a:endParaRPr lang="de-DE" dirty="0"/>
        </a:p>
      </dgm:t>
    </dgm:pt>
    <dgm:pt modelId="{A9744E44-2C0A-40A0-A86F-CC873C359D0E}" type="parTrans" cxnId="{9557F2DF-2C00-43AB-88E1-97AD5FD736BF}">
      <dgm:prSet/>
      <dgm:spPr/>
      <dgm:t>
        <a:bodyPr/>
        <a:lstStyle/>
        <a:p>
          <a:endParaRPr lang="de-DE"/>
        </a:p>
      </dgm:t>
    </dgm:pt>
    <dgm:pt modelId="{73057416-129A-4248-89A3-7D38FD287B52}" type="sibTrans" cxnId="{9557F2DF-2C00-43AB-88E1-97AD5FD736BF}">
      <dgm:prSet/>
      <dgm:spPr/>
      <dgm:t>
        <a:bodyPr/>
        <a:lstStyle/>
        <a:p>
          <a:endParaRPr lang="de-DE"/>
        </a:p>
      </dgm:t>
    </dgm:pt>
    <dgm:pt modelId="{DBFB5C66-DFE8-4B39-BA8B-537A3AF3019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Open Office </a:t>
          </a:r>
          <a:r>
            <a:rPr lang="de-DE" dirty="0" err="1" smtClean="0"/>
            <a:t>Impress</a:t>
          </a:r>
          <a:endParaRPr lang="de-DE" dirty="0"/>
        </a:p>
      </dgm:t>
    </dgm:pt>
    <dgm:pt modelId="{392439BB-32F5-4640-827F-B2E199381B82}" type="parTrans" cxnId="{77DE33CA-EF07-440A-9628-CDE2E42AF06E}">
      <dgm:prSet/>
      <dgm:spPr/>
      <dgm:t>
        <a:bodyPr/>
        <a:lstStyle/>
        <a:p>
          <a:endParaRPr lang="de-DE"/>
        </a:p>
      </dgm:t>
    </dgm:pt>
    <dgm:pt modelId="{BE04C701-F277-4BE8-83D3-CED79A5A16E9}" type="sibTrans" cxnId="{77DE33CA-EF07-440A-9628-CDE2E42AF06E}">
      <dgm:prSet/>
      <dgm:spPr/>
      <dgm:t>
        <a:bodyPr/>
        <a:lstStyle/>
        <a:p>
          <a:endParaRPr lang="de-DE"/>
        </a:p>
      </dgm:t>
    </dgm:pt>
    <dgm:pt modelId="{A34D2E6F-D635-401E-B625-123F4A1545E1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Latex Beamer (</a:t>
          </a:r>
          <a:r>
            <a:rPr lang="de-DE" dirty="0" err="1" smtClean="0"/>
            <a:t>z.B</a:t>
          </a:r>
          <a:r>
            <a:rPr lang="de-DE" dirty="0" smtClean="0"/>
            <a:t>. mit </a:t>
          </a:r>
          <a:r>
            <a:rPr lang="de-DE" dirty="0" err="1" smtClean="0"/>
            <a:t>Lyx</a:t>
          </a:r>
          <a:r>
            <a:rPr lang="de-DE" dirty="0" smtClean="0"/>
            <a:t>)</a:t>
          </a:r>
          <a:endParaRPr lang="de-DE" dirty="0"/>
        </a:p>
      </dgm:t>
    </dgm:pt>
    <dgm:pt modelId="{FA51F5D2-E4E5-45A7-AED7-F45266A24786}" type="parTrans" cxnId="{ABD1257B-6859-488C-B1FA-D7EA4C4EF1C5}">
      <dgm:prSet/>
      <dgm:spPr/>
      <dgm:t>
        <a:bodyPr/>
        <a:lstStyle/>
        <a:p>
          <a:endParaRPr lang="de-DE"/>
        </a:p>
      </dgm:t>
    </dgm:pt>
    <dgm:pt modelId="{B8F032DF-AE0C-412A-AB2A-140898638FCF}" type="sibTrans" cxnId="{ABD1257B-6859-488C-B1FA-D7EA4C4EF1C5}">
      <dgm:prSet/>
      <dgm:spPr/>
      <dgm:t>
        <a:bodyPr/>
        <a:lstStyle/>
        <a:p>
          <a:endParaRPr lang="de-DE"/>
        </a:p>
      </dgm:t>
    </dgm:pt>
    <dgm:pt modelId="{E7A15019-E300-4D4B-B02A-56681293E2F9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pdf</a:t>
          </a:r>
          <a:r>
            <a:rPr lang="de-DE" dirty="0" smtClean="0"/>
            <a:t> und </a:t>
          </a:r>
          <a:r>
            <a:rPr lang="de-DE" dirty="0" err="1" smtClean="0"/>
            <a:t>ppt</a:t>
          </a:r>
          <a:r>
            <a:rPr lang="de-DE" dirty="0" smtClean="0"/>
            <a:t>/</a:t>
          </a:r>
          <a:r>
            <a:rPr lang="de-DE" dirty="0" err="1" smtClean="0"/>
            <a:t>pptx</a:t>
          </a:r>
          <a:r>
            <a:rPr lang="de-DE" dirty="0" smtClean="0"/>
            <a:t> wird unterstützt</a:t>
          </a:r>
          <a:endParaRPr lang="de-DE" dirty="0"/>
        </a:p>
      </dgm:t>
    </dgm:pt>
    <dgm:pt modelId="{B23F2898-D37F-4AA5-8F86-4AB9E728BE38}" type="parTrans" cxnId="{3406C0F6-5666-4A4A-8E33-74A288649FEE}">
      <dgm:prSet/>
      <dgm:spPr/>
      <dgm:t>
        <a:bodyPr/>
        <a:lstStyle/>
        <a:p>
          <a:endParaRPr lang="de-DE"/>
        </a:p>
      </dgm:t>
    </dgm:pt>
    <dgm:pt modelId="{578C3DBD-E87E-49D8-A5A6-D7255B338CBB}" type="sibTrans" cxnId="{3406C0F6-5666-4A4A-8E33-74A288649FEE}">
      <dgm:prSet/>
      <dgm:spPr/>
      <dgm:t>
        <a:bodyPr/>
        <a:lstStyle/>
        <a:p>
          <a:endParaRPr lang="de-DE"/>
        </a:p>
      </dgm:t>
    </dgm:pt>
    <dgm:pt modelId="{1629B0AF-EA1D-49D5-B0E5-67D5063746C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Abweichende Formate vorher abklären</a:t>
          </a:r>
          <a:endParaRPr lang="de-DE" dirty="0"/>
        </a:p>
      </dgm:t>
    </dgm:pt>
    <dgm:pt modelId="{5F720C5D-18C5-4886-A6F0-C0B26A30211E}" type="parTrans" cxnId="{2F25B9D6-1135-49A6-B1C6-3718E7796D07}">
      <dgm:prSet/>
      <dgm:spPr/>
      <dgm:t>
        <a:bodyPr/>
        <a:lstStyle/>
        <a:p>
          <a:endParaRPr lang="de-DE"/>
        </a:p>
      </dgm:t>
    </dgm:pt>
    <dgm:pt modelId="{F1AE15AF-54D7-4F6E-A941-E053D6DD90BD}" type="sibTrans" cxnId="{2F25B9D6-1135-49A6-B1C6-3718E7796D07}">
      <dgm:prSet/>
      <dgm:spPr/>
      <dgm:t>
        <a:bodyPr/>
        <a:lstStyle/>
        <a:p>
          <a:endParaRPr lang="de-DE"/>
        </a:p>
      </dgm:t>
    </dgm:pt>
    <dgm:pt modelId="{36ABA88C-0293-46B1-A004-8A000D557171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HDMI i.A. nicht unterstützt, VGA schon</a:t>
          </a:r>
          <a:endParaRPr lang="de-DE" dirty="0"/>
        </a:p>
      </dgm:t>
    </dgm:pt>
    <dgm:pt modelId="{6850FF93-2048-4A70-8764-EF385C9C32B4}" type="parTrans" cxnId="{05D479B0-4870-4239-BDFF-7312FDC8035E}">
      <dgm:prSet/>
      <dgm:spPr/>
      <dgm:t>
        <a:bodyPr/>
        <a:lstStyle/>
        <a:p>
          <a:endParaRPr lang="de-DE"/>
        </a:p>
      </dgm:t>
    </dgm:pt>
    <dgm:pt modelId="{0A26786E-9291-4E77-A6AF-19F37C9F5D8D}" type="sibTrans" cxnId="{05D479B0-4870-4239-BDFF-7312FDC8035E}">
      <dgm:prSet/>
      <dgm:spPr/>
      <dgm:t>
        <a:bodyPr/>
        <a:lstStyle/>
        <a:p>
          <a:endParaRPr lang="de-DE"/>
        </a:p>
      </dgm:t>
    </dgm:pt>
    <dgm:pt modelId="{0765EA0A-6105-4D05-868D-4F7D7CE5B88D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Im Zweifel vorher klären</a:t>
          </a:r>
          <a:endParaRPr lang="de-DE" dirty="0"/>
        </a:p>
      </dgm:t>
    </dgm:pt>
    <dgm:pt modelId="{5F6799BC-95D3-4E74-B227-409DD28D11D2}" type="parTrans" cxnId="{DCBDE5F1-816A-4DB6-866A-364B79F00F4E}">
      <dgm:prSet/>
      <dgm:spPr/>
      <dgm:t>
        <a:bodyPr/>
        <a:lstStyle/>
        <a:p>
          <a:endParaRPr lang="de-DE"/>
        </a:p>
      </dgm:t>
    </dgm:pt>
    <dgm:pt modelId="{4AFF48EB-3C7D-4917-B520-611A22F9D436}" type="sibTrans" cxnId="{DCBDE5F1-816A-4DB6-866A-364B79F00F4E}">
      <dgm:prSet/>
      <dgm:spPr/>
      <dgm:t>
        <a:bodyPr/>
        <a:lstStyle/>
        <a:p>
          <a:endParaRPr lang="de-DE"/>
        </a:p>
      </dgm:t>
    </dgm:pt>
    <dgm:pt modelId="{BDE6C1CC-2EBD-41DE-B829-995330ABC1EF}" type="pres">
      <dgm:prSet presAssocID="{BC95B004-375B-438B-ABC3-8B9D08E6C5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EE249C9-6B5B-47F4-9030-F2EBB4EC7A8E}" type="pres">
      <dgm:prSet presAssocID="{1C4950CD-3E1D-4EBE-AC1A-1FC2F5EFD09E}" presName="composite" presStyleCnt="0"/>
      <dgm:spPr/>
    </dgm:pt>
    <dgm:pt modelId="{0ED18E64-2BB6-4C09-8FC1-B2ADAD96895F}" type="pres">
      <dgm:prSet presAssocID="{1C4950CD-3E1D-4EBE-AC1A-1FC2F5EFD09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DADE06-9846-4CA9-932C-ECB2B4C095B7}" type="pres">
      <dgm:prSet presAssocID="{1C4950CD-3E1D-4EBE-AC1A-1FC2F5EFD09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DF2F35-AC6C-4408-8738-02EF7E7FD555}" type="pres">
      <dgm:prSet presAssocID="{28E411F3-05B5-4523-80AD-189DCA2E9312}" presName="space" presStyleCnt="0"/>
      <dgm:spPr/>
    </dgm:pt>
    <dgm:pt modelId="{1272C604-64CC-4273-A275-FD126B2F55DD}" type="pres">
      <dgm:prSet presAssocID="{CC0A4003-805B-43DA-972C-15ABF8A82590}" presName="composite" presStyleCnt="0"/>
      <dgm:spPr/>
    </dgm:pt>
    <dgm:pt modelId="{31C06028-BEA7-454D-B606-D75DF174F803}" type="pres">
      <dgm:prSet presAssocID="{CC0A4003-805B-43DA-972C-15ABF8A8259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72B21A4-4978-4BB8-9872-181612014D1F}" type="pres">
      <dgm:prSet presAssocID="{CC0A4003-805B-43DA-972C-15ABF8A8259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5D479B0-4870-4239-BDFF-7312FDC8035E}" srcId="{41CC4CDD-A32F-463B-A0E7-A1F0A88A9497}" destId="{36ABA88C-0293-46B1-A004-8A000D557171}" srcOrd="0" destOrd="0" parTransId="{6850FF93-2048-4A70-8764-EF385C9C32B4}" sibTransId="{0A26786E-9291-4E77-A6AF-19F37C9F5D8D}"/>
    <dgm:cxn modelId="{2801BE9C-7E2B-4922-A6BB-4FC2CD82E8B8}" srcId="{1C4950CD-3E1D-4EBE-AC1A-1FC2F5EFD09E}" destId="{7DF734BC-79E0-4892-B2C0-2128E232B8CC}" srcOrd="1" destOrd="0" parTransId="{C58D466D-0BFF-4B26-AF25-FE381FCFCF5D}" sibTransId="{DA656737-72C5-483A-8FBD-D9946C26E4E9}"/>
    <dgm:cxn modelId="{A4F0508B-3AF4-41CB-94B5-C4280B2D219A}" srcId="{BC95B004-375B-438B-ABC3-8B9D08E6C54E}" destId="{CC0A4003-805B-43DA-972C-15ABF8A82590}" srcOrd="1" destOrd="0" parTransId="{55F8CC3E-8F1D-4EC5-A0B5-1ECBC5A15FF3}" sibTransId="{20133060-45A2-4238-92D9-71DA1DAC690D}"/>
    <dgm:cxn modelId="{E195A575-E048-42C7-AACE-F1A0814D4CD0}" srcId="{BC95B004-375B-438B-ABC3-8B9D08E6C54E}" destId="{1C4950CD-3E1D-4EBE-AC1A-1FC2F5EFD09E}" srcOrd="0" destOrd="0" parTransId="{C250084C-153D-4CD8-AE00-35C664F68352}" sibTransId="{28E411F3-05B5-4523-80AD-189DCA2E9312}"/>
    <dgm:cxn modelId="{3A97A782-6013-46BA-9F85-24B46700E1C9}" type="presOf" srcId="{E7A15019-E300-4D4B-B02A-56681293E2F9}" destId="{772B21A4-4978-4BB8-9872-181612014D1F}" srcOrd="0" destOrd="5" presId="urn:microsoft.com/office/officeart/2005/8/layout/hList1"/>
    <dgm:cxn modelId="{2F4ECE49-60C6-43E9-AA0A-57DDFFE2FAE5}" type="presOf" srcId="{DBFB5C66-DFE8-4B39-BA8B-537A3AF30194}" destId="{772B21A4-4978-4BB8-9872-181612014D1F}" srcOrd="0" destOrd="2" presId="urn:microsoft.com/office/officeart/2005/8/layout/hList1"/>
    <dgm:cxn modelId="{69730D2D-6F9C-497A-94CA-C35383C7AFF8}" type="presOf" srcId="{947411BD-C7E6-403F-8757-98CE8CD0A44C}" destId="{772B21A4-4978-4BB8-9872-181612014D1F}" srcOrd="0" destOrd="0" presId="urn:microsoft.com/office/officeart/2005/8/layout/hList1"/>
    <dgm:cxn modelId="{CFA02858-F8BE-4AF0-80CA-15551C794FBC}" srcId="{CC0A4003-805B-43DA-972C-15ABF8A82590}" destId="{947411BD-C7E6-403F-8757-98CE8CD0A44C}" srcOrd="0" destOrd="0" parTransId="{CBF95245-1650-41D3-8EB2-3DE968C64482}" sibTransId="{CF7BE243-7616-4770-A0C9-79A02A26E8B8}"/>
    <dgm:cxn modelId="{5397F9B3-C41F-47B4-83C4-D9A4DB515986}" type="presOf" srcId="{A34D2E6F-D635-401E-B625-123F4A1545E1}" destId="{772B21A4-4978-4BB8-9872-181612014D1F}" srcOrd="0" destOrd="3" presId="urn:microsoft.com/office/officeart/2005/8/layout/hList1"/>
    <dgm:cxn modelId="{F3C050C9-7306-4FA2-9A0A-F571DC28EF9A}" srcId="{1C4950CD-3E1D-4EBE-AC1A-1FC2F5EFD09E}" destId="{B4050E5F-56C8-4D55-9C02-F5EC7ED8CAFA}" srcOrd="3" destOrd="0" parTransId="{52670744-C816-42FE-B862-1445399F89F0}" sibTransId="{34887E5A-4DD9-4D4B-AD90-A2693850999A}"/>
    <dgm:cxn modelId="{C6B69602-D76F-44CC-8D07-58E0CD39D974}" type="presOf" srcId="{EBB0E7F4-8035-442F-B467-C9C3AC441AB0}" destId="{772B21A4-4978-4BB8-9872-181612014D1F}" srcOrd="0" destOrd="4" presId="urn:microsoft.com/office/officeart/2005/8/layout/hList1"/>
    <dgm:cxn modelId="{4A84389C-FAAC-43B3-991A-8A8CB2F11C92}" type="presOf" srcId="{36ABA88C-0293-46B1-A004-8A000D557171}" destId="{772B21A4-4978-4BB8-9872-181612014D1F}" srcOrd="0" destOrd="8" presId="urn:microsoft.com/office/officeart/2005/8/layout/hList1"/>
    <dgm:cxn modelId="{ABD1257B-6859-488C-B1FA-D7EA4C4EF1C5}" srcId="{947411BD-C7E6-403F-8757-98CE8CD0A44C}" destId="{A34D2E6F-D635-401E-B625-123F4A1545E1}" srcOrd="2" destOrd="0" parTransId="{FA51F5D2-E4E5-45A7-AED7-F45266A24786}" sibTransId="{B8F032DF-AE0C-412A-AB2A-140898638FCF}"/>
    <dgm:cxn modelId="{8A2A31FB-BDD6-43C9-A2E1-DAD0DCA14CB4}" type="presOf" srcId="{7DF734BC-79E0-4892-B2C0-2128E232B8CC}" destId="{41DADE06-9846-4CA9-932C-ECB2B4C095B7}" srcOrd="0" destOrd="1" presId="urn:microsoft.com/office/officeart/2005/8/layout/hList1"/>
    <dgm:cxn modelId="{DCBDE5F1-816A-4DB6-866A-364B79F00F4E}" srcId="{41CC4CDD-A32F-463B-A0E7-A1F0A88A9497}" destId="{0765EA0A-6105-4D05-868D-4F7D7CE5B88D}" srcOrd="1" destOrd="0" parTransId="{5F6799BC-95D3-4E74-B227-409DD28D11D2}" sibTransId="{4AFF48EB-3C7D-4917-B520-611A22F9D436}"/>
    <dgm:cxn modelId="{33EED29E-1AF6-45AF-8347-34E28DD76CBA}" type="presOf" srcId="{1629B0AF-EA1D-49D5-B0E5-67D5063746CB}" destId="{772B21A4-4978-4BB8-9872-181612014D1F}" srcOrd="0" destOrd="6" presId="urn:microsoft.com/office/officeart/2005/8/layout/hList1"/>
    <dgm:cxn modelId="{9557F2DF-2C00-43AB-88E1-97AD5FD736BF}" srcId="{947411BD-C7E6-403F-8757-98CE8CD0A44C}" destId="{DEDF93FE-4D09-4367-9520-0BECA1ABCADA}" srcOrd="0" destOrd="0" parTransId="{A9744E44-2C0A-40A0-A86F-CC873C359D0E}" sibTransId="{73057416-129A-4248-89A3-7D38FD287B52}"/>
    <dgm:cxn modelId="{77DE33CA-EF07-440A-9628-CDE2E42AF06E}" srcId="{947411BD-C7E6-403F-8757-98CE8CD0A44C}" destId="{DBFB5C66-DFE8-4B39-BA8B-537A3AF30194}" srcOrd="1" destOrd="0" parTransId="{392439BB-32F5-4640-827F-B2E199381B82}" sibTransId="{BE04C701-F277-4BE8-83D3-CED79A5A16E9}"/>
    <dgm:cxn modelId="{5EFA8F2C-5BDE-48BA-A368-9F9EC9B4B487}" srcId="{CC0A4003-805B-43DA-972C-15ABF8A82590}" destId="{41CC4CDD-A32F-463B-A0E7-A1F0A88A9497}" srcOrd="2" destOrd="0" parTransId="{A69A9A05-130D-4BBB-98C8-3E660F2029F3}" sibTransId="{518A579F-3128-4FE6-96A3-013CFFF7F1F8}"/>
    <dgm:cxn modelId="{2F25B9D6-1135-49A6-B1C6-3718E7796D07}" srcId="{EBB0E7F4-8035-442F-B467-C9C3AC441AB0}" destId="{1629B0AF-EA1D-49D5-B0E5-67D5063746CB}" srcOrd="1" destOrd="0" parTransId="{5F720C5D-18C5-4886-A6F0-C0B26A30211E}" sibTransId="{F1AE15AF-54D7-4F6E-A941-E053D6DD90BD}"/>
    <dgm:cxn modelId="{FFF2B1E7-5FAF-4561-95CC-C1AEB23459C9}" type="presOf" srcId="{1C4950CD-3E1D-4EBE-AC1A-1FC2F5EFD09E}" destId="{0ED18E64-2BB6-4C09-8FC1-B2ADAD96895F}" srcOrd="0" destOrd="0" presId="urn:microsoft.com/office/officeart/2005/8/layout/hList1"/>
    <dgm:cxn modelId="{F22D443C-3C9C-451D-9C5E-76EF4C0A3622}" type="presOf" srcId="{8FB50025-E8F7-4D27-AC06-56E376297E14}" destId="{41DADE06-9846-4CA9-932C-ECB2B4C095B7}" srcOrd="0" destOrd="0" presId="urn:microsoft.com/office/officeart/2005/8/layout/hList1"/>
    <dgm:cxn modelId="{4ADD6EEE-482A-4877-BD31-506FA4A0A622}" type="presOf" srcId="{0765EA0A-6105-4D05-868D-4F7D7CE5B88D}" destId="{772B21A4-4978-4BB8-9872-181612014D1F}" srcOrd="0" destOrd="9" presId="urn:microsoft.com/office/officeart/2005/8/layout/hList1"/>
    <dgm:cxn modelId="{41AA939B-1495-4F9D-98B1-288B18E91A57}" type="presOf" srcId="{DEDF93FE-4D09-4367-9520-0BECA1ABCADA}" destId="{772B21A4-4978-4BB8-9872-181612014D1F}" srcOrd="0" destOrd="1" presId="urn:microsoft.com/office/officeart/2005/8/layout/hList1"/>
    <dgm:cxn modelId="{EF19734D-927A-48FA-A5AD-BF1B3129890B}" type="presOf" srcId="{B4050E5F-56C8-4D55-9C02-F5EC7ED8CAFA}" destId="{41DADE06-9846-4CA9-932C-ECB2B4C095B7}" srcOrd="0" destOrd="3" presId="urn:microsoft.com/office/officeart/2005/8/layout/hList1"/>
    <dgm:cxn modelId="{4B50D543-A341-4451-9ADD-35BD6573AEED}" type="presOf" srcId="{CC0A4003-805B-43DA-972C-15ABF8A82590}" destId="{31C06028-BEA7-454D-B606-D75DF174F803}" srcOrd="0" destOrd="0" presId="urn:microsoft.com/office/officeart/2005/8/layout/hList1"/>
    <dgm:cxn modelId="{6E6EFAA7-A9A4-4361-98F8-3B8ED576E0EC}" type="presOf" srcId="{BC95B004-375B-438B-ABC3-8B9D08E6C54E}" destId="{BDE6C1CC-2EBD-41DE-B829-995330ABC1EF}" srcOrd="0" destOrd="0" presId="urn:microsoft.com/office/officeart/2005/8/layout/hList1"/>
    <dgm:cxn modelId="{1EE78358-6A7A-4CD2-B277-CE93D3923BE6}" srcId="{1C4950CD-3E1D-4EBE-AC1A-1FC2F5EFD09E}" destId="{9AC3CA5F-B6A6-49B7-8778-F1D8811C327B}" srcOrd="2" destOrd="0" parTransId="{495124E0-9C52-4C27-9DC0-A3D013661167}" sibTransId="{7E081BE5-D2B0-49C5-9DA3-5E1E6441A4F2}"/>
    <dgm:cxn modelId="{EDE7F0B7-6C77-40AC-A475-B127FD97FC4F}" type="presOf" srcId="{41CC4CDD-A32F-463B-A0E7-A1F0A88A9497}" destId="{772B21A4-4978-4BB8-9872-181612014D1F}" srcOrd="0" destOrd="7" presId="urn:microsoft.com/office/officeart/2005/8/layout/hList1"/>
    <dgm:cxn modelId="{286B97A9-2BD1-404F-A159-B89D72746B87}" srcId="{1C4950CD-3E1D-4EBE-AC1A-1FC2F5EFD09E}" destId="{8FB50025-E8F7-4D27-AC06-56E376297E14}" srcOrd="0" destOrd="0" parTransId="{801AD0D4-A64D-4C81-8C5F-601A2A72E92D}" sibTransId="{3CD3E01B-6DE8-4A05-AE4C-18D671ED3C1C}"/>
    <dgm:cxn modelId="{D07AF2BC-7C24-4FEA-97DB-825BFD3359A3}" type="presOf" srcId="{9AC3CA5F-B6A6-49B7-8778-F1D8811C327B}" destId="{41DADE06-9846-4CA9-932C-ECB2B4C095B7}" srcOrd="0" destOrd="2" presId="urn:microsoft.com/office/officeart/2005/8/layout/hList1"/>
    <dgm:cxn modelId="{ACCC2AA4-1CEC-401B-8B3D-335E99B8477F}" srcId="{CC0A4003-805B-43DA-972C-15ABF8A82590}" destId="{EBB0E7F4-8035-442F-B467-C9C3AC441AB0}" srcOrd="1" destOrd="0" parTransId="{5B531D54-51B5-4714-9CE8-83350ED5DC9B}" sibTransId="{5932B0FF-D8A8-440A-8BEC-9E1063A31441}"/>
    <dgm:cxn modelId="{3406C0F6-5666-4A4A-8E33-74A288649FEE}" srcId="{EBB0E7F4-8035-442F-B467-C9C3AC441AB0}" destId="{E7A15019-E300-4D4B-B02A-56681293E2F9}" srcOrd="0" destOrd="0" parTransId="{B23F2898-D37F-4AA5-8F86-4AB9E728BE38}" sibTransId="{578C3DBD-E87E-49D8-A5A6-D7255B338CBB}"/>
    <dgm:cxn modelId="{0369F7BA-904C-4671-8B3E-1A66D2F70C8C}" type="presParOf" srcId="{BDE6C1CC-2EBD-41DE-B829-995330ABC1EF}" destId="{3EE249C9-6B5B-47F4-9030-F2EBB4EC7A8E}" srcOrd="0" destOrd="0" presId="urn:microsoft.com/office/officeart/2005/8/layout/hList1"/>
    <dgm:cxn modelId="{F88A67F3-0B0B-4BC1-AF1B-9125C9F5BC88}" type="presParOf" srcId="{3EE249C9-6B5B-47F4-9030-F2EBB4EC7A8E}" destId="{0ED18E64-2BB6-4C09-8FC1-B2ADAD96895F}" srcOrd="0" destOrd="0" presId="urn:microsoft.com/office/officeart/2005/8/layout/hList1"/>
    <dgm:cxn modelId="{9366CC30-6F39-49B8-AEB9-83A5E10D74F3}" type="presParOf" srcId="{3EE249C9-6B5B-47F4-9030-F2EBB4EC7A8E}" destId="{41DADE06-9846-4CA9-932C-ECB2B4C095B7}" srcOrd="1" destOrd="0" presId="urn:microsoft.com/office/officeart/2005/8/layout/hList1"/>
    <dgm:cxn modelId="{D62A6E61-DB4C-4F9D-8428-BBBDEC4147A5}" type="presParOf" srcId="{BDE6C1CC-2EBD-41DE-B829-995330ABC1EF}" destId="{74DF2F35-AC6C-4408-8738-02EF7E7FD555}" srcOrd="1" destOrd="0" presId="urn:microsoft.com/office/officeart/2005/8/layout/hList1"/>
    <dgm:cxn modelId="{83218F21-8E5D-4ED2-B5D7-AB7F61D71B87}" type="presParOf" srcId="{BDE6C1CC-2EBD-41DE-B829-995330ABC1EF}" destId="{1272C604-64CC-4273-A275-FD126B2F55DD}" srcOrd="2" destOrd="0" presId="urn:microsoft.com/office/officeart/2005/8/layout/hList1"/>
    <dgm:cxn modelId="{105B03A6-C21F-464C-B079-EF47BBD3666E}" type="presParOf" srcId="{1272C604-64CC-4273-A275-FD126B2F55DD}" destId="{31C06028-BEA7-454D-B606-D75DF174F803}" srcOrd="0" destOrd="0" presId="urn:microsoft.com/office/officeart/2005/8/layout/hList1"/>
    <dgm:cxn modelId="{9014C791-A32A-4F47-8DCC-D28597A31148}" type="presParOf" srcId="{1272C604-64CC-4273-A275-FD126B2F55DD}" destId="{772B21A4-4978-4BB8-9872-181612014D1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D8B996-5BA8-480C-BB69-725FCD719E64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FACA2C5-0B58-46EF-AF16-01504A4C8C84}">
      <dgm:prSet phldrT="[Text]"/>
      <dgm:spPr/>
      <dgm:t>
        <a:bodyPr/>
        <a:lstStyle/>
        <a:p>
          <a:r>
            <a:rPr lang="de-DE" dirty="0" smtClean="0"/>
            <a:t>Basis</a:t>
          </a:r>
          <a:endParaRPr lang="de-DE" dirty="0"/>
        </a:p>
      </dgm:t>
    </dgm:pt>
    <dgm:pt modelId="{BF82A95C-AB9A-4BB3-8DAA-9B1BB0AE4E30}" type="parTrans" cxnId="{7C188A7D-FE3D-447E-A93A-6AF764AC0853}">
      <dgm:prSet/>
      <dgm:spPr/>
      <dgm:t>
        <a:bodyPr/>
        <a:lstStyle/>
        <a:p>
          <a:endParaRPr lang="de-DE"/>
        </a:p>
      </dgm:t>
    </dgm:pt>
    <dgm:pt modelId="{B5614448-EBCC-42DC-88CB-4997B8113228}" type="sibTrans" cxnId="{7C188A7D-FE3D-447E-A93A-6AF764AC0853}">
      <dgm:prSet/>
      <dgm:spPr/>
      <dgm:t>
        <a:bodyPr/>
        <a:lstStyle/>
        <a:p>
          <a:endParaRPr lang="de-DE"/>
        </a:p>
      </dgm:t>
    </dgm:pt>
    <dgm:pt modelId="{17F5E3FA-1E1D-4BCE-881D-90285D86F218}">
      <dgm:prSet phldrT="[Text]"/>
      <dgm:spPr/>
      <dgm:t>
        <a:bodyPr/>
        <a:lstStyle/>
        <a:p>
          <a:r>
            <a:rPr lang="de-DE" dirty="0" smtClean="0"/>
            <a:t>Darstellung des Falles und der Entscheidung </a:t>
          </a:r>
          <a:endParaRPr lang="de-DE" dirty="0"/>
        </a:p>
      </dgm:t>
    </dgm:pt>
    <dgm:pt modelId="{6BD66564-0137-4498-9875-3CBE5B566C3F}" type="parTrans" cxnId="{3875D44D-556A-4C88-B3EA-91B7A8E74F0D}">
      <dgm:prSet/>
      <dgm:spPr/>
      <dgm:t>
        <a:bodyPr/>
        <a:lstStyle/>
        <a:p>
          <a:endParaRPr lang="de-DE"/>
        </a:p>
      </dgm:t>
    </dgm:pt>
    <dgm:pt modelId="{F9F91C7C-5241-4B93-8A9B-7D03CCC1EAE2}" type="sibTrans" cxnId="{3875D44D-556A-4C88-B3EA-91B7A8E74F0D}">
      <dgm:prSet/>
      <dgm:spPr/>
      <dgm:t>
        <a:bodyPr/>
        <a:lstStyle/>
        <a:p>
          <a:endParaRPr lang="de-DE"/>
        </a:p>
      </dgm:t>
    </dgm:pt>
    <dgm:pt modelId="{3DE6F332-7827-40C1-980E-F98F1A3BE9A3}">
      <dgm:prSet phldrT="[Text]"/>
      <dgm:spPr/>
      <dgm:t>
        <a:bodyPr/>
        <a:lstStyle/>
        <a:p>
          <a:r>
            <a:rPr lang="de-DE" dirty="0" smtClean="0"/>
            <a:t>Sollte 50% - 75% der Präsentation ausmachen</a:t>
          </a:r>
          <a:endParaRPr lang="de-DE" dirty="0"/>
        </a:p>
      </dgm:t>
    </dgm:pt>
    <dgm:pt modelId="{B0446853-3058-4BE4-B33E-364E7AD93BF6}" type="parTrans" cxnId="{A3136853-AF4D-44D1-8AA6-113B242C6589}">
      <dgm:prSet/>
      <dgm:spPr/>
      <dgm:t>
        <a:bodyPr/>
        <a:lstStyle/>
        <a:p>
          <a:endParaRPr lang="de-DE"/>
        </a:p>
      </dgm:t>
    </dgm:pt>
    <dgm:pt modelId="{79449EBF-68C8-463D-94AF-E22F5DE17369}" type="sibTrans" cxnId="{A3136853-AF4D-44D1-8AA6-113B242C6589}">
      <dgm:prSet/>
      <dgm:spPr/>
      <dgm:t>
        <a:bodyPr/>
        <a:lstStyle/>
        <a:p>
          <a:endParaRPr lang="de-DE"/>
        </a:p>
      </dgm:t>
    </dgm:pt>
    <dgm:pt modelId="{018A1ABD-6EC1-4EBC-8A36-F8D6D4A1A6E9}">
      <dgm:prSet phldrT="[Text]"/>
      <dgm:spPr/>
      <dgm:t>
        <a:bodyPr/>
        <a:lstStyle/>
        <a:p>
          <a:r>
            <a:rPr lang="de-DE" dirty="0" smtClean="0"/>
            <a:t>Eigene Leistung</a:t>
          </a:r>
          <a:endParaRPr lang="de-DE" dirty="0"/>
        </a:p>
      </dgm:t>
    </dgm:pt>
    <dgm:pt modelId="{80E7CE79-34F3-4FA2-B147-E57FEFEB3A47}" type="parTrans" cxnId="{F69C4F93-CD8F-413C-B297-4FAA7D3888F6}">
      <dgm:prSet/>
      <dgm:spPr/>
      <dgm:t>
        <a:bodyPr/>
        <a:lstStyle/>
        <a:p>
          <a:endParaRPr lang="de-DE"/>
        </a:p>
      </dgm:t>
    </dgm:pt>
    <dgm:pt modelId="{1F9270DB-596E-4064-AF3D-6A5187E8C344}" type="sibTrans" cxnId="{F69C4F93-CD8F-413C-B297-4FAA7D3888F6}">
      <dgm:prSet/>
      <dgm:spPr/>
      <dgm:t>
        <a:bodyPr/>
        <a:lstStyle/>
        <a:p>
          <a:endParaRPr lang="de-DE"/>
        </a:p>
      </dgm:t>
    </dgm:pt>
    <dgm:pt modelId="{4A32AE22-CE6A-4AB9-A9C8-25A490AD177A}">
      <dgm:prSet phldrT="[Text]"/>
      <dgm:spPr/>
      <dgm:t>
        <a:bodyPr/>
        <a:lstStyle/>
        <a:p>
          <a:r>
            <a:rPr lang="de-DE" dirty="0" smtClean="0"/>
            <a:t>Beitrag der über eine Darstellung der Inhalte der Entscheidung der EU Kommission hinausgeht.</a:t>
          </a:r>
          <a:endParaRPr lang="de-DE" dirty="0"/>
        </a:p>
      </dgm:t>
    </dgm:pt>
    <dgm:pt modelId="{A1AB3235-56F1-4EA1-84E6-E5E68FCAFD1B}" type="parTrans" cxnId="{BA2C253F-E96C-4FEC-A30C-20D965B82F99}">
      <dgm:prSet/>
      <dgm:spPr/>
      <dgm:t>
        <a:bodyPr/>
        <a:lstStyle/>
        <a:p>
          <a:endParaRPr lang="de-DE"/>
        </a:p>
      </dgm:t>
    </dgm:pt>
    <dgm:pt modelId="{59FDC1AD-850E-4E7A-9AE4-9F62AE74AFB3}" type="sibTrans" cxnId="{BA2C253F-E96C-4FEC-A30C-20D965B82F99}">
      <dgm:prSet/>
      <dgm:spPr/>
      <dgm:t>
        <a:bodyPr/>
        <a:lstStyle/>
        <a:p>
          <a:endParaRPr lang="de-DE"/>
        </a:p>
      </dgm:t>
    </dgm:pt>
    <dgm:pt modelId="{3A13902B-210B-41FD-AE00-5CF9285C4250}">
      <dgm:prSet phldrT="[Text]"/>
      <dgm:spPr/>
      <dgm:t>
        <a:bodyPr/>
        <a:lstStyle/>
        <a:p>
          <a:r>
            <a:rPr lang="de-DE" dirty="0" smtClean="0"/>
            <a:t>Sollte 25% - 50% der Präsentation ausmachen</a:t>
          </a:r>
          <a:endParaRPr lang="de-DE" dirty="0"/>
        </a:p>
      </dgm:t>
    </dgm:pt>
    <dgm:pt modelId="{DE389916-5E2A-4B4E-A3D4-AD41822C3619}" type="parTrans" cxnId="{234D2224-B804-4250-AD22-C3F181BBB43C}">
      <dgm:prSet/>
      <dgm:spPr/>
      <dgm:t>
        <a:bodyPr/>
        <a:lstStyle/>
        <a:p>
          <a:endParaRPr lang="de-DE"/>
        </a:p>
      </dgm:t>
    </dgm:pt>
    <dgm:pt modelId="{ADAED69A-E8BA-4BFE-AD02-E2CBEF960C10}" type="sibTrans" cxnId="{234D2224-B804-4250-AD22-C3F181BBB43C}">
      <dgm:prSet/>
      <dgm:spPr/>
      <dgm:t>
        <a:bodyPr/>
        <a:lstStyle/>
        <a:p>
          <a:endParaRPr lang="de-DE"/>
        </a:p>
      </dgm:t>
    </dgm:pt>
    <dgm:pt modelId="{3B7E424C-E47A-43EC-A8CE-3CC7B74C189C}">
      <dgm:prSet phldrT="[Text]"/>
      <dgm:spPr/>
      <dgm:t>
        <a:bodyPr/>
        <a:lstStyle/>
        <a:p>
          <a:r>
            <a:rPr lang="de-DE" dirty="0" smtClean="0"/>
            <a:t>Diskussion</a:t>
          </a:r>
          <a:endParaRPr lang="de-DE" dirty="0"/>
        </a:p>
      </dgm:t>
    </dgm:pt>
    <dgm:pt modelId="{61102D2E-8099-405E-8C68-6D7F4FC6A395}" type="parTrans" cxnId="{7CD58719-25EA-428D-AEE2-04F1BCEC1F1D}">
      <dgm:prSet/>
      <dgm:spPr/>
      <dgm:t>
        <a:bodyPr/>
        <a:lstStyle/>
        <a:p>
          <a:endParaRPr lang="de-DE"/>
        </a:p>
      </dgm:t>
    </dgm:pt>
    <dgm:pt modelId="{96D4D9CD-4050-4A32-87A5-A2C578368248}" type="sibTrans" cxnId="{7CD58719-25EA-428D-AEE2-04F1BCEC1F1D}">
      <dgm:prSet/>
      <dgm:spPr/>
      <dgm:t>
        <a:bodyPr/>
        <a:lstStyle/>
        <a:p>
          <a:endParaRPr lang="de-DE"/>
        </a:p>
      </dgm:t>
    </dgm:pt>
    <dgm:pt modelId="{3A92E74C-AAD3-457F-A80C-4BB504603D27}">
      <dgm:prSet phldrT="[Text]"/>
      <dgm:spPr/>
      <dgm:t>
        <a:bodyPr/>
        <a:lstStyle/>
        <a:p>
          <a:r>
            <a:rPr lang="de-DE" dirty="0" smtClean="0"/>
            <a:t>Eine zum Fall gehörende These oder Frage an die Zuhörer, die als Einstieg zur Diskussion genutzt werden kann</a:t>
          </a:r>
          <a:endParaRPr lang="de-DE" dirty="0"/>
        </a:p>
      </dgm:t>
    </dgm:pt>
    <dgm:pt modelId="{8FABB25B-051E-45F9-AF35-3B1963FDF751}" type="parTrans" cxnId="{1E8DE9FE-A36C-4480-99F0-F7C60107CEB7}">
      <dgm:prSet/>
      <dgm:spPr/>
      <dgm:t>
        <a:bodyPr/>
        <a:lstStyle/>
        <a:p>
          <a:endParaRPr lang="de-DE"/>
        </a:p>
      </dgm:t>
    </dgm:pt>
    <dgm:pt modelId="{A7763FC2-0EB6-4673-AD1C-0E64E23444DC}" type="sibTrans" cxnId="{1E8DE9FE-A36C-4480-99F0-F7C60107CEB7}">
      <dgm:prSet/>
      <dgm:spPr/>
      <dgm:t>
        <a:bodyPr/>
        <a:lstStyle/>
        <a:p>
          <a:endParaRPr lang="de-DE"/>
        </a:p>
      </dgm:t>
    </dgm:pt>
    <dgm:pt modelId="{66873F97-5BC9-4370-A43D-9BBF0ED510EC}">
      <dgm:prSet phldrT="[Text]"/>
      <dgm:spPr/>
      <dgm:t>
        <a:bodyPr/>
        <a:lstStyle/>
        <a:p>
          <a:r>
            <a:rPr lang="de-DE" dirty="0" smtClean="0"/>
            <a:t>Die Zuhörer – also in erster Linie die Studenten – sollten aufgrund der Präsentation in der Lage sein sinnvoll mitzudiskutieren.</a:t>
          </a:r>
          <a:endParaRPr lang="de-DE" dirty="0"/>
        </a:p>
      </dgm:t>
    </dgm:pt>
    <dgm:pt modelId="{BA8F0962-DAC3-48CC-A070-8EE4533731FF}" type="parTrans" cxnId="{E494255D-CB25-47DF-B5E3-C3168796C390}">
      <dgm:prSet/>
      <dgm:spPr/>
      <dgm:t>
        <a:bodyPr/>
        <a:lstStyle/>
        <a:p>
          <a:endParaRPr lang="de-DE"/>
        </a:p>
      </dgm:t>
    </dgm:pt>
    <dgm:pt modelId="{81C73ABD-7EE1-4159-A6A2-A5091B9DF5BC}" type="sibTrans" cxnId="{E494255D-CB25-47DF-B5E3-C3168796C390}">
      <dgm:prSet/>
      <dgm:spPr/>
      <dgm:t>
        <a:bodyPr/>
        <a:lstStyle/>
        <a:p>
          <a:endParaRPr lang="de-DE"/>
        </a:p>
      </dgm:t>
    </dgm:pt>
    <dgm:pt modelId="{7412E875-5287-4752-9A18-C86A0A5D1762}">
      <dgm:prSet phldrT="[Text]"/>
      <dgm:spPr/>
      <dgm:t>
        <a:bodyPr/>
        <a:lstStyle/>
        <a:p>
          <a:r>
            <a:rPr lang="de-DE" dirty="0" smtClean="0"/>
            <a:t>Kernaspekte und Hintergründe müssen verständlich dargestellt werden</a:t>
          </a:r>
          <a:endParaRPr lang="de-DE" dirty="0"/>
        </a:p>
      </dgm:t>
    </dgm:pt>
    <dgm:pt modelId="{FB5853C1-69E8-41CC-8D51-62500FB35F98}" type="parTrans" cxnId="{8BC39014-A566-4250-8EF2-5A412002BA2C}">
      <dgm:prSet/>
      <dgm:spPr/>
      <dgm:t>
        <a:bodyPr/>
        <a:lstStyle/>
        <a:p>
          <a:endParaRPr lang="de-DE"/>
        </a:p>
      </dgm:t>
    </dgm:pt>
    <dgm:pt modelId="{9F065647-B188-453D-A12B-A6118B6590E6}" type="sibTrans" cxnId="{8BC39014-A566-4250-8EF2-5A412002BA2C}">
      <dgm:prSet/>
      <dgm:spPr/>
      <dgm:t>
        <a:bodyPr/>
        <a:lstStyle/>
        <a:p>
          <a:endParaRPr lang="de-DE"/>
        </a:p>
      </dgm:t>
    </dgm:pt>
    <dgm:pt modelId="{35045D34-A150-40EE-82D4-40CE827FC05D}">
      <dgm:prSet phldrT="[Text]"/>
      <dgm:spPr/>
      <dgm:t>
        <a:bodyPr/>
        <a:lstStyle/>
        <a:p>
          <a:r>
            <a:rPr lang="de-DE" dirty="0" smtClean="0"/>
            <a:t>Bei sehr großem Fall: Fokussierung auf einen Sachverhalt, aber trotzdem kurze Erklärung des Gesamtzusammenhangs</a:t>
          </a:r>
          <a:endParaRPr lang="de-DE" dirty="0"/>
        </a:p>
      </dgm:t>
    </dgm:pt>
    <dgm:pt modelId="{9F779618-EF6D-4E1F-98C4-26B745994426}" type="parTrans" cxnId="{FE76C7A8-EEF7-4598-A0D7-2D2F16928214}">
      <dgm:prSet/>
      <dgm:spPr/>
      <dgm:t>
        <a:bodyPr/>
        <a:lstStyle/>
        <a:p>
          <a:endParaRPr lang="de-DE"/>
        </a:p>
      </dgm:t>
    </dgm:pt>
    <dgm:pt modelId="{D34BA16A-B884-4452-BBBF-7EECFF52CE7B}" type="sibTrans" cxnId="{FE76C7A8-EEF7-4598-A0D7-2D2F16928214}">
      <dgm:prSet/>
      <dgm:spPr/>
      <dgm:t>
        <a:bodyPr/>
        <a:lstStyle/>
        <a:p>
          <a:endParaRPr lang="de-DE"/>
        </a:p>
      </dgm:t>
    </dgm:pt>
    <dgm:pt modelId="{0AD4C797-5574-4CF9-A2AD-B43D3E39DDBE}">
      <dgm:prSet phldrT="[Text]"/>
      <dgm:spPr/>
      <dgm:t>
        <a:bodyPr/>
        <a:lstStyle/>
        <a:p>
          <a:r>
            <a:rPr lang="de-DE" dirty="0" err="1" smtClean="0"/>
            <a:t>z.B</a:t>
          </a:r>
          <a:r>
            <a:rPr lang="de-DE" dirty="0" smtClean="0"/>
            <a:t>: Kurze Darstellung eines ökonomischen Modells zu einem Aspekt des Wettbewerbsfalls und Diskussion inwieweit die Annahmen des Modells auf den Fall zutreffen.</a:t>
          </a:r>
          <a:endParaRPr lang="de-DE" dirty="0"/>
        </a:p>
      </dgm:t>
    </dgm:pt>
    <dgm:pt modelId="{FF8884BB-A11D-4D42-BBF4-A0E02C743FA3}" type="parTrans" cxnId="{E6B2BE40-25DB-4CD7-A04E-8B56979BB53A}">
      <dgm:prSet/>
      <dgm:spPr/>
      <dgm:t>
        <a:bodyPr/>
        <a:lstStyle/>
        <a:p>
          <a:endParaRPr lang="de-DE"/>
        </a:p>
      </dgm:t>
    </dgm:pt>
    <dgm:pt modelId="{D0973A53-0145-4518-8E36-6E1A112B6295}" type="sibTrans" cxnId="{E6B2BE40-25DB-4CD7-A04E-8B56979BB53A}">
      <dgm:prSet/>
      <dgm:spPr/>
      <dgm:t>
        <a:bodyPr/>
        <a:lstStyle/>
        <a:p>
          <a:endParaRPr lang="de-DE"/>
        </a:p>
      </dgm:t>
    </dgm:pt>
    <dgm:pt modelId="{CF26ECAC-541C-45DD-BA65-10A596D5C0EB}">
      <dgm:prSet phldrT="[Text]"/>
      <dgm:spPr/>
      <dgm:t>
        <a:bodyPr/>
        <a:lstStyle/>
        <a:p>
          <a:r>
            <a:rPr lang="de-DE" dirty="0" err="1" smtClean="0"/>
            <a:t>z.B</a:t>
          </a:r>
          <a:r>
            <a:rPr lang="de-DE" dirty="0" smtClean="0"/>
            <a:t>: Argumentation aufgrund eines ökonomischen Modells, warum die Handlung der beteiligten Firma die Gesamtwohlfahrt gestärkt/verringert hat</a:t>
          </a:r>
          <a:endParaRPr lang="de-DE" dirty="0"/>
        </a:p>
      </dgm:t>
    </dgm:pt>
    <dgm:pt modelId="{C27ACB35-187D-4D23-ABAF-75C387918DE9}" type="parTrans" cxnId="{6531C8C4-3DB3-4DE5-A037-A0CB7EECC218}">
      <dgm:prSet/>
      <dgm:spPr/>
      <dgm:t>
        <a:bodyPr/>
        <a:lstStyle/>
        <a:p>
          <a:endParaRPr lang="de-DE"/>
        </a:p>
      </dgm:t>
    </dgm:pt>
    <dgm:pt modelId="{0B4B472F-1FCE-43B8-8997-3C63DA5BAC53}" type="sibTrans" cxnId="{6531C8C4-3DB3-4DE5-A037-A0CB7EECC218}">
      <dgm:prSet/>
      <dgm:spPr/>
      <dgm:t>
        <a:bodyPr/>
        <a:lstStyle/>
        <a:p>
          <a:endParaRPr lang="de-DE"/>
        </a:p>
      </dgm:t>
    </dgm:pt>
    <dgm:pt modelId="{981A6948-61E7-43C0-A5AC-3F4363E86698}">
      <dgm:prSet phldrT="[Text]"/>
      <dgm:spPr/>
      <dgm:t>
        <a:bodyPr/>
        <a:lstStyle/>
        <a:p>
          <a:r>
            <a:rPr lang="de-DE" dirty="0" err="1" smtClean="0"/>
            <a:t>z.B</a:t>
          </a:r>
          <a:r>
            <a:rPr lang="de-DE" dirty="0" smtClean="0"/>
            <a:t>: Vergleich mit einem anderen Fall und Herausstellung der Unterschiede, die zu einem anderen Ergebnis geführt haben</a:t>
          </a:r>
          <a:endParaRPr lang="de-DE" dirty="0"/>
        </a:p>
      </dgm:t>
    </dgm:pt>
    <dgm:pt modelId="{6AFC1E3D-AE2B-44FD-855E-BD0A22219B53}" type="parTrans" cxnId="{AA36BE9C-41BB-4FD9-9E90-0F44EAD25187}">
      <dgm:prSet/>
      <dgm:spPr/>
      <dgm:t>
        <a:bodyPr/>
        <a:lstStyle/>
        <a:p>
          <a:endParaRPr lang="de-DE"/>
        </a:p>
      </dgm:t>
    </dgm:pt>
    <dgm:pt modelId="{99680A36-C076-4CC6-B8FB-822C162A3251}" type="sibTrans" cxnId="{AA36BE9C-41BB-4FD9-9E90-0F44EAD25187}">
      <dgm:prSet/>
      <dgm:spPr/>
      <dgm:t>
        <a:bodyPr/>
        <a:lstStyle/>
        <a:p>
          <a:endParaRPr lang="de-DE"/>
        </a:p>
      </dgm:t>
    </dgm:pt>
    <dgm:pt modelId="{60A83D31-B17B-4F0B-9007-A73B384EB197}">
      <dgm:prSet phldrT="[Text]"/>
      <dgm:spPr/>
      <dgm:t>
        <a:bodyPr/>
        <a:lstStyle/>
        <a:p>
          <a:r>
            <a:rPr lang="de-DE" dirty="0" smtClean="0"/>
            <a:t>Tipp: Hat man einige weitere Fragestellungen als Ersatz sowie Reaktionen auf erwartete Antworten vorbereitet, kann man die Diskussion in einem Bereich halten, in dem man sich auskennt.</a:t>
          </a:r>
          <a:endParaRPr lang="de-DE" dirty="0"/>
        </a:p>
      </dgm:t>
    </dgm:pt>
    <dgm:pt modelId="{F7EF8BC3-38F0-44C6-A83D-6738DB434F3A}" type="parTrans" cxnId="{960D2F8E-238A-4F85-8364-4073C0663420}">
      <dgm:prSet/>
      <dgm:spPr/>
      <dgm:t>
        <a:bodyPr/>
        <a:lstStyle/>
        <a:p>
          <a:endParaRPr lang="de-DE"/>
        </a:p>
      </dgm:t>
    </dgm:pt>
    <dgm:pt modelId="{E33EE92A-AAEA-4B17-93D1-2FC4DFAC14CE}" type="sibTrans" cxnId="{960D2F8E-238A-4F85-8364-4073C0663420}">
      <dgm:prSet/>
      <dgm:spPr/>
      <dgm:t>
        <a:bodyPr/>
        <a:lstStyle/>
        <a:p>
          <a:endParaRPr lang="de-DE"/>
        </a:p>
      </dgm:t>
    </dgm:pt>
    <dgm:pt modelId="{BC2A4845-6F6B-463A-887A-610FC790B8E1}" type="pres">
      <dgm:prSet presAssocID="{E0D8B996-5BA8-480C-BB69-725FCD719E6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39DCE33C-A1BF-478B-8071-7FA7CFC68473}" type="pres">
      <dgm:prSet presAssocID="{FFACA2C5-0B58-46EF-AF16-01504A4C8C84}" presName="composite" presStyleCnt="0"/>
      <dgm:spPr/>
    </dgm:pt>
    <dgm:pt modelId="{89BD230B-8DC2-4BE6-9EF7-43A42AD3F3D7}" type="pres">
      <dgm:prSet presAssocID="{FFACA2C5-0B58-46EF-AF16-01504A4C8C84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14B4C0-B765-47B2-8E2B-53544EF23E21}" type="pres">
      <dgm:prSet presAssocID="{FFACA2C5-0B58-46EF-AF16-01504A4C8C84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C6CAC5D-6913-4E4A-B78B-C3D88B407CA6}" type="pres">
      <dgm:prSet presAssocID="{FFACA2C5-0B58-46EF-AF16-01504A4C8C84}" presName="Accent" presStyleLbl="parChTrans1D1" presStyleIdx="0" presStyleCnt="3"/>
      <dgm:spPr/>
    </dgm:pt>
    <dgm:pt modelId="{80A17E72-D24F-431F-B3D3-8541638242F5}" type="pres">
      <dgm:prSet presAssocID="{FFACA2C5-0B58-46EF-AF16-01504A4C8C84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99BCC6-C7BF-4890-89B7-47B0B29E767F}" type="pres">
      <dgm:prSet presAssocID="{B5614448-EBCC-42DC-88CB-4997B8113228}" presName="sibTrans" presStyleCnt="0"/>
      <dgm:spPr/>
    </dgm:pt>
    <dgm:pt modelId="{358D39A2-3E5B-4DF9-9A02-4E357EF221F7}" type="pres">
      <dgm:prSet presAssocID="{018A1ABD-6EC1-4EBC-8A36-F8D6D4A1A6E9}" presName="composite" presStyleCnt="0"/>
      <dgm:spPr/>
    </dgm:pt>
    <dgm:pt modelId="{175D2766-85F6-4B97-8E70-BDBC5B3F0CBF}" type="pres">
      <dgm:prSet presAssocID="{018A1ABD-6EC1-4EBC-8A36-F8D6D4A1A6E9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3921A10-959E-4D03-8D84-A88AB0208662}" type="pres">
      <dgm:prSet presAssocID="{018A1ABD-6EC1-4EBC-8A36-F8D6D4A1A6E9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21257C2-FFED-40F0-8C62-9593D64BF1CF}" type="pres">
      <dgm:prSet presAssocID="{018A1ABD-6EC1-4EBC-8A36-F8D6D4A1A6E9}" presName="Accent" presStyleLbl="parChTrans1D1" presStyleIdx="1" presStyleCnt="3"/>
      <dgm:spPr/>
    </dgm:pt>
    <dgm:pt modelId="{226F05DB-1456-4422-B8F3-ADFC095A542C}" type="pres">
      <dgm:prSet presAssocID="{018A1ABD-6EC1-4EBC-8A36-F8D6D4A1A6E9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5ADC73B-F742-4C51-84BD-40C46A0345C3}" type="pres">
      <dgm:prSet presAssocID="{1F9270DB-596E-4064-AF3D-6A5187E8C344}" presName="sibTrans" presStyleCnt="0"/>
      <dgm:spPr/>
    </dgm:pt>
    <dgm:pt modelId="{2A491212-74B1-47FD-B5F8-C6BA50F1A426}" type="pres">
      <dgm:prSet presAssocID="{3B7E424C-E47A-43EC-A8CE-3CC7B74C189C}" presName="composite" presStyleCnt="0"/>
      <dgm:spPr/>
    </dgm:pt>
    <dgm:pt modelId="{AA565F82-53E2-4674-AACD-D0F310EC0C5B}" type="pres">
      <dgm:prSet presAssocID="{3B7E424C-E47A-43EC-A8CE-3CC7B74C189C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BBFBCC1-B0CF-4FC1-A508-CB242B1BB088}" type="pres">
      <dgm:prSet presAssocID="{3B7E424C-E47A-43EC-A8CE-3CC7B74C189C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BE8111C-3A9E-4EEE-A0C9-E7CE7D5F043F}" type="pres">
      <dgm:prSet presAssocID="{3B7E424C-E47A-43EC-A8CE-3CC7B74C189C}" presName="Accent" presStyleLbl="parChTrans1D1" presStyleIdx="2" presStyleCnt="3"/>
      <dgm:spPr/>
    </dgm:pt>
    <dgm:pt modelId="{4319F984-E876-48C6-AECE-2CEF0F915EB0}" type="pres">
      <dgm:prSet presAssocID="{3B7E424C-E47A-43EC-A8CE-3CC7B74C189C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875D44D-556A-4C88-B3EA-91B7A8E74F0D}" srcId="{FFACA2C5-0B58-46EF-AF16-01504A4C8C84}" destId="{17F5E3FA-1E1D-4BCE-881D-90285D86F218}" srcOrd="0" destOrd="0" parTransId="{6BD66564-0137-4498-9875-3CBE5B566C3F}" sibTransId="{F9F91C7C-5241-4B93-8A9B-7D03CCC1EAE2}"/>
    <dgm:cxn modelId="{FE76C7A8-EEF7-4598-A0D7-2D2F16928214}" srcId="{FFACA2C5-0B58-46EF-AF16-01504A4C8C84}" destId="{35045D34-A150-40EE-82D4-40CE827FC05D}" srcOrd="3" destOrd="0" parTransId="{9F779618-EF6D-4E1F-98C4-26B745994426}" sibTransId="{D34BA16A-B884-4452-BBBF-7EECFF52CE7B}"/>
    <dgm:cxn modelId="{7C188A7D-FE3D-447E-A93A-6AF764AC0853}" srcId="{E0D8B996-5BA8-480C-BB69-725FCD719E64}" destId="{FFACA2C5-0B58-46EF-AF16-01504A4C8C84}" srcOrd="0" destOrd="0" parTransId="{BF82A95C-AB9A-4BB3-8DAA-9B1BB0AE4E30}" sibTransId="{B5614448-EBCC-42DC-88CB-4997B8113228}"/>
    <dgm:cxn modelId="{8BC39014-A566-4250-8EF2-5A412002BA2C}" srcId="{FFACA2C5-0B58-46EF-AF16-01504A4C8C84}" destId="{7412E875-5287-4752-9A18-C86A0A5D1762}" srcOrd="2" destOrd="0" parTransId="{FB5853C1-69E8-41CC-8D51-62500FB35F98}" sibTransId="{9F065647-B188-453D-A12B-A6118B6590E6}"/>
    <dgm:cxn modelId="{1E8DE9FE-A36C-4480-99F0-F7C60107CEB7}" srcId="{3B7E424C-E47A-43EC-A8CE-3CC7B74C189C}" destId="{3A92E74C-AAD3-457F-A80C-4BB504603D27}" srcOrd="0" destOrd="0" parTransId="{8FABB25B-051E-45F9-AF35-3B1963FDF751}" sibTransId="{A7763FC2-0EB6-4673-AD1C-0E64E23444DC}"/>
    <dgm:cxn modelId="{F69C4F93-CD8F-413C-B297-4FAA7D3888F6}" srcId="{E0D8B996-5BA8-480C-BB69-725FCD719E64}" destId="{018A1ABD-6EC1-4EBC-8A36-F8D6D4A1A6E9}" srcOrd="1" destOrd="0" parTransId="{80E7CE79-34F3-4FA2-B147-E57FEFEB3A47}" sibTransId="{1F9270DB-596E-4064-AF3D-6A5187E8C344}"/>
    <dgm:cxn modelId="{A719F5F1-8770-4CF2-AEA9-1A8FA54EDD69}" type="presOf" srcId="{4A32AE22-CE6A-4AB9-A9C8-25A490AD177A}" destId="{175D2766-85F6-4B97-8E70-BDBC5B3F0CBF}" srcOrd="0" destOrd="0" presId="urn:microsoft.com/office/officeart/2011/layout/TabList"/>
    <dgm:cxn modelId="{234D2224-B804-4250-AD22-C3F181BBB43C}" srcId="{018A1ABD-6EC1-4EBC-8A36-F8D6D4A1A6E9}" destId="{3A13902B-210B-41FD-AE00-5CF9285C4250}" srcOrd="1" destOrd="0" parTransId="{DE389916-5E2A-4B4E-A3D4-AD41822C3619}" sibTransId="{ADAED69A-E8BA-4BFE-AD02-E2CBEF960C10}"/>
    <dgm:cxn modelId="{B29D87BA-81D7-4AC3-88E9-29596EBD8AE8}" type="presOf" srcId="{3A92E74C-AAD3-457F-A80C-4BB504603D27}" destId="{AA565F82-53E2-4674-AACD-D0F310EC0C5B}" srcOrd="0" destOrd="0" presId="urn:microsoft.com/office/officeart/2011/layout/TabList"/>
    <dgm:cxn modelId="{274A96A1-98AA-4923-85B8-5F79E3018AA1}" type="presOf" srcId="{3DE6F332-7827-40C1-980E-F98F1A3BE9A3}" destId="{80A17E72-D24F-431F-B3D3-8541638242F5}" srcOrd="0" destOrd="0" presId="urn:microsoft.com/office/officeart/2011/layout/TabList"/>
    <dgm:cxn modelId="{0461CAB0-459C-4558-A100-3292BDB67D15}" type="presOf" srcId="{7412E875-5287-4752-9A18-C86A0A5D1762}" destId="{80A17E72-D24F-431F-B3D3-8541638242F5}" srcOrd="0" destOrd="1" presId="urn:microsoft.com/office/officeart/2011/layout/TabList"/>
    <dgm:cxn modelId="{8BA6B6E9-627A-421A-8428-EE609CB359C1}" type="presOf" srcId="{66873F97-5BC9-4370-A43D-9BBF0ED510EC}" destId="{4319F984-E876-48C6-AECE-2CEF0F915EB0}" srcOrd="0" destOrd="0" presId="urn:microsoft.com/office/officeart/2011/layout/TabList"/>
    <dgm:cxn modelId="{960D2F8E-238A-4F85-8364-4073C0663420}" srcId="{3B7E424C-E47A-43EC-A8CE-3CC7B74C189C}" destId="{60A83D31-B17B-4F0B-9007-A73B384EB197}" srcOrd="2" destOrd="0" parTransId="{F7EF8BC3-38F0-44C6-A83D-6738DB434F3A}" sibTransId="{E33EE92A-AAEA-4B17-93D1-2FC4DFAC14CE}"/>
    <dgm:cxn modelId="{6531C8C4-3DB3-4DE5-A037-A0CB7EECC218}" srcId="{018A1ABD-6EC1-4EBC-8A36-F8D6D4A1A6E9}" destId="{CF26ECAC-541C-45DD-BA65-10A596D5C0EB}" srcOrd="3" destOrd="0" parTransId="{C27ACB35-187D-4D23-ABAF-75C387918DE9}" sibTransId="{0B4B472F-1FCE-43B8-8997-3C63DA5BAC53}"/>
    <dgm:cxn modelId="{E6B2BE40-25DB-4CD7-A04E-8B56979BB53A}" srcId="{018A1ABD-6EC1-4EBC-8A36-F8D6D4A1A6E9}" destId="{0AD4C797-5574-4CF9-A2AD-B43D3E39DDBE}" srcOrd="2" destOrd="0" parTransId="{FF8884BB-A11D-4D42-BBF4-A0E02C743FA3}" sibTransId="{D0973A53-0145-4518-8E36-6E1A112B6295}"/>
    <dgm:cxn modelId="{4348DA67-7868-41E8-A0F6-06343C865564}" type="presOf" srcId="{CF26ECAC-541C-45DD-BA65-10A596D5C0EB}" destId="{226F05DB-1456-4422-B8F3-ADFC095A542C}" srcOrd="0" destOrd="2" presId="urn:microsoft.com/office/officeart/2011/layout/TabList"/>
    <dgm:cxn modelId="{01E5F0D1-12E6-4B1A-B932-9806B8A4F4DA}" type="presOf" srcId="{3A13902B-210B-41FD-AE00-5CF9285C4250}" destId="{226F05DB-1456-4422-B8F3-ADFC095A542C}" srcOrd="0" destOrd="0" presId="urn:microsoft.com/office/officeart/2011/layout/TabList"/>
    <dgm:cxn modelId="{7CD58719-25EA-428D-AEE2-04F1BCEC1F1D}" srcId="{E0D8B996-5BA8-480C-BB69-725FCD719E64}" destId="{3B7E424C-E47A-43EC-A8CE-3CC7B74C189C}" srcOrd="2" destOrd="0" parTransId="{61102D2E-8099-405E-8C68-6D7F4FC6A395}" sibTransId="{96D4D9CD-4050-4A32-87A5-A2C578368248}"/>
    <dgm:cxn modelId="{E494255D-CB25-47DF-B5E3-C3168796C390}" srcId="{3B7E424C-E47A-43EC-A8CE-3CC7B74C189C}" destId="{66873F97-5BC9-4370-A43D-9BBF0ED510EC}" srcOrd="1" destOrd="0" parTransId="{BA8F0962-DAC3-48CC-A070-8EE4533731FF}" sibTransId="{81C73ABD-7EE1-4159-A6A2-A5091B9DF5BC}"/>
    <dgm:cxn modelId="{4A4AC4FA-3D39-4AB6-9441-483F14DA2E7F}" type="presOf" srcId="{018A1ABD-6EC1-4EBC-8A36-F8D6D4A1A6E9}" destId="{D3921A10-959E-4D03-8D84-A88AB0208662}" srcOrd="0" destOrd="0" presId="urn:microsoft.com/office/officeart/2011/layout/TabList"/>
    <dgm:cxn modelId="{D2B24038-A88D-47F1-9576-B127D0734DED}" type="presOf" srcId="{0AD4C797-5574-4CF9-A2AD-B43D3E39DDBE}" destId="{226F05DB-1456-4422-B8F3-ADFC095A542C}" srcOrd="0" destOrd="1" presId="urn:microsoft.com/office/officeart/2011/layout/TabList"/>
    <dgm:cxn modelId="{35C8B069-D377-47D5-8A9D-1070D2DE3014}" type="presOf" srcId="{3B7E424C-E47A-43EC-A8CE-3CC7B74C189C}" destId="{0BBFBCC1-B0CF-4FC1-A508-CB242B1BB088}" srcOrd="0" destOrd="0" presId="urn:microsoft.com/office/officeart/2011/layout/TabList"/>
    <dgm:cxn modelId="{BA2C253F-E96C-4FEC-A30C-20D965B82F99}" srcId="{018A1ABD-6EC1-4EBC-8A36-F8D6D4A1A6E9}" destId="{4A32AE22-CE6A-4AB9-A9C8-25A490AD177A}" srcOrd="0" destOrd="0" parTransId="{A1AB3235-56F1-4EA1-84E6-E5E68FCAFD1B}" sibTransId="{59FDC1AD-850E-4E7A-9AE4-9F62AE74AFB3}"/>
    <dgm:cxn modelId="{ADEF86CB-BAC9-440C-B912-AC822A391153}" type="presOf" srcId="{35045D34-A150-40EE-82D4-40CE827FC05D}" destId="{80A17E72-D24F-431F-B3D3-8541638242F5}" srcOrd="0" destOrd="2" presId="urn:microsoft.com/office/officeart/2011/layout/TabList"/>
    <dgm:cxn modelId="{5A3D7F6D-5AD4-4898-B2F1-1DBA5AAB9E3E}" type="presOf" srcId="{17F5E3FA-1E1D-4BCE-881D-90285D86F218}" destId="{89BD230B-8DC2-4BE6-9EF7-43A42AD3F3D7}" srcOrd="0" destOrd="0" presId="urn:microsoft.com/office/officeart/2011/layout/TabList"/>
    <dgm:cxn modelId="{BE7B2D62-7F5B-46A5-973C-2241223526C2}" type="presOf" srcId="{E0D8B996-5BA8-480C-BB69-725FCD719E64}" destId="{BC2A4845-6F6B-463A-887A-610FC790B8E1}" srcOrd="0" destOrd="0" presId="urn:microsoft.com/office/officeart/2011/layout/TabList"/>
    <dgm:cxn modelId="{3A5D7F6B-3E5B-4933-861B-16ACD6BA19D1}" type="presOf" srcId="{60A83D31-B17B-4F0B-9007-A73B384EB197}" destId="{4319F984-E876-48C6-AECE-2CEF0F915EB0}" srcOrd="0" destOrd="1" presId="urn:microsoft.com/office/officeart/2011/layout/TabList"/>
    <dgm:cxn modelId="{AA36BE9C-41BB-4FD9-9E90-0F44EAD25187}" srcId="{018A1ABD-6EC1-4EBC-8A36-F8D6D4A1A6E9}" destId="{981A6948-61E7-43C0-A5AC-3F4363E86698}" srcOrd="4" destOrd="0" parTransId="{6AFC1E3D-AE2B-44FD-855E-BD0A22219B53}" sibTransId="{99680A36-C076-4CC6-B8FB-822C162A3251}"/>
    <dgm:cxn modelId="{A3136853-AF4D-44D1-8AA6-113B242C6589}" srcId="{FFACA2C5-0B58-46EF-AF16-01504A4C8C84}" destId="{3DE6F332-7827-40C1-980E-F98F1A3BE9A3}" srcOrd="1" destOrd="0" parTransId="{B0446853-3058-4BE4-B33E-364E7AD93BF6}" sibTransId="{79449EBF-68C8-463D-94AF-E22F5DE17369}"/>
    <dgm:cxn modelId="{414FC97F-2412-414E-BACB-D5A4E00DD8AB}" type="presOf" srcId="{FFACA2C5-0B58-46EF-AF16-01504A4C8C84}" destId="{6714B4C0-B765-47B2-8E2B-53544EF23E21}" srcOrd="0" destOrd="0" presId="urn:microsoft.com/office/officeart/2011/layout/TabList"/>
    <dgm:cxn modelId="{F8ADECC9-E11E-46B3-B163-AAD831B9DCB8}" type="presOf" srcId="{981A6948-61E7-43C0-A5AC-3F4363E86698}" destId="{226F05DB-1456-4422-B8F3-ADFC095A542C}" srcOrd="0" destOrd="3" presId="urn:microsoft.com/office/officeart/2011/layout/TabList"/>
    <dgm:cxn modelId="{42429B41-331C-4529-BA86-AF4D097FA3C7}" type="presParOf" srcId="{BC2A4845-6F6B-463A-887A-610FC790B8E1}" destId="{39DCE33C-A1BF-478B-8071-7FA7CFC68473}" srcOrd="0" destOrd="0" presId="urn:microsoft.com/office/officeart/2011/layout/TabList"/>
    <dgm:cxn modelId="{E130B9F0-5C1B-4A54-8E39-17B2AB0236A6}" type="presParOf" srcId="{39DCE33C-A1BF-478B-8071-7FA7CFC68473}" destId="{89BD230B-8DC2-4BE6-9EF7-43A42AD3F3D7}" srcOrd="0" destOrd="0" presId="urn:microsoft.com/office/officeart/2011/layout/TabList"/>
    <dgm:cxn modelId="{0CFA4A29-5FC7-4F69-9527-9C911FDF51E4}" type="presParOf" srcId="{39DCE33C-A1BF-478B-8071-7FA7CFC68473}" destId="{6714B4C0-B765-47B2-8E2B-53544EF23E21}" srcOrd="1" destOrd="0" presId="urn:microsoft.com/office/officeart/2011/layout/TabList"/>
    <dgm:cxn modelId="{6ED8A0CA-4632-4F9D-9D70-BB8DA35F4E66}" type="presParOf" srcId="{39DCE33C-A1BF-478B-8071-7FA7CFC68473}" destId="{5C6CAC5D-6913-4E4A-B78B-C3D88B407CA6}" srcOrd="2" destOrd="0" presId="urn:microsoft.com/office/officeart/2011/layout/TabList"/>
    <dgm:cxn modelId="{9706C7DA-88DF-4320-B63E-D0C391933C80}" type="presParOf" srcId="{BC2A4845-6F6B-463A-887A-610FC790B8E1}" destId="{80A17E72-D24F-431F-B3D3-8541638242F5}" srcOrd="1" destOrd="0" presId="urn:microsoft.com/office/officeart/2011/layout/TabList"/>
    <dgm:cxn modelId="{341C86FF-2C2E-446F-940C-7C264835AAEA}" type="presParOf" srcId="{BC2A4845-6F6B-463A-887A-610FC790B8E1}" destId="{8D99BCC6-C7BF-4890-89B7-47B0B29E767F}" srcOrd="2" destOrd="0" presId="urn:microsoft.com/office/officeart/2011/layout/TabList"/>
    <dgm:cxn modelId="{5997D4D6-9766-4F8F-A4C1-05F436218B1B}" type="presParOf" srcId="{BC2A4845-6F6B-463A-887A-610FC790B8E1}" destId="{358D39A2-3E5B-4DF9-9A02-4E357EF221F7}" srcOrd="3" destOrd="0" presId="urn:microsoft.com/office/officeart/2011/layout/TabList"/>
    <dgm:cxn modelId="{B53248D4-AF82-4E63-A52D-31D116AB9C6E}" type="presParOf" srcId="{358D39A2-3E5B-4DF9-9A02-4E357EF221F7}" destId="{175D2766-85F6-4B97-8E70-BDBC5B3F0CBF}" srcOrd="0" destOrd="0" presId="urn:microsoft.com/office/officeart/2011/layout/TabList"/>
    <dgm:cxn modelId="{F20EDFD9-DF13-4351-A91F-8960EECD0010}" type="presParOf" srcId="{358D39A2-3E5B-4DF9-9A02-4E357EF221F7}" destId="{D3921A10-959E-4D03-8D84-A88AB0208662}" srcOrd="1" destOrd="0" presId="urn:microsoft.com/office/officeart/2011/layout/TabList"/>
    <dgm:cxn modelId="{FBD5AED2-82C2-44D2-BFD9-C7D1C2A304E6}" type="presParOf" srcId="{358D39A2-3E5B-4DF9-9A02-4E357EF221F7}" destId="{021257C2-FFED-40F0-8C62-9593D64BF1CF}" srcOrd="2" destOrd="0" presId="urn:microsoft.com/office/officeart/2011/layout/TabList"/>
    <dgm:cxn modelId="{FB11B019-27FC-43A0-820B-E398A8145F00}" type="presParOf" srcId="{BC2A4845-6F6B-463A-887A-610FC790B8E1}" destId="{226F05DB-1456-4422-B8F3-ADFC095A542C}" srcOrd="4" destOrd="0" presId="urn:microsoft.com/office/officeart/2011/layout/TabList"/>
    <dgm:cxn modelId="{7CCF97E3-CFBB-460E-AD7F-322396B067D5}" type="presParOf" srcId="{BC2A4845-6F6B-463A-887A-610FC790B8E1}" destId="{D5ADC73B-F742-4C51-84BD-40C46A0345C3}" srcOrd="5" destOrd="0" presId="urn:microsoft.com/office/officeart/2011/layout/TabList"/>
    <dgm:cxn modelId="{64DB77AE-B69A-4533-9B25-8C181FE6E362}" type="presParOf" srcId="{BC2A4845-6F6B-463A-887A-610FC790B8E1}" destId="{2A491212-74B1-47FD-B5F8-C6BA50F1A426}" srcOrd="6" destOrd="0" presId="urn:microsoft.com/office/officeart/2011/layout/TabList"/>
    <dgm:cxn modelId="{F6205476-5CFA-4BBD-B581-F08071926C12}" type="presParOf" srcId="{2A491212-74B1-47FD-B5F8-C6BA50F1A426}" destId="{AA565F82-53E2-4674-AACD-D0F310EC0C5B}" srcOrd="0" destOrd="0" presId="urn:microsoft.com/office/officeart/2011/layout/TabList"/>
    <dgm:cxn modelId="{9FD19C93-0E5B-4810-BF66-950ECAF8E657}" type="presParOf" srcId="{2A491212-74B1-47FD-B5F8-C6BA50F1A426}" destId="{0BBFBCC1-B0CF-4FC1-A508-CB242B1BB088}" srcOrd="1" destOrd="0" presId="urn:microsoft.com/office/officeart/2011/layout/TabList"/>
    <dgm:cxn modelId="{8B6463E2-BF71-4879-844C-CAEE38472821}" type="presParOf" srcId="{2A491212-74B1-47FD-B5F8-C6BA50F1A426}" destId="{9BE8111C-3A9E-4EEE-A0C9-E7CE7D5F043F}" srcOrd="2" destOrd="0" presId="urn:microsoft.com/office/officeart/2011/layout/TabList"/>
    <dgm:cxn modelId="{B935AA3B-0B51-4D55-A655-80F8349FA7EC}" type="presParOf" srcId="{BC2A4845-6F6B-463A-887A-610FC790B8E1}" destId="{4319F984-E876-48C6-AECE-2CEF0F915EB0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2EE2D-14CD-42A0-B281-26CF8748185E}">
      <dsp:nvSpPr>
        <dsp:cNvPr id="0" name=""/>
        <dsp:cNvSpPr/>
      </dsp:nvSpPr>
      <dsp:spPr>
        <a:xfrm rot="5400000">
          <a:off x="-207822" y="210885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Einleitung</a:t>
          </a:r>
          <a:endParaRPr lang="de-DE" sz="1700" kern="1200" dirty="0"/>
        </a:p>
      </dsp:txBody>
      <dsp:txXfrm rot="-5400000">
        <a:off x="1" y="487982"/>
        <a:ext cx="969840" cy="415645"/>
      </dsp:txXfrm>
    </dsp:sp>
    <dsp:sp modelId="{7903F4AB-6F86-4B5E-A681-500C8B96A861}">
      <dsp:nvSpPr>
        <dsp:cNvPr id="0" name=""/>
        <dsp:cNvSpPr/>
      </dsp:nvSpPr>
      <dsp:spPr>
        <a:xfrm rot="5400000">
          <a:off x="3502853" y="-2529950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1 Folie + Deckblatt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Kurzer Überblick über Inhalt des Vortrages</a:t>
          </a:r>
          <a:endParaRPr lang="de-DE" sz="1200" kern="1200" dirty="0"/>
        </a:p>
      </dsp:txBody>
      <dsp:txXfrm rot="-5400000">
        <a:off x="969840" y="47025"/>
        <a:ext cx="5922629" cy="812641"/>
      </dsp:txXfrm>
    </dsp:sp>
    <dsp:sp modelId="{C8A98887-E4EE-4709-B7AF-CA7B66662AAA}">
      <dsp:nvSpPr>
        <dsp:cNvPr id="0" name=""/>
        <dsp:cNvSpPr/>
      </dsp:nvSpPr>
      <dsp:spPr>
        <a:xfrm rot="5400000">
          <a:off x="-207822" y="1451204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Hauptteil</a:t>
          </a:r>
          <a:endParaRPr lang="de-DE" sz="1700" kern="1200" dirty="0"/>
        </a:p>
      </dsp:txBody>
      <dsp:txXfrm rot="-5400000">
        <a:off x="1" y="1728301"/>
        <a:ext cx="969840" cy="415645"/>
      </dsp:txXfrm>
    </dsp:sp>
    <dsp:sp modelId="{47CB4457-6D21-4A8E-9E47-7D2CACB63D59}">
      <dsp:nvSpPr>
        <dsp:cNvPr id="0" name=""/>
        <dsp:cNvSpPr/>
      </dsp:nvSpPr>
      <dsp:spPr>
        <a:xfrm rot="5400000">
          <a:off x="3502853" y="-1289631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Hintergründe über Fall / Markt / Firmen (inkl. Daten, falls vorhanden)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Einbettung in ökonomische Theorie / Vorstellung eines ökonomischen Beispiels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Darstellung und Diskussion der Entscheidung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Evtl. Überblick über ähnliche Fälle</a:t>
          </a:r>
        </a:p>
      </dsp:txBody>
      <dsp:txXfrm rot="-5400000">
        <a:off x="969840" y="1287344"/>
        <a:ext cx="5922629" cy="812641"/>
      </dsp:txXfrm>
    </dsp:sp>
    <dsp:sp modelId="{EEAA7916-85E0-4CD1-9C30-A7949CBC3ADE}">
      <dsp:nvSpPr>
        <dsp:cNvPr id="0" name=""/>
        <dsp:cNvSpPr/>
      </dsp:nvSpPr>
      <dsp:spPr>
        <a:xfrm rot="5400000">
          <a:off x="-207822" y="2691523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Schluss</a:t>
          </a:r>
          <a:endParaRPr lang="de-DE" sz="1700" kern="1200" dirty="0"/>
        </a:p>
      </dsp:txBody>
      <dsp:txXfrm rot="-5400000">
        <a:off x="1" y="2968620"/>
        <a:ext cx="969840" cy="415645"/>
      </dsp:txXfrm>
    </dsp:sp>
    <dsp:sp modelId="{4CFEE5E4-C8DC-4AAC-ACD4-87EC6373B48B}">
      <dsp:nvSpPr>
        <dsp:cNvPr id="0" name=""/>
        <dsp:cNvSpPr/>
      </dsp:nvSpPr>
      <dsp:spPr>
        <a:xfrm rot="5400000">
          <a:off x="3502853" y="-49312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Zusammenfassung (1-2 Folien)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Diskussionsfrage</a:t>
          </a:r>
          <a:endParaRPr lang="de-DE" sz="1200" kern="1200" dirty="0"/>
        </a:p>
      </dsp:txBody>
      <dsp:txXfrm rot="-5400000">
        <a:off x="969840" y="2527663"/>
        <a:ext cx="5922629" cy="812641"/>
      </dsp:txXfrm>
    </dsp:sp>
    <dsp:sp modelId="{6306B7DF-66D3-42B1-B1FF-48FA786DE458}">
      <dsp:nvSpPr>
        <dsp:cNvPr id="0" name=""/>
        <dsp:cNvSpPr/>
      </dsp:nvSpPr>
      <dsp:spPr>
        <a:xfrm rot="5400000">
          <a:off x="-207822" y="3931842"/>
          <a:ext cx="1385485" cy="969840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smtClean="0">
              <a:solidFill>
                <a:schemeClr val="tx1"/>
              </a:solidFill>
            </a:rPr>
            <a:t>Anhang</a:t>
          </a:r>
          <a:endParaRPr lang="de-DE" sz="1700" kern="1200" dirty="0">
            <a:solidFill>
              <a:schemeClr val="tx1"/>
            </a:solidFill>
          </a:endParaRPr>
        </a:p>
      </dsp:txBody>
      <dsp:txXfrm rot="-5400000">
        <a:off x="1" y="4208939"/>
        <a:ext cx="969840" cy="415645"/>
      </dsp:txXfrm>
    </dsp:sp>
    <dsp:sp modelId="{5F66C302-ED70-4444-BABD-D9E7490C29FD}">
      <dsp:nvSpPr>
        <dsp:cNvPr id="0" name=""/>
        <dsp:cNvSpPr/>
      </dsp:nvSpPr>
      <dsp:spPr>
        <a:xfrm rot="5400000">
          <a:off x="3502853" y="1191006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Quellen und Literaturverzeichnis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Evtl. vorbereitete Antworten auf Fragen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smtClean="0"/>
            <a:t>Evtl. Hintergrundinformationen 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Evtl. Zwischenrechnungen</a:t>
          </a:r>
          <a:endParaRPr lang="de-DE" sz="1200" kern="1200" dirty="0"/>
        </a:p>
      </dsp:txBody>
      <dsp:txXfrm rot="-5400000">
        <a:off x="969840" y="3767981"/>
        <a:ext cx="5922629" cy="8126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18E64-2BB6-4C09-8FC1-B2ADAD96895F}">
      <dsp:nvSpPr>
        <dsp:cNvPr id="0" name=""/>
        <dsp:cNvSpPr/>
      </dsp:nvSpPr>
      <dsp:spPr>
        <a:xfrm>
          <a:off x="2655" y="695913"/>
          <a:ext cx="258891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Vortrag</a:t>
          </a:r>
          <a:endParaRPr lang="de-DE" sz="2000" kern="1200" dirty="0"/>
        </a:p>
      </dsp:txBody>
      <dsp:txXfrm>
        <a:off x="2655" y="695913"/>
        <a:ext cx="2588912" cy="576000"/>
      </dsp:txXfrm>
    </dsp:sp>
    <dsp:sp modelId="{41DADE06-9846-4CA9-932C-ECB2B4C095B7}">
      <dsp:nvSpPr>
        <dsp:cNvPr id="0" name=""/>
        <dsp:cNvSpPr/>
      </dsp:nvSpPr>
      <dsp:spPr>
        <a:xfrm>
          <a:off x="2655" y="1271913"/>
          <a:ext cx="2588912" cy="314474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Inhalte klar und verständlich erklärt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Gutes Zeitmanagement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Gute Rhetorik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000" kern="1200" dirty="0"/>
        </a:p>
      </dsp:txBody>
      <dsp:txXfrm>
        <a:off x="2655" y="1271913"/>
        <a:ext cx="2588912" cy="3144740"/>
      </dsp:txXfrm>
    </dsp:sp>
    <dsp:sp modelId="{31C06028-BEA7-454D-B606-D75DF174F803}">
      <dsp:nvSpPr>
        <dsp:cNvPr id="0" name=""/>
        <dsp:cNvSpPr/>
      </dsp:nvSpPr>
      <dsp:spPr>
        <a:xfrm>
          <a:off x="2954015" y="695913"/>
          <a:ext cx="258891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Foliensatz</a:t>
          </a:r>
          <a:endParaRPr lang="de-DE" sz="2000" kern="1200" dirty="0"/>
        </a:p>
      </dsp:txBody>
      <dsp:txXfrm>
        <a:off x="2954015" y="695913"/>
        <a:ext cx="2588912" cy="576000"/>
      </dsp:txXfrm>
    </dsp:sp>
    <dsp:sp modelId="{772B21A4-4978-4BB8-9872-181612014D1F}">
      <dsp:nvSpPr>
        <dsp:cNvPr id="0" name=""/>
        <dsp:cNvSpPr/>
      </dsp:nvSpPr>
      <dsp:spPr>
        <a:xfrm>
          <a:off x="2954015" y="1271913"/>
          <a:ext cx="2588912" cy="314474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Logischer Aufbau / klare Struktur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Kernpunkte auch ohne Vortrag nachvollziehbar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Folien gut lesbar / nicht überfrachtet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Vollständige Quellenangaben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000" kern="1200" dirty="0"/>
        </a:p>
      </dsp:txBody>
      <dsp:txXfrm>
        <a:off x="2954015" y="1271913"/>
        <a:ext cx="2588912" cy="3144740"/>
      </dsp:txXfrm>
    </dsp:sp>
    <dsp:sp modelId="{1A777830-C053-4647-9A52-E4CA49569985}">
      <dsp:nvSpPr>
        <dsp:cNvPr id="0" name=""/>
        <dsp:cNvSpPr/>
      </dsp:nvSpPr>
      <dsp:spPr>
        <a:xfrm>
          <a:off x="5905376" y="695913"/>
          <a:ext cx="258891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Diskussion</a:t>
          </a:r>
          <a:endParaRPr lang="de-DE" sz="2000" kern="1200" dirty="0"/>
        </a:p>
      </dsp:txBody>
      <dsp:txXfrm>
        <a:off x="5905376" y="695913"/>
        <a:ext cx="2588912" cy="576000"/>
      </dsp:txXfrm>
    </dsp:sp>
    <dsp:sp modelId="{6718ABF5-DD69-445C-A0A0-F09620F1E268}">
      <dsp:nvSpPr>
        <dsp:cNvPr id="0" name=""/>
        <dsp:cNvSpPr/>
      </dsp:nvSpPr>
      <dsp:spPr>
        <a:xfrm>
          <a:off x="5905376" y="1271913"/>
          <a:ext cx="2588912" cy="314474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Solides Hintergrundwissen bei Fragen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Bei Nichtwissen dieses zugeben, statt etwas Falsches zu sagen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000" kern="1200" dirty="0"/>
        </a:p>
      </dsp:txBody>
      <dsp:txXfrm>
        <a:off x="5905376" y="1271913"/>
        <a:ext cx="2588912" cy="3144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DBF38-3D6D-4E5C-97F8-0764522DB159}">
      <dsp:nvSpPr>
        <dsp:cNvPr id="0" name=""/>
        <dsp:cNvSpPr/>
      </dsp:nvSpPr>
      <dsp:spPr>
        <a:xfrm>
          <a:off x="40" y="218498"/>
          <a:ext cx="3906074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Vortrag</a:t>
          </a:r>
          <a:endParaRPr lang="de-DE" sz="2200" kern="1200" dirty="0"/>
        </a:p>
      </dsp:txBody>
      <dsp:txXfrm>
        <a:off x="40" y="218498"/>
        <a:ext cx="3906074" cy="633600"/>
      </dsp:txXfrm>
    </dsp:sp>
    <dsp:sp modelId="{850C9DD1-E60F-4798-82B1-47EF4325E110}">
      <dsp:nvSpPr>
        <dsp:cNvPr id="0" name=""/>
        <dsp:cNvSpPr/>
      </dsp:nvSpPr>
      <dsp:spPr>
        <a:xfrm>
          <a:off x="40" y="852098"/>
          <a:ext cx="3906074" cy="3985739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Langsam und deutlich sprechen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Vorher mehrmals üben – entweder vor einem Spiegel, oder besser mit einem Partner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Immer die Uhr im Blick haben - Bei jeder Folie sollte man sich überlegen, wie man diese ausführlicher oder schneller besprechen kann</a:t>
          </a:r>
          <a:endParaRPr lang="de-DE" sz="2200" kern="1200" dirty="0"/>
        </a:p>
      </dsp:txBody>
      <dsp:txXfrm>
        <a:off x="40" y="852098"/>
        <a:ext cx="3906074" cy="3985739"/>
      </dsp:txXfrm>
    </dsp:sp>
    <dsp:sp modelId="{E7F24D4A-4B1E-4663-9B26-37878D557C47}">
      <dsp:nvSpPr>
        <dsp:cNvPr id="0" name=""/>
        <dsp:cNvSpPr/>
      </dsp:nvSpPr>
      <dsp:spPr>
        <a:xfrm>
          <a:off x="4452965" y="218498"/>
          <a:ext cx="3906074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Verständnis</a:t>
          </a:r>
          <a:endParaRPr lang="de-DE" sz="2200" kern="1200" dirty="0"/>
        </a:p>
      </dsp:txBody>
      <dsp:txXfrm>
        <a:off x="4452965" y="218498"/>
        <a:ext cx="3906074" cy="633600"/>
      </dsp:txXfrm>
    </dsp:sp>
    <dsp:sp modelId="{C78B09C8-DDB7-45D7-A69A-C7B0B4E9994D}">
      <dsp:nvSpPr>
        <dsp:cNvPr id="0" name=""/>
        <dsp:cNvSpPr/>
      </dsp:nvSpPr>
      <dsp:spPr>
        <a:xfrm>
          <a:off x="4452965" y="852098"/>
          <a:ext cx="3906074" cy="3985739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Es sollte mehr Wissen vorhanden sein, als auf den Folien steht, um auf Rückfragen souverän zu reagieren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Im Zweifel unklare Inhalte von den Folien entfernen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Niemals Fachwörter ungeprüft und unverstanden übernehmen!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200" kern="1200" dirty="0"/>
        </a:p>
      </dsp:txBody>
      <dsp:txXfrm>
        <a:off x="4452965" y="852098"/>
        <a:ext cx="3906074" cy="39857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18E64-2BB6-4C09-8FC1-B2ADAD96895F}">
      <dsp:nvSpPr>
        <dsp:cNvPr id="0" name=""/>
        <dsp:cNvSpPr/>
      </dsp:nvSpPr>
      <dsp:spPr>
        <a:xfrm>
          <a:off x="41" y="186077"/>
          <a:ext cx="3970495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Layout</a:t>
          </a:r>
          <a:endParaRPr lang="de-DE" sz="1800" kern="1200" dirty="0"/>
        </a:p>
      </dsp:txBody>
      <dsp:txXfrm>
        <a:off x="41" y="186077"/>
        <a:ext cx="3970495" cy="518400"/>
      </dsp:txXfrm>
    </dsp:sp>
    <dsp:sp modelId="{41DADE06-9846-4CA9-932C-ECB2B4C095B7}">
      <dsp:nvSpPr>
        <dsp:cNvPr id="0" name=""/>
        <dsp:cNvSpPr/>
      </dsp:nvSpPr>
      <dsp:spPr>
        <a:xfrm>
          <a:off x="41" y="704477"/>
          <a:ext cx="3970495" cy="3501933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Das Layout der Uni muss nicht verwendet werden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Es muss seriös wirken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Evtl. angepasst an das Thema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Nur ein Layout pro Gruppe</a:t>
          </a:r>
          <a:endParaRPr lang="de-DE" sz="1800" kern="1200" dirty="0"/>
        </a:p>
      </dsp:txBody>
      <dsp:txXfrm>
        <a:off x="41" y="704477"/>
        <a:ext cx="3970495" cy="3501933"/>
      </dsp:txXfrm>
    </dsp:sp>
    <dsp:sp modelId="{31C06028-BEA7-454D-B606-D75DF174F803}">
      <dsp:nvSpPr>
        <dsp:cNvPr id="0" name=""/>
        <dsp:cNvSpPr/>
      </dsp:nvSpPr>
      <dsp:spPr>
        <a:xfrm>
          <a:off x="4526406" y="186077"/>
          <a:ext cx="3970495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Technik</a:t>
          </a:r>
          <a:endParaRPr lang="de-DE" sz="1800" kern="1200" dirty="0"/>
        </a:p>
      </dsp:txBody>
      <dsp:txXfrm>
        <a:off x="4526406" y="186077"/>
        <a:ext cx="3970495" cy="518400"/>
      </dsp:txXfrm>
    </dsp:sp>
    <dsp:sp modelId="{772B21A4-4978-4BB8-9872-181612014D1F}">
      <dsp:nvSpPr>
        <dsp:cNvPr id="0" name=""/>
        <dsp:cNvSpPr/>
      </dsp:nvSpPr>
      <dsp:spPr>
        <a:xfrm>
          <a:off x="4526406" y="704477"/>
          <a:ext cx="3970495" cy="3501933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Mögliche Programme </a:t>
          </a:r>
          <a:r>
            <a:rPr lang="de-DE" sz="1800" kern="1200" dirty="0" err="1" smtClean="0"/>
            <a:t>z.B</a:t>
          </a:r>
          <a:r>
            <a:rPr lang="de-DE" sz="1800" kern="1200" dirty="0" smtClean="0"/>
            <a:t>.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err="1" smtClean="0"/>
            <a:t>PowerPoint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Open Office </a:t>
          </a:r>
          <a:r>
            <a:rPr lang="de-DE" sz="1800" kern="1200" dirty="0" err="1" smtClean="0"/>
            <a:t>Impress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Latex Beamer (</a:t>
          </a:r>
          <a:r>
            <a:rPr lang="de-DE" sz="1800" kern="1200" dirty="0" err="1" smtClean="0"/>
            <a:t>z.B</a:t>
          </a:r>
          <a:r>
            <a:rPr lang="de-DE" sz="1800" kern="1200" dirty="0" smtClean="0"/>
            <a:t>. mit </a:t>
          </a:r>
          <a:r>
            <a:rPr lang="de-DE" sz="1800" kern="1200" dirty="0" err="1" smtClean="0"/>
            <a:t>Lyx</a:t>
          </a:r>
          <a:r>
            <a:rPr lang="de-DE" sz="1800" kern="1200" dirty="0" smtClean="0"/>
            <a:t>)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Nur Datei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err="1" smtClean="0"/>
            <a:t>pdf</a:t>
          </a:r>
          <a:r>
            <a:rPr lang="de-DE" sz="1800" kern="1200" dirty="0" smtClean="0"/>
            <a:t> und </a:t>
          </a:r>
          <a:r>
            <a:rPr lang="de-DE" sz="1800" kern="1200" dirty="0" err="1" smtClean="0"/>
            <a:t>ppt</a:t>
          </a:r>
          <a:r>
            <a:rPr lang="de-DE" sz="1800" kern="1200" dirty="0" smtClean="0"/>
            <a:t>/</a:t>
          </a:r>
          <a:r>
            <a:rPr lang="de-DE" sz="1800" kern="1200" dirty="0" err="1" smtClean="0"/>
            <a:t>pptx</a:t>
          </a:r>
          <a:r>
            <a:rPr lang="de-DE" sz="1800" kern="1200" dirty="0" smtClean="0"/>
            <a:t> wird unterstützt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Abweichende Formate vorher abklären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Eigener Laptop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HDMI i.A. nicht unterstützt, VGA schon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Im Zweifel vorher klären</a:t>
          </a:r>
          <a:endParaRPr lang="de-DE" sz="1800" kern="1200" dirty="0"/>
        </a:p>
      </dsp:txBody>
      <dsp:txXfrm>
        <a:off x="4526406" y="704477"/>
        <a:ext cx="3970495" cy="35019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8111C-3A9E-4EEE-A0C9-E7CE7D5F043F}">
      <dsp:nvSpPr>
        <dsp:cNvPr id="0" name=""/>
        <dsp:cNvSpPr/>
      </dsp:nvSpPr>
      <dsp:spPr>
        <a:xfrm>
          <a:off x="0" y="4113178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257C2-FFED-40F0-8C62-9593D64BF1CF}">
      <dsp:nvSpPr>
        <dsp:cNvPr id="0" name=""/>
        <dsp:cNvSpPr/>
      </dsp:nvSpPr>
      <dsp:spPr>
        <a:xfrm>
          <a:off x="0" y="2346502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CAC5D-6913-4E4A-B78B-C3D88B407CA6}">
      <dsp:nvSpPr>
        <dsp:cNvPr id="0" name=""/>
        <dsp:cNvSpPr/>
      </dsp:nvSpPr>
      <dsp:spPr>
        <a:xfrm>
          <a:off x="0" y="579827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D230B-8DC2-4BE6-9EF7-43A42AD3F3D7}">
      <dsp:nvSpPr>
        <dsp:cNvPr id="0" name=""/>
        <dsp:cNvSpPr/>
      </dsp:nvSpPr>
      <dsp:spPr>
        <a:xfrm>
          <a:off x="1584959" y="646"/>
          <a:ext cx="4511040" cy="57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Darstellung des Falles und der Entscheidung </a:t>
          </a:r>
          <a:endParaRPr lang="de-DE" sz="1300" kern="1200" dirty="0"/>
        </a:p>
      </dsp:txBody>
      <dsp:txXfrm>
        <a:off x="1584959" y="646"/>
        <a:ext cx="4511040" cy="579180"/>
      </dsp:txXfrm>
    </dsp:sp>
    <dsp:sp modelId="{6714B4C0-B765-47B2-8E2B-53544EF23E21}">
      <dsp:nvSpPr>
        <dsp:cNvPr id="0" name=""/>
        <dsp:cNvSpPr/>
      </dsp:nvSpPr>
      <dsp:spPr>
        <a:xfrm>
          <a:off x="0" y="646"/>
          <a:ext cx="1584960" cy="57918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Basis</a:t>
          </a:r>
          <a:endParaRPr lang="de-DE" sz="1800" kern="1200" dirty="0"/>
        </a:p>
      </dsp:txBody>
      <dsp:txXfrm>
        <a:off x="28278" y="28924"/>
        <a:ext cx="1528404" cy="550902"/>
      </dsp:txXfrm>
    </dsp:sp>
    <dsp:sp modelId="{80A17E72-D24F-431F-B3D3-8541638242F5}">
      <dsp:nvSpPr>
        <dsp:cNvPr id="0" name=""/>
        <dsp:cNvSpPr/>
      </dsp:nvSpPr>
      <dsp:spPr>
        <a:xfrm>
          <a:off x="0" y="579827"/>
          <a:ext cx="6096000" cy="1158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Sollte 50% - 75% der Präsentation ausmachen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Kernaspekte und Hintergründe müssen verständlich dargestellt werden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Bei sehr großem Fall: Fokussierung auf einen Sachverhalt, aber trotzdem kurze Erklärung des Gesamtzusammenhangs</a:t>
          </a:r>
          <a:endParaRPr lang="de-DE" sz="1000" kern="1200" dirty="0"/>
        </a:p>
      </dsp:txBody>
      <dsp:txXfrm>
        <a:off x="0" y="579827"/>
        <a:ext cx="6096000" cy="1158535"/>
      </dsp:txXfrm>
    </dsp:sp>
    <dsp:sp modelId="{175D2766-85F6-4B97-8E70-BDBC5B3F0CBF}">
      <dsp:nvSpPr>
        <dsp:cNvPr id="0" name=""/>
        <dsp:cNvSpPr/>
      </dsp:nvSpPr>
      <dsp:spPr>
        <a:xfrm>
          <a:off x="1584959" y="1767321"/>
          <a:ext cx="4511040" cy="57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Beitrag der über eine Darstellung der Inhalte der Entscheidung der EU Kommission hinausgeht.</a:t>
          </a:r>
          <a:endParaRPr lang="de-DE" sz="1300" kern="1200" dirty="0"/>
        </a:p>
      </dsp:txBody>
      <dsp:txXfrm>
        <a:off x="1584959" y="1767321"/>
        <a:ext cx="4511040" cy="579180"/>
      </dsp:txXfrm>
    </dsp:sp>
    <dsp:sp modelId="{D3921A10-959E-4D03-8D84-A88AB0208662}">
      <dsp:nvSpPr>
        <dsp:cNvPr id="0" name=""/>
        <dsp:cNvSpPr/>
      </dsp:nvSpPr>
      <dsp:spPr>
        <a:xfrm>
          <a:off x="0" y="1767321"/>
          <a:ext cx="1584960" cy="57918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Eigene Leistung</a:t>
          </a:r>
          <a:endParaRPr lang="de-DE" sz="1800" kern="1200" dirty="0"/>
        </a:p>
      </dsp:txBody>
      <dsp:txXfrm>
        <a:off x="28278" y="1795599"/>
        <a:ext cx="1528404" cy="550902"/>
      </dsp:txXfrm>
    </dsp:sp>
    <dsp:sp modelId="{226F05DB-1456-4422-B8F3-ADFC095A542C}">
      <dsp:nvSpPr>
        <dsp:cNvPr id="0" name=""/>
        <dsp:cNvSpPr/>
      </dsp:nvSpPr>
      <dsp:spPr>
        <a:xfrm>
          <a:off x="0" y="2346502"/>
          <a:ext cx="6096000" cy="1158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Sollte 25% - 50% der Präsentation ausmachen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z.B</a:t>
          </a:r>
          <a:r>
            <a:rPr lang="de-DE" sz="1000" kern="1200" dirty="0" smtClean="0"/>
            <a:t>: Kurze Darstellung eines ökonomischen Modells zu einem Aspekt des Wettbewerbsfalls und Diskussion inwieweit die Annahmen des Modells auf den Fall zutreffen.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z.B</a:t>
          </a:r>
          <a:r>
            <a:rPr lang="de-DE" sz="1000" kern="1200" dirty="0" smtClean="0"/>
            <a:t>: Argumentation aufgrund eines ökonomischen Modells, warum die Handlung der beteiligten Firma die Gesamtwohlfahrt gestärkt/verringert hat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z.B</a:t>
          </a:r>
          <a:r>
            <a:rPr lang="de-DE" sz="1000" kern="1200" dirty="0" smtClean="0"/>
            <a:t>: Vergleich mit einem anderen Fall und Herausstellung der Unterschiede, die zu einem anderen Ergebnis geführt haben</a:t>
          </a:r>
          <a:endParaRPr lang="de-DE" sz="1000" kern="1200" dirty="0"/>
        </a:p>
      </dsp:txBody>
      <dsp:txXfrm>
        <a:off x="0" y="2346502"/>
        <a:ext cx="6096000" cy="1158535"/>
      </dsp:txXfrm>
    </dsp:sp>
    <dsp:sp modelId="{AA565F82-53E2-4674-AACD-D0F310EC0C5B}">
      <dsp:nvSpPr>
        <dsp:cNvPr id="0" name=""/>
        <dsp:cNvSpPr/>
      </dsp:nvSpPr>
      <dsp:spPr>
        <a:xfrm>
          <a:off x="1584959" y="3533997"/>
          <a:ext cx="4511040" cy="57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Eine zum Fall gehörende These oder Frage an die Zuhörer, die als Einstieg zur Diskussion genutzt werden kann</a:t>
          </a:r>
          <a:endParaRPr lang="de-DE" sz="1300" kern="1200" dirty="0"/>
        </a:p>
      </dsp:txBody>
      <dsp:txXfrm>
        <a:off x="1584959" y="3533997"/>
        <a:ext cx="4511040" cy="579180"/>
      </dsp:txXfrm>
    </dsp:sp>
    <dsp:sp modelId="{0BBFBCC1-B0CF-4FC1-A508-CB242B1BB088}">
      <dsp:nvSpPr>
        <dsp:cNvPr id="0" name=""/>
        <dsp:cNvSpPr/>
      </dsp:nvSpPr>
      <dsp:spPr>
        <a:xfrm>
          <a:off x="0" y="3533997"/>
          <a:ext cx="1584960" cy="57918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Diskussion</a:t>
          </a:r>
          <a:endParaRPr lang="de-DE" sz="1800" kern="1200" dirty="0"/>
        </a:p>
      </dsp:txBody>
      <dsp:txXfrm>
        <a:off x="28278" y="3562275"/>
        <a:ext cx="1528404" cy="550902"/>
      </dsp:txXfrm>
    </dsp:sp>
    <dsp:sp modelId="{4319F984-E876-48C6-AECE-2CEF0F915EB0}">
      <dsp:nvSpPr>
        <dsp:cNvPr id="0" name=""/>
        <dsp:cNvSpPr/>
      </dsp:nvSpPr>
      <dsp:spPr>
        <a:xfrm>
          <a:off x="0" y="4113178"/>
          <a:ext cx="6096000" cy="1158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Die Zuhörer – also in erster Linie die Studenten – sollten aufgrund der Präsentation in der Lage sein sinnvoll mitzudiskutieren.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Tipp: Hat man einige weitere Fragestellungen als Ersatz sowie Reaktionen auf erwartete Antworten vorbereitet, kann man die Diskussion in einem Bereich halten, in dem man sich auskennt.</a:t>
          </a:r>
          <a:endParaRPr lang="de-DE" sz="1000" kern="1200" dirty="0"/>
        </a:p>
      </dsp:txBody>
      <dsp:txXfrm>
        <a:off x="0" y="4113178"/>
        <a:ext cx="6096000" cy="1158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TabList">
  <dgm:title val="Registerkartenliste"/>
  <dgm:desc val="Hiermit zeigen Sie nicht sequenzielle oder gruppierte Informationsblöcke an. Eignet sich gut für kleine Textmengen der Ebene 1. Der erste Text der Ebene 2 wird neben dem Text der Ebene 1 angezeigt, und die verbleibenden Texte der Ebene zwei werden unterhalb des Texts on Ebene 1 angezeig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DA3DD0-01CB-4BAC-B42E-BF75BEA4B598}" type="datetimeFigureOut">
              <a:rPr lang="de-DE"/>
              <a:pPr>
                <a:defRPr/>
              </a:pPr>
              <a:t>29.01.2015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A603A0-243E-4851-8F3F-DDBAE2DC85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747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428D5F-DC0F-4C0F-ABE4-7B142900F70B}" type="datetimeFigureOut">
              <a:rPr lang="de-DE"/>
              <a:pPr>
                <a:defRPr/>
              </a:pPr>
              <a:t>29.01.2015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373565-FE89-4CA5-8821-F4FC89A3CD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869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FB2F27-8BF4-4B85-BC01-67CA1E0D142F}" type="slidenum">
              <a:rPr lang="de-DE" smtClean="0">
                <a:solidFill>
                  <a:srgbClr val="000000"/>
                </a:solidFill>
                <a:latin typeface="Times" pitchFamily="18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 smtClean="0">
              <a:solidFill>
                <a:srgbClr val="000000"/>
              </a:solidFill>
              <a:latin typeface="Times" pitchFamily="18" charset="0"/>
              <a:cs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1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610030-2AFD-4924-AEE9-DB8E5BF15F4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070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2DA17D-331A-42E6-8C34-39FBA8156DBD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332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C48215-EBF2-41C8-995A-439B9354778B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246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FB2F27-8BF4-4B85-BC01-67CA1E0D142F}" type="slidenum">
              <a:rPr lang="de-DE" smtClean="0">
                <a:solidFill>
                  <a:srgbClr val="000000"/>
                </a:solidFill>
                <a:latin typeface="Times" pitchFamily="18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DE" smtClean="0">
              <a:solidFill>
                <a:srgbClr val="000000"/>
              </a:solidFill>
              <a:latin typeface="Times" pitchFamily="18" charset="0"/>
              <a:cs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18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C4FE7E-1D14-4C6E-BA97-837DD0F884F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809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800"/>
            </a:lvl1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65863"/>
            <a:ext cx="2133600" cy="476250"/>
          </a:xfrm>
        </p:spPr>
        <p:txBody>
          <a:bodyPr/>
          <a:lstStyle>
            <a:lvl1pPr>
              <a:defRPr sz="6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6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600">
                <a:latin typeface="+mn-lt"/>
              </a:defRPr>
            </a:lvl1pPr>
          </a:lstStyle>
          <a:p>
            <a:pPr>
              <a:defRPr/>
            </a:pPr>
            <a:fld id="{10D9C06A-216D-48C3-B411-9DAED82730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527050"/>
            <a:ext cx="9144000" cy="758825"/>
          </a:xfrm>
          <a:prstGeom prst="rect">
            <a:avLst/>
          </a:prstGeom>
          <a:solidFill>
            <a:srgbClr val="56AA1C"/>
          </a:solidFill>
          <a:ln w="19050">
            <a:noFill/>
            <a:miter lim="800000"/>
            <a:headEnd/>
            <a:tailEnd type="none" w="sm" len="lg"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0325" y="214313"/>
            <a:ext cx="1392238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809625" y="571480"/>
            <a:ext cx="7800975" cy="65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09625" y="1752600"/>
            <a:ext cx="7543800" cy="4248168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914400"/>
            <a:ext cx="78009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17526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0000"/>
                </a:solidFill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fld id="{047B404C-4AD8-49FD-B8DD-AFE4C82D9B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0" y="182563"/>
            <a:ext cx="9144000" cy="0"/>
          </a:xfrm>
          <a:prstGeom prst="line">
            <a:avLst/>
          </a:prstGeom>
          <a:noFill/>
          <a:ln w="9525">
            <a:solidFill>
              <a:srgbClr val="56AA1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179388"/>
            <a:ext cx="719138" cy="179387"/>
          </a:xfrm>
          <a:prstGeom prst="rect">
            <a:avLst/>
          </a:prstGeom>
          <a:solidFill>
            <a:srgbClr val="56AA1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solidFill>
                <a:srgbClr val="BD4505"/>
              </a:solidFill>
              <a:latin typeface="Times" pitchFamily="1" charset="0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896938" y="198438"/>
            <a:ext cx="60372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de-DE" sz="1000" dirty="0">
                <a:solidFill>
                  <a:srgbClr val="56AA1C"/>
                </a:solidFill>
                <a:latin typeface="Arial" charset="0"/>
              </a:rPr>
              <a:t> </a:t>
            </a:r>
            <a:r>
              <a:rPr lang="de-DE" sz="1000" dirty="0" smtClean="0">
                <a:solidFill>
                  <a:srgbClr val="56AA1C"/>
                </a:solidFill>
                <a:latin typeface="Arial" charset="0"/>
              </a:rPr>
              <a:t>Seminar zur Wettbewerbspolitik | </a:t>
            </a:r>
            <a:r>
              <a:rPr lang="de-DE" sz="1000" dirty="0">
                <a:solidFill>
                  <a:srgbClr val="56AA1C"/>
                </a:solidFill>
                <a:latin typeface="Arial" charset="0"/>
              </a:rPr>
              <a:t>Institut für </a:t>
            </a:r>
            <a:r>
              <a:rPr lang="de-DE" sz="1000" dirty="0" smtClean="0">
                <a:solidFill>
                  <a:srgbClr val="56AA1C"/>
                </a:solidFill>
                <a:latin typeface="Arial" charset="0"/>
              </a:rPr>
              <a:t>Wirtschaftswissenschaften</a:t>
            </a:r>
            <a:endParaRPr lang="de-DE" sz="1000" b="1" dirty="0">
              <a:solidFill>
                <a:srgbClr val="56AA1C"/>
              </a:solidFill>
              <a:latin typeface="Arial" charset="0"/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gray">
          <a:xfrm>
            <a:off x="179388" y="192088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1000" dirty="0">
                <a:solidFill>
                  <a:srgbClr val="FFFFFF"/>
                </a:solidFill>
                <a:latin typeface="Arial" charset="0"/>
              </a:rPr>
              <a:t>Seite </a:t>
            </a:r>
            <a:fld id="{F69A09C6-CDD8-46C9-9110-4E9C9268275B}" type="slidenum">
              <a:rPr lang="de-DE" sz="1000">
                <a:solidFill>
                  <a:srgbClr val="FFFFFF"/>
                </a:solidFill>
                <a:latin typeface="Arial" charset="0"/>
              </a:rPr>
              <a:pPr eaLnBrk="0" hangingPunct="0">
                <a:spcBef>
                  <a:spcPct val="50000"/>
                </a:spcBef>
                <a:defRPr/>
              </a:pPr>
              <a:t>‹Nr.›</a:t>
            </a:fld>
            <a:endParaRPr lang="de-DE" sz="1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0" y="1751013"/>
            <a:ext cx="9144000" cy="0"/>
          </a:xfrm>
          <a:prstGeom prst="line">
            <a:avLst/>
          </a:prstGeom>
          <a:noFill/>
          <a:ln w="63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rot="-5400000">
            <a:off x="-2518569" y="3437732"/>
            <a:ext cx="6837363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transition>
    <p:dissolv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660400"/>
            <a:ext cx="36004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785813" y="2236788"/>
            <a:ext cx="7786687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tabLst>
                <a:tab pos="474663" algn="l"/>
              </a:tabLst>
            </a:pPr>
            <a:r>
              <a:rPr lang="de-DE" sz="4800" dirty="0" smtClean="0">
                <a:solidFill>
                  <a:schemeClr val="bg1"/>
                </a:solidFill>
                <a:latin typeface="Calibri" pitchFamily="34" charset="0"/>
              </a:rPr>
              <a:t>Richtlinien zur</a:t>
            </a:r>
          </a:p>
          <a:p>
            <a:pPr algn="ctr" eaLnBrk="0" hangingPunct="0">
              <a:tabLst>
                <a:tab pos="474663" algn="l"/>
              </a:tabLst>
            </a:pPr>
            <a:r>
              <a:rPr lang="de-DE" sz="4800" dirty="0" smtClean="0">
                <a:solidFill>
                  <a:schemeClr val="bg1"/>
                </a:solidFill>
                <a:latin typeface="Calibri" pitchFamily="34" charset="0"/>
              </a:rPr>
              <a:t>Seminarpräsentation</a:t>
            </a:r>
            <a:endParaRPr lang="de-DE" sz="4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0" name="Text Box 33"/>
          <p:cNvSpPr txBox="1">
            <a:spLocks noChangeArrowheads="1"/>
          </p:cNvSpPr>
          <p:nvPr/>
        </p:nvSpPr>
        <p:spPr bwMode="auto">
          <a:xfrm>
            <a:off x="785813" y="5857875"/>
            <a:ext cx="5414962" cy="169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ts val="1200"/>
              </a:lnSpc>
              <a:buClr>
                <a:srgbClr val="000000"/>
              </a:buClr>
              <a:buFont typeface="Times" pitchFamily="18" charset="0"/>
              <a:buNone/>
              <a:tabLst>
                <a:tab pos="474663" algn="l"/>
              </a:tabLst>
            </a:pPr>
            <a:r>
              <a:rPr lang="de-DE" sz="1600" b="1" dirty="0">
                <a:solidFill>
                  <a:srgbClr val="323232"/>
                </a:solidFill>
                <a:latin typeface="Calibri" pitchFamily="34" charset="0"/>
              </a:rPr>
              <a:t>Institut für </a:t>
            </a:r>
            <a:r>
              <a:rPr lang="de-DE" sz="1600" b="1" dirty="0" smtClean="0">
                <a:solidFill>
                  <a:srgbClr val="323232"/>
                </a:solidFill>
                <a:latin typeface="Calibri" pitchFamily="34" charset="0"/>
              </a:rPr>
              <a:t>Wirtschaftswissenschaften </a:t>
            </a:r>
            <a:r>
              <a:rPr lang="de-DE" sz="1600" b="1" dirty="0">
                <a:solidFill>
                  <a:srgbClr val="323232"/>
                </a:solidFill>
                <a:latin typeface="Calibri" pitchFamily="34" charset="0"/>
              </a:rPr>
              <a:t>| </a:t>
            </a:r>
            <a:r>
              <a:rPr lang="de-DE" sz="1600" b="1" dirty="0" smtClean="0">
                <a:solidFill>
                  <a:srgbClr val="323232"/>
                </a:solidFill>
                <a:latin typeface="Calibri" pitchFamily="34" charset="0"/>
              </a:rPr>
              <a:t>29.01.2015</a:t>
            </a:r>
            <a:endParaRPr lang="de-DE" sz="1600" b="1" dirty="0">
              <a:solidFill>
                <a:srgbClr val="323232"/>
              </a:solidFill>
              <a:latin typeface="Calibri" pitchFamily="34" charset="0"/>
            </a:endParaRPr>
          </a:p>
        </p:txBody>
      </p:sp>
      <p:sp>
        <p:nvSpPr>
          <p:cNvPr id="4101" name="Textfeld 4"/>
          <p:cNvSpPr txBox="1">
            <a:spLocks noChangeArrowheads="1"/>
          </p:cNvSpPr>
          <p:nvPr/>
        </p:nvSpPr>
        <p:spPr bwMode="auto">
          <a:xfrm>
            <a:off x="785813" y="4416425"/>
            <a:ext cx="3714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tabLst>
                <a:tab pos="474663" algn="l"/>
              </a:tabLst>
            </a:pPr>
            <a:r>
              <a:rPr lang="de-DE" sz="2400" dirty="0" smtClean="0">
                <a:latin typeface="Calibri" pitchFamily="34" charset="0"/>
              </a:rPr>
              <a:t>Martin Kies*</a:t>
            </a:r>
            <a:endParaRPr lang="de-DE" sz="2400" dirty="0">
              <a:latin typeface="Calibri" pitchFamily="34" charset="0"/>
            </a:endParaRPr>
          </a:p>
        </p:txBody>
      </p:sp>
      <p:sp>
        <p:nvSpPr>
          <p:cNvPr id="2" name="Textfeld 1"/>
          <p:cNvSpPr txBox="1"/>
          <p:nvPr/>
        </p:nvSpPr>
        <p:spPr bwMode="auto">
          <a:xfrm>
            <a:off x="179512" y="6597352"/>
            <a:ext cx="878497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eaLnBrk="0" hangingPunct="0">
              <a:tabLst>
                <a:tab pos="474663" algn="l"/>
              </a:tabLst>
            </a:pPr>
            <a:r>
              <a:rPr lang="de-DE" sz="900" kern="1200" dirty="0" smtClean="0">
                <a:latin typeface="Arial" pitchFamily="34" charset="0"/>
                <a:ea typeface="+mn-ea"/>
                <a:cs typeface="Arial" pitchFamily="34" charset="0"/>
              </a:rPr>
              <a:t>* Stark beeinflusst von der </a:t>
            </a:r>
            <a:r>
              <a:rPr lang="de-DE" sz="900" dirty="0"/>
              <a:t>Präsentation </a:t>
            </a:r>
            <a:r>
              <a:rPr lang="de-DE" sz="900" dirty="0" smtClean="0"/>
              <a:t>„Präsentations- </a:t>
            </a:r>
            <a:r>
              <a:rPr lang="de-DE" sz="900" dirty="0"/>
              <a:t>und </a:t>
            </a:r>
            <a:r>
              <a:rPr lang="de-DE" sz="900" dirty="0" smtClean="0"/>
              <a:t>Foliencoaching“ von André Seemann (Institut für Controlling, Universität Ulm)</a:t>
            </a:r>
            <a:endParaRPr lang="de-DE" sz="900" kern="1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660400"/>
            <a:ext cx="36004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678657" y="3059668"/>
            <a:ext cx="7786687" cy="7386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tabLst>
                <a:tab pos="474663" algn="l"/>
              </a:tabLst>
            </a:pPr>
            <a:r>
              <a:rPr lang="de-DE" sz="4800" dirty="0" smtClean="0">
                <a:solidFill>
                  <a:schemeClr val="bg1"/>
                </a:solidFill>
                <a:latin typeface="Calibri" pitchFamily="34" charset="0"/>
              </a:rPr>
              <a:t>Anhang</a:t>
            </a:r>
            <a:endParaRPr lang="de-DE" sz="4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88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speziellen Zielsetzungen des Seminars sollten beachtet werden</a:t>
            </a:r>
            <a:endParaRPr lang="de-DE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89993078"/>
              </p:ext>
            </p:extLst>
          </p:nvPr>
        </p:nvGraphicFramePr>
        <p:xfrm>
          <a:off x="1524000" y="1397000"/>
          <a:ext cx="609600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8678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AT" smtClean="0">
                <a:latin typeface="Calibri" pitchFamily="34" charset="0"/>
              </a:rPr>
              <a:t>Eine klare Inhaltsvermittlung bedarf einer stringenten Strukturierung der Inhalte</a:t>
            </a: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57188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Hinführung </a:t>
            </a:r>
            <a:r>
              <a:rPr lang="de-DE" sz="2000" dirty="0">
                <a:latin typeface="Calibri" pitchFamily="34" charset="0"/>
                <a:cs typeface="+mn-cs"/>
              </a:rPr>
              <a:t>zum Thema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Zielsetzung der Präsentation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Vorstellung der Agenda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Relevanz des Themas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…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500313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Logische Argumentation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Überleitungen zwischen den Folien, wenn möglich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Zusammen-</a:t>
            </a:r>
            <a:r>
              <a:rPr lang="de-DE" sz="2000" dirty="0" err="1">
                <a:latin typeface="Calibri" pitchFamily="34" charset="0"/>
                <a:cs typeface="+mn-cs"/>
              </a:rPr>
              <a:t>fassung</a:t>
            </a:r>
            <a:r>
              <a:rPr lang="de-DE" sz="2000" dirty="0">
                <a:latin typeface="Calibri" pitchFamily="34" charset="0"/>
                <a:cs typeface="+mn-cs"/>
              </a:rPr>
              <a:t> relevanter Zwischen-</a:t>
            </a:r>
            <a:r>
              <a:rPr lang="de-DE" sz="2000" dirty="0" err="1">
                <a:latin typeface="Calibri" pitchFamily="34" charset="0"/>
                <a:cs typeface="+mn-cs"/>
              </a:rPr>
              <a:t>ergebnisse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defRPr/>
            </a:pPr>
            <a:endParaRPr lang="de-DE" sz="2000" dirty="0">
              <a:latin typeface="Calibri" pitchFamily="34" charset="0"/>
              <a:cs typeface="+mn-cs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4643438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Zusammen-</a:t>
            </a:r>
            <a:r>
              <a:rPr lang="de-DE" sz="2000" dirty="0" err="1">
                <a:latin typeface="Calibri" pitchFamily="34" charset="0"/>
                <a:cs typeface="+mn-cs"/>
              </a:rPr>
              <a:t>fassung</a:t>
            </a:r>
            <a:r>
              <a:rPr lang="de-DE" sz="2000" dirty="0">
                <a:latin typeface="Calibri" pitchFamily="34" charset="0"/>
                <a:cs typeface="+mn-cs"/>
              </a:rPr>
              <a:t> der wichtigsten Ergebnisse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Offene Frage, die zur Diskussion einlädt</a:t>
            </a:r>
            <a:endParaRPr lang="de-DE" sz="2000" dirty="0">
              <a:latin typeface="Calibri" pitchFamily="34" charset="0"/>
              <a:cs typeface="+mn-cs"/>
            </a:endParaRPr>
          </a:p>
        </p:txBody>
      </p:sp>
      <p:sp>
        <p:nvSpPr>
          <p:cNvPr id="10246" name="AutoShape 8"/>
          <p:cNvSpPr>
            <a:spLocks noChangeArrowheads="1"/>
          </p:cNvSpPr>
          <p:nvPr/>
        </p:nvSpPr>
        <p:spPr bwMode="auto">
          <a:xfrm>
            <a:off x="371475" y="1571625"/>
            <a:ext cx="2128838" cy="668338"/>
          </a:xfrm>
          <a:prstGeom prst="chevron">
            <a:avLst>
              <a:gd name="adj" fmla="val 21383"/>
            </a:avLst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800">
                <a:solidFill>
                  <a:schemeClr val="bg1"/>
                </a:solidFill>
                <a:latin typeface="Calibri" pitchFamily="34" charset="0"/>
              </a:rPr>
              <a:t>Einleitung</a:t>
            </a:r>
          </a:p>
        </p:txBody>
      </p:sp>
      <p:sp>
        <p:nvSpPr>
          <p:cNvPr id="10247" name="AutoShape 9"/>
          <p:cNvSpPr>
            <a:spLocks noChangeArrowheads="1"/>
          </p:cNvSpPr>
          <p:nvPr/>
        </p:nvSpPr>
        <p:spPr bwMode="auto">
          <a:xfrm>
            <a:off x="2514600" y="1571625"/>
            <a:ext cx="2128838" cy="668338"/>
          </a:xfrm>
          <a:prstGeom prst="chevron">
            <a:avLst>
              <a:gd name="adj" fmla="val 21383"/>
            </a:avLst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800">
                <a:solidFill>
                  <a:schemeClr val="bg1"/>
                </a:solidFill>
                <a:latin typeface="Calibri" pitchFamily="34" charset="0"/>
              </a:rPr>
              <a:t>Hauptteil</a:t>
            </a:r>
          </a:p>
        </p:txBody>
      </p:sp>
      <p:sp>
        <p:nvSpPr>
          <p:cNvPr id="10248" name="AutoShape 10"/>
          <p:cNvSpPr>
            <a:spLocks noChangeArrowheads="1"/>
          </p:cNvSpPr>
          <p:nvPr/>
        </p:nvSpPr>
        <p:spPr bwMode="auto">
          <a:xfrm>
            <a:off x="4645025" y="1571625"/>
            <a:ext cx="2141538" cy="668338"/>
          </a:xfrm>
          <a:prstGeom prst="chevron">
            <a:avLst>
              <a:gd name="adj" fmla="val 21377"/>
            </a:avLst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800">
                <a:solidFill>
                  <a:schemeClr val="bg1"/>
                </a:solidFill>
                <a:latin typeface="Calibri" pitchFamily="34" charset="0"/>
              </a:rPr>
              <a:t>Schluss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80213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Evtl.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Zusatzinfor-mationen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Evtl. Details </a:t>
            </a:r>
            <a:r>
              <a:rPr lang="de-DE" sz="2000" dirty="0">
                <a:latin typeface="Calibri" pitchFamily="34" charset="0"/>
                <a:cs typeface="+mn-cs"/>
              </a:rPr>
              <a:t>zu Ergebnissen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Evtl.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Zwischen-ergebnisse</a:t>
            </a:r>
            <a:r>
              <a:rPr lang="de-DE" sz="2000" dirty="0">
                <a:latin typeface="Calibri" pitchFamily="34" charset="0"/>
                <a:cs typeface="+mn-cs"/>
              </a:rPr>
              <a:t>/ </a:t>
            </a:r>
            <a:br>
              <a:rPr lang="de-DE" sz="2000" dirty="0">
                <a:latin typeface="Calibri" pitchFamily="34" charset="0"/>
                <a:cs typeface="+mn-cs"/>
              </a:rPr>
            </a:br>
            <a:r>
              <a:rPr lang="de-DE" sz="2000" dirty="0">
                <a:latin typeface="Calibri" pitchFamily="34" charset="0"/>
                <a:cs typeface="+mn-cs"/>
              </a:rPr>
              <a:t>-schritte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…</a:t>
            </a:r>
            <a:endParaRPr lang="de-DE" sz="2000" dirty="0">
              <a:latin typeface="Calibri" pitchFamily="34" charset="0"/>
              <a:cs typeface="+mn-cs"/>
            </a:endParaRP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6781800" y="1571625"/>
            <a:ext cx="2147888" cy="668338"/>
          </a:xfrm>
          <a:prstGeom prst="chevron">
            <a:avLst>
              <a:gd name="adj" fmla="val 21381"/>
            </a:avLst>
          </a:prstGeom>
          <a:noFill/>
          <a:ln w="38100" algn="ctr">
            <a:solidFill>
              <a:schemeClr val="accent1"/>
            </a:solidFill>
            <a:prstDash val="lgDash"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800" dirty="0" smtClean="0">
                <a:latin typeface="Calibri" pitchFamily="34" charset="0"/>
              </a:rPr>
              <a:t>Anhang</a:t>
            </a:r>
            <a:endParaRPr lang="de-DE" sz="28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Literaturverzeichnis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Kranz, S. 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(2013), </a:t>
            </a:r>
          </a:p>
          <a:p>
            <a:pPr marL="0" indent="0">
              <a:buNone/>
            </a:pPr>
            <a:r>
              <a:rPr lang="de-DE" sz="1400" dirty="0" smtClean="0">
                <a:latin typeface="Calibri" pitchFamily="34" charset="0"/>
                <a:cs typeface="Calibri" pitchFamily="34" charset="0"/>
              </a:rPr>
              <a:t>	"</a:t>
            </a:r>
            <a:r>
              <a:rPr lang="de-DE" sz="1400" dirty="0">
                <a:latin typeface="Calibri" pitchFamily="34" charset="0"/>
                <a:cs typeface="Calibri" pitchFamily="34" charset="0"/>
              </a:rPr>
              <a:t>Richtlinien zur Erstellung 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einer wissenschaftlichen Arbeit</a:t>
            </a:r>
            <a:r>
              <a:rPr lang="de-DE" sz="1400" dirty="0">
                <a:latin typeface="Calibri" pitchFamily="34" charset="0"/>
                <a:cs typeface="Calibri" pitchFamily="34" charset="0"/>
              </a:rPr>
              <a:t>“ ,</a:t>
            </a:r>
            <a:endParaRPr lang="de-DE" sz="1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de-DE" sz="1400" dirty="0">
                <a:latin typeface="Calibri" pitchFamily="34" charset="0"/>
                <a:cs typeface="Calibri" pitchFamily="34" charset="0"/>
              </a:rPr>
              <a:t>	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http</a:t>
            </a:r>
            <a:r>
              <a:rPr lang="de-DE" sz="1000" i="1" dirty="0">
                <a:latin typeface="Calibri" pitchFamily="34" charset="0"/>
                <a:cs typeface="Calibri" pitchFamily="34" charset="0"/>
              </a:rPr>
              <a:t>://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www.uni-ulm.de/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fileadmin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website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_uni_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ulm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/ mawi.inst.160/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pdf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_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dokumente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richtlinien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_02.pdf,</a:t>
            </a:r>
          </a:p>
          <a:p>
            <a:pPr marL="0" indent="0">
              <a:buNone/>
            </a:pPr>
            <a:r>
              <a:rPr lang="de-DE" sz="1000" dirty="0">
                <a:latin typeface="Calibri" pitchFamily="34" charset="0"/>
                <a:cs typeface="Calibri" pitchFamily="34" charset="0"/>
              </a:rPr>
              <a:t>	</a:t>
            </a:r>
            <a:r>
              <a:rPr lang="de-DE" sz="1000" dirty="0" smtClean="0">
                <a:latin typeface="Calibri" pitchFamily="34" charset="0"/>
                <a:cs typeface="Calibri" pitchFamily="34" charset="0"/>
              </a:rPr>
              <a:t>Version vom 30. Januar 2013</a:t>
            </a:r>
            <a:endParaRPr lang="de-DE" sz="1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25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Empfohlene Struktur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450120815"/>
              </p:ext>
            </p:extLst>
          </p:nvPr>
        </p:nvGraphicFramePr>
        <p:xfrm>
          <a:off x="1103784" y="1412776"/>
          <a:ext cx="693643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044923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Calibri" pitchFamily="34" charset="0"/>
              </a:rPr>
              <a:t>Zeitliche Berücksichtigung interaktiver und organisatorischer Präsentationsteile</a:t>
            </a:r>
          </a:p>
        </p:txBody>
      </p:sp>
      <p:grpSp>
        <p:nvGrpSpPr>
          <p:cNvPr id="12291" name="Group 82"/>
          <p:cNvGrpSpPr>
            <a:grpSpLocks/>
          </p:cNvGrpSpPr>
          <p:nvPr/>
        </p:nvGrpSpPr>
        <p:grpSpPr bwMode="auto">
          <a:xfrm>
            <a:off x="1412875" y="1490663"/>
            <a:ext cx="6351588" cy="4438650"/>
            <a:chOff x="1009" y="836"/>
            <a:chExt cx="4534" cy="3200"/>
          </a:xfrm>
        </p:grpSpPr>
        <p:sp>
          <p:nvSpPr>
            <p:cNvPr id="12294" name="Freeform 5"/>
            <p:cNvSpPr>
              <a:spLocks/>
            </p:cNvSpPr>
            <p:nvPr/>
          </p:nvSpPr>
          <p:spPr bwMode="auto">
            <a:xfrm rot="1437127">
              <a:off x="2042" y="1631"/>
              <a:ext cx="2243" cy="2207"/>
            </a:xfrm>
            <a:custGeom>
              <a:avLst/>
              <a:gdLst>
                <a:gd name="T0" fmla="*/ 438 w 3403"/>
                <a:gd name="T1" fmla="*/ 3 h 3396"/>
                <a:gd name="T2" fmla="*/ 343 w 3403"/>
                <a:gd name="T3" fmla="*/ 21 h 3396"/>
                <a:gd name="T4" fmla="*/ 256 w 3403"/>
                <a:gd name="T5" fmla="*/ 57 h 3396"/>
                <a:gd name="T6" fmla="*/ 178 w 3403"/>
                <a:gd name="T7" fmla="*/ 106 h 3396"/>
                <a:gd name="T8" fmla="*/ 110 w 3403"/>
                <a:gd name="T9" fmla="*/ 169 h 3396"/>
                <a:gd name="T10" fmla="*/ 59 w 3403"/>
                <a:gd name="T11" fmla="*/ 243 h 3396"/>
                <a:gd name="T12" fmla="*/ 22 w 3403"/>
                <a:gd name="T13" fmla="*/ 328 h 3396"/>
                <a:gd name="T14" fmla="*/ 3 w 3403"/>
                <a:gd name="T15" fmla="*/ 418 h 3396"/>
                <a:gd name="T16" fmla="*/ 3 w 3403"/>
                <a:gd name="T17" fmla="*/ 514 h 3396"/>
                <a:gd name="T18" fmla="*/ 22 w 3403"/>
                <a:gd name="T19" fmla="*/ 605 h 3396"/>
                <a:gd name="T20" fmla="*/ 59 w 3403"/>
                <a:gd name="T21" fmla="*/ 689 h 3396"/>
                <a:gd name="T22" fmla="*/ 110 w 3403"/>
                <a:gd name="T23" fmla="*/ 762 h 3396"/>
                <a:gd name="T24" fmla="*/ 178 w 3403"/>
                <a:gd name="T25" fmla="*/ 826 h 3396"/>
                <a:gd name="T26" fmla="*/ 256 w 3403"/>
                <a:gd name="T27" fmla="*/ 875 h 3396"/>
                <a:gd name="T28" fmla="*/ 343 w 3403"/>
                <a:gd name="T29" fmla="*/ 911 h 3396"/>
                <a:gd name="T30" fmla="*/ 438 w 3403"/>
                <a:gd name="T31" fmla="*/ 929 h 3396"/>
                <a:gd name="T32" fmla="*/ 538 w 3403"/>
                <a:gd name="T33" fmla="*/ 929 h 3396"/>
                <a:gd name="T34" fmla="*/ 633 w 3403"/>
                <a:gd name="T35" fmla="*/ 911 h 3396"/>
                <a:gd name="T36" fmla="*/ 720 w 3403"/>
                <a:gd name="T37" fmla="*/ 875 h 3396"/>
                <a:gd name="T38" fmla="*/ 797 w 3403"/>
                <a:gd name="T39" fmla="*/ 826 h 3396"/>
                <a:gd name="T40" fmla="*/ 863 w 3403"/>
                <a:gd name="T41" fmla="*/ 762 h 3396"/>
                <a:gd name="T42" fmla="*/ 916 w 3403"/>
                <a:gd name="T43" fmla="*/ 689 h 3396"/>
                <a:gd name="T44" fmla="*/ 952 w 3403"/>
                <a:gd name="T45" fmla="*/ 605 h 3396"/>
                <a:gd name="T46" fmla="*/ 972 w 3403"/>
                <a:gd name="T47" fmla="*/ 514 h 3396"/>
                <a:gd name="T48" fmla="*/ 972 w 3403"/>
                <a:gd name="T49" fmla="*/ 418 h 3396"/>
                <a:gd name="T50" fmla="*/ 952 w 3403"/>
                <a:gd name="T51" fmla="*/ 328 h 3396"/>
                <a:gd name="T52" fmla="*/ 916 w 3403"/>
                <a:gd name="T53" fmla="*/ 243 h 3396"/>
                <a:gd name="T54" fmla="*/ 863 w 3403"/>
                <a:gd name="T55" fmla="*/ 169 h 3396"/>
                <a:gd name="T56" fmla="*/ 797 w 3403"/>
                <a:gd name="T57" fmla="*/ 106 h 3396"/>
                <a:gd name="T58" fmla="*/ 720 w 3403"/>
                <a:gd name="T59" fmla="*/ 57 h 3396"/>
                <a:gd name="T60" fmla="*/ 633 w 3403"/>
                <a:gd name="T61" fmla="*/ 21 h 3396"/>
                <a:gd name="T62" fmla="*/ 538 w 3403"/>
                <a:gd name="T63" fmla="*/ 3 h 33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03"/>
                <a:gd name="T97" fmla="*/ 0 h 3396"/>
                <a:gd name="T98" fmla="*/ 3403 w 3403"/>
                <a:gd name="T99" fmla="*/ 3396 h 33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03" h="3396">
                  <a:moveTo>
                    <a:pt x="1704" y="0"/>
                  </a:moveTo>
                  <a:lnTo>
                    <a:pt x="1530" y="10"/>
                  </a:lnTo>
                  <a:lnTo>
                    <a:pt x="1361" y="32"/>
                  </a:lnTo>
                  <a:lnTo>
                    <a:pt x="1198" y="76"/>
                  </a:lnTo>
                  <a:lnTo>
                    <a:pt x="1040" y="130"/>
                  </a:lnTo>
                  <a:lnTo>
                    <a:pt x="893" y="206"/>
                  </a:lnTo>
                  <a:lnTo>
                    <a:pt x="751" y="288"/>
                  </a:lnTo>
                  <a:lnTo>
                    <a:pt x="620" y="386"/>
                  </a:lnTo>
                  <a:lnTo>
                    <a:pt x="501" y="495"/>
                  </a:lnTo>
                  <a:lnTo>
                    <a:pt x="386" y="615"/>
                  </a:lnTo>
                  <a:lnTo>
                    <a:pt x="288" y="745"/>
                  </a:lnTo>
                  <a:lnTo>
                    <a:pt x="207" y="887"/>
                  </a:lnTo>
                  <a:lnTo>
                    <a:pt x="136" y="1034"/>
                  </a:lnTo>
                  <a:lnTo>
                    <a:pt x="76" y="1192"/>
                  </a:lnTo>
                  <a:lnTo>
                    <a:pt x="32" y="1355"/>
                  </a:lnTo>
                  <a:lnTo>
                    <a:pt x="11" y="1524"/>
                  </a:lnTo>
                  <a:lnTo>
                    <a:pt x="0" y="1698"/>
                  </a:lnTo>
                  <a:lnTo>
                    <a:pt x="11" y="1872"/>
                  </a:lnTo>
                  <a:lnTo>
                    <a:pt x="32" y="2041"/>
                  </a:lnTo>
                  <a:lnTo>
                    <a:pt x="76" y="2204"/>
                  </a:lnTo>
                  <a:lnTo>
                    <a:pt x="136" y="2356"/>
                  </a:lnTo>
                  <a:lnTo>
                    <a:pt x="207" y="2509"/>
                  </a:lnTo>
                  <a:lnTo>
                    <a:pt x="288" y="2645"/>
                  </a:lnTo>
                  <a:lnTo>
                    <a:pt x="386" y="2776"/>
                  </a:lnTo>
                  <a:lnTo>
                    <a:pt x="501" y="2895"/>
                  </a:lnTo>
                  <a:lnTo>
                    <a:pt x="620" y="3010"/>
                  </a:lnTo>
                  <a:lnTo>
                    <a:pt x="751" y="3108"/>
                  </a:lnTo>
                  <a:lnTo>
                    <a:pt x="893" y="3189"/>
                  </a:lnTo>
                  <a:lnTo>
                    <a:pt x="1040" y="3260"/>
                  </a:lnTo>
                  <a:lnTo>
                    <a:pt x="1198" y="3320"/>
                  </a:lnTo>
                  <a:lnTo>
                    <a:pt x="1361" y="3363"/>
                  </a:lnTo>
                  <a:lnTo>
                    <a:pt x="1530" y="3385"/>
                  </a:lnTo>
                  <a:lnTo>
                    <a:pt x="1704" y="3396"/>
                  </a:lnTo>
                  <a:lnTo>
                    <a:pt x="1878" y="3385"/>
                  </a:lnTo>
                  <a:lnTo>
                    <a:pt x="2047" y="3363"/>
                  </a:lnTo>
                  <a:lnTo>
                    <a:pt x="2210" y="3320"/>
                  </a:lnTo>
                  <a:lnTo>
                    <a:pt x="2363" y="3260"/>
                  </a:lnTo>
                  <a:lnTo>
                    <a:pt x="2515" y="3189"/>
                  </a:lnTo>
                  <a:lnTo>
                    <a:pt x="2652" y="3108"/>
                  </a:lnTo>
                  <a:lnTo>
                    <a:pt x="2782" y="3010"/>
                  </a:lnTo>
                  <a:lnTo>
                    <a:pt x="2907" y="2895"/>
                  </a:lnTo>
                  <a:lnTo>
                    <a:pt x="3016" y="2776"/>
                  </a:lnTo>
                  <a:lnTo>
                    <a:pt x="3114" y="2645"/>
                  </a:lnTo>
                  <a:lnTo>
                    <a:pt x="3196" y="2509"/>
                  </a:lnTo>
                  <a:lnTo>
                    <a:pt x="3267" y="2356"/>
                  </a:lnTo>
                  <a:lnTo>
                    <a:pt x="3327" y="2204"/>
                  </a:lnTo>
                  <a:lnTo>
                    <a:pt x="3370" y="2041"/>
                  </a:lnTo>
                  <a:lnTo>
                    <a:pt x="3392" y="1872"/>
                  </a:lnTo>
                  <a:lnTo>
                    <a:pt x="3403" y="1698"/>
                  </a:lnTo>
                  <a:lnTo>
                    <a:pt x="3392" y="1524"/>
                  </a:lnTo>
                  <a:lnTo>
                    <a:pt x="3370" y="1355"/>
                  </a:lnTo>
                  <a:lnTo>
                    <a:pt x="3327" y="1192"/>
                  </a:lnTo>
                  <a:lnTo>
                    <a:pt x="3267" y="1034"/>
                  </a:lnTo>
                  <a:lnTo>
                    <a:pt x="3196" y="887"/>
                  </a:lnTo>
                  <a:lnTo>
                    <a:pt x="3114" y="745"/>
                  </a:lnTo>
                  <a:lnTo>
                    <a:pt x="3016" y="615"/>
                  </a:lnTo>
                  <a:lnTo>
                    <a:pt x="2907" y="495"/>
                  </a:lnTo>
                  <a:lnTo>
                    <a:pt x="2782" y="386"/>
                  </a:lnTo>
                  <a:lnTo>
                    <a:pt x="2652" y="288"/>
                  </a:lnTo>
                  <a:lnTo>
                    <a:pt x="2515" y="206"/>
                  </a:lnTo>
                  <a:lnTo>
                    <a:pt x="2363" y="130"/>
                  </a:lnTo>
                  <a:lnTo>
                    <a:pt x="2210" y="76"/>
                  </a:lnTo>
                  <a:lnTo>
                    <a:pt x="2047" y="32"/>
                  </a:lnTo>
                  <a:lnTo>
                    <a:pt x="1878" y="10"/>
                  </a:lnTo>
                  <a:lnTo>
                    <a:pt x="170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5" name="Freeform 6"/>
            <p:cNvSpPr>
              <a:spLocks/>
            </p:cNvSpPr>
            <p:nvPr/>
          </p:nvSpPr>
          <p:spPr bwMode="auto">
            <a:xfrm rot="1437127">
              <a:off x="2304" y="1432"/>
              <a:ext cx="1142" cy="1122"/>
            </a:xfrm>
            <a:custGeom>
              <a:avLst/>
              <a:gdLst>
                <a:gd name="T0" fmla="*/ 16 w 1732"/>
                <a:gd name="T1" fmla="*/ 474 h 1726"/>
                <a:gd name="T2" fmla="*/ 16 w 1732"/>
                <a:gd name="T3" fmla="*/ 474 h 1726"/>
                <a:gd name="T4" fmla="*/ 19 w 1732"/>
                <a:gd name="T5" fmla="*/ 426 h 1726"/>
                <a:gd name="T6" fmla="*/ 25 w 1732"/>
                <a:gd name="T7" fmla="*/ 381 h 1726"/>
                <a:gd name="T8" fmla="*/ 38 w 1732"/>
                <a:gd name="T9" fmla="*/ 336 h 1726"/>
                <a:gd name="T10" fmla="*/ 55 w 1732"/>
                <a:gd name="T11" fmla="*/ 295 h 1726"/>
                <a:gd name="T12" fmla="*/ 73 w 1732"/>
                <a:gd name="T13" fmla="*/ 254 h 1726"/>
                <a:gd name="T14" fmla="*/ 97 w 1732"/>
                <a:gd name="T15" fmla="*/ 217 h 1726"/>
                <a:gd name="T16" fmla="*/ 125 w 1732"/>
                <a:gd name="T17" fmla="*/ 181 h 1726"/>
                <a:gd name="T18" fmla="*/ 156 w 1732"/>
                <a:gd name="T19" fmla="*/ 148 h 1726"/>
                <a:gd name="T20" fmla="*/ 191 w 1732"/>
                <a:gd name="T21" fmla="*/ 120 h 1726"/>
                <a:gd name="T22" fmla="*/ 228 w 1732"/>
                <a:gd name="T23" fmla="*/ 93 h 1726"/>
                <a:gd name="T24" fmla="*/ 268 w 1732"/>
                <a:gd name="T25" fmla="*/ 70 h 1726"/>
                <a:gd name="T26" fmla="*/ 309 w 1732"/>
                <a:gd name="T27" fmla="*/ 51 h 1726"/>
                <a:gd name="T28" fmla="*/ 353 w 1732"/>
                <a:gd name="T29" fmla="*/ 36 h 1726"/>
                <a:gd name="T30" fmla="*/ 400 w 1732"/>
                <a:gd name="T31" fmla="*/ 24 h 1726"/>
                <a:gd name="T32" fmla="*/ 446 w 1732"/>
                <a:gd name="T33" fmla="*/ 18 h 1726"/>
                <a:gd name="T34" fmla="*/ 496 w 1732"/>
                <a:gd name="T35" fmla="*/ 15 h 1726"/>
                <a:gd name="T36" fmla="*/ 496 w 1732"/>
                <a:gd name="T37" fmla="*/ 0 h 1726"/>
                <a:gd name="T38" fmla="*/ 446 w 1732"/>
                <a:gd name="T39" fmla="*/ 3 h 1726"/>
                <a:gd name="T40" fmla="*/ 397 w 1732"/>
                <a:gd name="T41" fmla="*/ 9 h 1726"/>
                <a:gd name="T42" fmla="*/ 349 w 1732"/>
                <a:gd name="T43" fmla="*/ 21 h 1726"/>
                <a:gd name="T44" fmla="*/ 303 w 1732"/>
                <a:gd name="T45" fmla="*/ 36 h 1726"/>
                <a:gd name="T46" fmla="*/ 261 w 1732"/>
                <a:gd name="T47" fmla="*/ 59 h 1726"/>
                <a:gd name="T48" fmla="*/ 219 w 1732"/>
                <a:gd name="T49" fmla="*/ 81 h 1726"/>
                <a:gd name="T50" fmla="*/ 181 w 1732"/>
                <a:gd name="T51" fmla="*/ 108 h 1726"/>
                <a:gd name="T52" fmla="*/ 147 w 1732"/>
                <a:gd name="T53" fmla="*/ 140 h 1726"/>
                <a:gd name="T54" fmla="*/ 112 w 1732"/>
                <a:gd name="T55" fmla="*/ 172 h 1726"/>
                <a:gd name="T56" fmla="*/ 84 w 1732"/>
                <a:gd name="T57" fmla="*/ 208 h 1726"/>
                <a:gd name="T58" fmla="*/ 61 w 1732"/>
                <a:gd name="T59" fmla="*/ 248 h 1726"/>
                <a:gd name="T60" fmla="*/ 39 w 1732"/>
                <a:gd name="T61" fmla="*/ 289 h 1726"/>
                <a:gd name="T62" fmla="*/ 22 w 1732"/>
                <a:gd name="T63" fmla="*/ 333 h 1726"/>
                <a:gd name="T64" fmla="*/ 10 w 1732"/>
                <a:gd name="T65" fmla="*/ 378 h 1726"/>
                <a:gd name="T66" fmla="*/ 3 w 1732"/>
                <a:gd name="T67" fmla="*/ 426 h 1726"/>
                <a:gd name="T68" fmla="*/ 0 w 1732"/>
                <a:gd name="T69" fmla="*/ 474 h 1726"/>
                <a:gd name="T70" fmla="*/ 0 w 1732"/>
                <a:gd name="T71" fmla="*/ 474 h 1726"/>
                <a:gd name="T72" fmla="*/ 16 w 1732"/>
                <a:gd name="T73" fmla="*/ 474 h 17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32"/>
                <a:gd name="T112" fmla="*/ 0 h 1726"/>
                <a:gd name="T113" fmla="*/ 1732 w 1732"/>
                <a:gd name="T114" fmla="*/ 1726 h 172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32" h="1726">
                  <a:moveTo>
                    <a:pt x="55" y="1726"/>
                  </a:moveTo>
                  <a:lnTo>
                    <a:pt x="55" y="1726"/>
                  </a:lnTo>
                  <a:lnTo>
                    <a:pt x="66" y="1552"/>
                  </a:lnTo>
                  <a:lnTo>
                    <a:pt x="88" y="1388"/>
                  </a:lnTo>
                  <a:lnTo>
                    <a:pt x="131" y="1225"/>
                  </a:lnTo>
                  <a:lnTo>
                    <a:pt x="191" y="1073"/>
                  </a:lnTo>
                  <a:lnTo>
                    <a:pt x="256" y="926"/>
                  </a:lnTo>
                  <a:lnTo>
                    <a:pt x="338" y="790"/>
                  </a:lnTo>
                  <a:lnTo>
                    <a:pt x="436" y="659"/>
                  </a:lnTo>
                  <a:lnTo>
                    <a:pt x="545" y="539"/>
                  </a:lnTo>
                  <a:lnTo>
                    <a:pt x="665" y="436"/>
                  </a:lnTo>
                  <a:lnTo>
                    <a:pt x="795" y="338"/>
                  </a:lnTo>
                  <a:lnTo>
                    <a:pt x="932" y="256"/>
                  </a:lnTo>
                  <a:lnTo>
                    <a:pt x="1079" y="185"/>
                  </a:lnTo>
                  <a:lnTo>
                    <a:pt x="1231" y="131"/>
                  </a:lnTo>
                  <a:lnTo>
                    <a:pt x="1394" y="87"/>
                  </a:lnTo>
                  <a:lnTo>
                    <a:pt x="1558" y="66"/>
                  </a:lnTo>
                  <a:lnTo>
                    <a:pt x="1732" y="55"/>
                  </a:lnTo>
                  <a:lnTo>
                    <a:pt x="1732" y="0"/>
                  </a:lnTo>
                  <a:lnTo>
                    <a:pt x="1558" y="11"/>
                  </a:lnTo>
                  <a:lnTo>
                    <a:pt x="1384" y="33"/>
                  </a:lnTo>
                  <a:lnTo>
                    <a:pt x="1220" y="77"/>
                  </a:lnTo>
                  <a:lnTo>
                    <a:pt x="1057" y="131"/>
                  </a:lnTo>
                  <a:lnTo>
                    <a:pt x="910" y="213"/>
                  </a:lnTo>
                  <a:lnTo>
                    <a:pt x="763" y="294"/>
                  </a:lnTo>
                  <a:lnTo>
                    <a:pt x="632" y="392"/>
                  </a:lnTo>
                  <a:lnTo>
                    <a:pt x="512" y="507"/>
                  </a:lnTo>
                  <a:lnTo>
                    <a:pt x="392" y="626"/>
                  </a:lnTo>
                  <a:lnTo>
                    <a:pt x="294" y="757"/>
                  </a:lnTo>
                  <a:lnTo>
                    <a:pt x="213" y="904"/>
                  </a:lnTo>
                  <a:lnTo>
                    <a:pt x="137" y="1051"/>
                  </a:lnTo>
                  <a:lnTo>
                    <a:pt x="77" y="1214"/>
                  </a:lnTo>
                  <a:lnTo>
                    <a:pt x="33" y="1377"/>
                  </a:lnTo>
                  <a:lnTo>
                    <a:pt x="11" y="1552"/>
                  </a:lnTo>
                  <a:lnTo>
                    <a:pt x="0" y="1726"/>
                  </a:lnTo>
                  <a:lnTo>
                    <a:pt x="55" y="17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6" name="Freeform 7"/>
            <p:cNvSpPr>
              <a:spLocks/>
            </p:cNvSpPr>
            <p:nvPr/>
          </p:nvSpPr>
          <p:spPr bwMode="auto">
            <a:xfrm rot="1437127">
              <a:off x="1842" y="2459"/>
              <a:ext cx="1141" cy="1121"/>
            </a:xfrm>
            <a:custGeom>
              <a:avLst/>
              <a:gdLst>
                <a:gd name="T0" fmla="*/ 495 w 1732"/>
                <a:gd name="T1" fmla="*/ 459 h 1725"/>
                <a:gd name="T2" fmla="*/ 495 w 1732"/>
                <a:gd name="T3" fmla="*/ 459 h 1725"/>
                <a:gd name="T4" fmla="*/ 445 w 1732"/>
                <a:gd name="T5" fmla="*/ 456 h 1725"/>
                <a:gd name="T6" fmla="*/ 399 w 1732"/>
                <a:gd name="T7" fmla="*/ 449 h 1725"/>
                <a:gd name="T8" fmla="*/ 352 w 1732"/>
                <a:gd name="T9" fmla="*/ 438 h 1725"/>
                <a:gd name="T10" fmla="*/ 308 w 1732"/>
                <a:gd name="T11" fmla="*/ 422 h 1725"/>
                <a:gd name="T12" fmla="*/ 266 w 1732"/>
                <a:gd name="T13" fmla="*/ 404 h 1725"/>
                <a:gd name="T14" fmla="*/ 227 w 1732"/>
                <a:gd name="T15" fmla="*/ 381 h 1725"/>
                <a:gd name="T16" fmla="*/ 190 w 1732"/>
                <a:gd name="T17" fmla="*/ 354 h 1725"/>
                <a:gd name="T18" fmla="*/ 156 w 1732"/>
                <a:gd name="T19" fmla="*/ 324 h 1725"/>
                <a:gd name="T20" fmla="*/ 125 w 1732"/>
                <a:gd name="T21" fmla="*/ 291 h 1725"/>
                <a:gd name="T22" fmla="*/ 97 w 1732"/>
                <a:gd name="T23" fmla="*/ 255 h 1725"/>
                <a:gd name="T24" fmla="*/ 73 w 1732"/>
                <a:gd name="T25" fmla="*/ 220 h 1725"/>
                <a:gd name="T26" fmla="*/ 55 w 1732"/>
                <a:gd name="T27" fmla="*/ 178 h 1725"/>
                <a:gd name="T28" fmla="*/ 38 w 1732"/>
                <a:gd name="T29" fmla="*/ 138 h 1725"/>
                <a:gd name="T30" fmla="*/ 25 w 1732"/>
                <a:gd name="T31" fmla="*/ 92 h 1725"/>
                <a:gd name="T32" fmla="*/ 18 w 1732"/>
                <a:gd name="T33" fmla="*/ 47 h 1725"/>
                <a:gd name="T34" fmla="*/ 16 w 1732"/>
                <a:gd name="T35" fmla="*/ 0 h 1725"/>
                <a:gd name="T36" fmla="*/ 0 w 1732"/>
                <a:gd name="T37" fmla="*/ 0 h 1725"/>
                <a:gd name="T38" fmla="*/ 3 w 1732"/>
                <a:gd name="T39" fmla="*/ 47 h 1725"/>
                <a:gd name="T40" fmla="*/ 9 w 1732"/>
                <a:gd name="T41" fmla="*/ 96 h 1725"/>
                <a:gd name="T42" fmla="*/ 22 w 1732"/>
                <a:gd name="T43" fmla="*/ 140 h 1725"/>
                <a:gd name="T44" fmla="*/ 39 w 1732"/>
                <a:gd name="T45" fmla="*/ 184 h 1725"/>
                <a:gd name="T46" fmla="*/ 61 w 1732"/>
                <a:gd name="T47" fmla="*/ 225 h 1725"/>
                <a:gd name="T48" fmla="*/ 84 w 1732"/>
                <a:gd name="T49" fmla="*/ 264 h 1725"/>
                <a:gd name="T50" fmla="*/ 112 w 1732"/>
                <a:gd name="T51" fmla="*/ 300 h 1725"/>
                <a:gd name="T52" fmla="*/ 146 w 1732"/>
                <a:gd name="T53" fmla="*/ 333 h 1725"/>
                <a:gd name="T54" fmla="*/ 181 w 1732"/>
                <a:gd name="T55" fmla="*/ 366 h 1725"/>
                <a:gd name="T56" fmla="*/ 218 w 1732"/>
                <a:gd name="T57" fmla="*/ 393 h 1725"/>
                <a:gd name="T58" fmla="*/ 260 w 1732"/>
                <a:gd name="T59" fmla="*/ 415 h 1725"/>
                <a:gd name="T60" fmla="*/ 302 w 1732"/>
                <a:gd name="T61" fmla="*/ 436 h 1725"/>
                <a:gd name="T62" fmla="*/ 349 w 1732"/>
                <a:gd name="T63" fmla="*/ 453 h 1725"/>
                <a:gd name="T64" fmla="*/ 396 w 1732"/>
                <a:gd name="T65" fmla="*/ 465 h 1725"/>
                <a:gd name="T66" fmla="*/ 445 w 1732"/>
                <a:gd name="T67" fmla="*/ 470 h 1725"/>
                <a:gd name="T68" fmla="*/ 495 w 1732"/>
                <a:gd name="T69" fmla="*/ 473 h 1725"/>
                <a:gd name="T70" fmla="*/ 495 w 1732"/>
                <a:gd name="T71" fmla="*/ 473 h 1725"/>
                <a:gd name="T72" fmla="*/ 495 w 1732"/>
                <a:gd name="T73" fmla="*/ 459 h 17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32"/>
                <a:gd name="T112" fmla="*/ 0 h 1725"/>
                <a:gd name="T113" fmla="*/ 1732 w 1732"/>
                <a:gd name="T114" fmla="*/ 1725 h 172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32" h="1725">
                  <a:moveTo>
                    <a:pt x="1732" y="1671"/>
                  </a:moveTo>
                  <a:lnTo>
                    <a:pt x="1732" y="1671"/>
                  </a:lnTo>
                  <a:lnTo>
                    <a:pt x="1558" y="1660"/>
                  </a:lnTo>
                  <a:lnTo>
                    <a:pt x="1394" y="1638"/>
                  </a:lnTo>
                  <a:lnTo>
                    <a:pt x="1231" y="1595"/>
                  </a:lnTo>
                  <a:lnTo>
                    <a:pt x="1079" y="1535"/>
                  </a:lnTo>
                  <a:lnTo>
                    <a:pt x="932" y="1469"/>
                  </a:lnTo>
                  <a:lnTo>
                    <a:pt x="795" y="1388"/>
                  </a:lnTo>
                  <a:lnTo>
                    <a:pt x="665" y="1290"/>
                  </a:lnTo>
                  <a:lnTo>
                    <a:pt x="545" y="1181"/>
                  </a:lnTo>
                  <a:lnTo>
                    <a:pt x="436" y="1061"/>
                  </a:lnTo>
                  <a:lnTo>
                    <a:pt x="338" y="931"/>
                  </a:lnTo>
                  <a:lnTo>
                    <a:pt x="256" y="800"/>
                  </a:lnTo>
                  <a:lnTo>
                    <a:pt x="191" y="648"/>
                  </a:lnTo>
                  <a:lnTo>
                    <a:pt x="131" y="501"/>
                  </a:lnTo>
                  <a:lnTo>
                    <a:pt x="88" y="337"/>
                  </a:lnTo>
                  <a:lnTo>
                    <a:pt x="66" y="174"/>
                  </a:lnTo>
                  <a:lnTo>
                    <a:pt x="55" y="0"/>
                  </a:lnTo>
                  <a:lnTo>
                    <a:pt x="0" y="0"/>
                  </a:lnTo>
                  <a:lnTo>
                    <a:pt x="11" y="174"/>
                  </a:lnTo>
                  <a:lnTo>
                    <a:pt x="33" y="348"/>
                  </a:lnTo>
                  <a:lnTo>
                    <a:pt x="77" y="511"/>
                  </a:lnTo>
                  <a:lnTo>
                    <a:pt x="137" y="669"/>
                  </a:lnTo>
                  <a:lnTo>
                    <a:pt x="213" y="822"/>
                  </a:lnTo>
                  <a:lnTo>
                    <a:pt x="294" y="963"/>
                  </a:lnTo>
                  <a:lnTo>
                    <a:pt x="392" y="1094"/>
                  </a:lnTo>
                  <a:lnTo>
                    <a:pt x="512" y="1214"/>
                  </a:lnTo>
                  <a:lnTo>
                    <a:pt x="632" y="1333"/>
                  </a:lnTo>
                  <a:lnTo>
                    <a:pt x="763" y="1431"/>
                  </a:lnTo>
                  <a:lnTo>
                    <a:pt x="910" y="1513"/>
                  </a:lnTo>
                  <a:lnTo>
                    <a:pt x="1057" y="1589"/>
                  </a:lnTo>
                  <a:lnTo>
                    <a:pt x="1220" y="1649"/>
                  </a:lnTo>
                  <a:lnTo>
                    <a:pt x="1384" y="1693"/>
                  </a:lnTo>
                  <a:lnTo>
                    <a:pt x="1558" y="1714"/>
                  </a:lnTo>
                  <a:lnTo>
                    <a:pt x="1732" y="1725"/>
                  </a:lnTo>
                  <a:lnTo>
                    <a:pt x="1732" y="16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7" name="Freeform 8"/>
            <p:cNvSpPr>
              <a:spLocks/>
            </p:cNvSpPr>
            <p:nvPr/>
          </p:nvSpPr>
          <p:spPr bwMode="auto">
            <a:xfrm rot="1437127">
              <a:off x="2887" y="2915"/>
              <a:ext cx="1137" cy="1121"/>
            </a:xfrm>
            <a:custGeom>
              <a:avLst/>
              <a:gdLst>
                <a:gd name="T0" fmla="*/ 478 w 1726"/>
                <a:gd name="T1" fmla="*/ 0 h 1725"/>
                <a:gd name="T2" fmla="*/ 478 w 1726"/>
                <a:gd name="T3" fmla="*/ 0 h 1725"/>
                <a:gd name="T4" fmla="*/ 475 w 1726"/>
                <a:gd name="T5" fmla="*/ 47 h 1725"/>
                <a:gd name="T6" fmla="*/ 468 w 1726"/>
                <a:gd name="T7" fmla="*/ 92 h 1725"/>
                <a:gd name="T8" fmla="*/ 456 w 1726"/>
                <a:gd name="T9" fmla="*/ 138 h 1725"/>
                <a:gd name="T10" fmla="*/ 439 w 1726"/>
                <a:gd name="T11" fmla="*/ 178 h 1725"/>
                <a:gd name="T12" fmla="*/ 420 w 1726"/>
                <a:gd name="T13" fmla="*/ 220 h 1725"/>
                <a:gd name="T14" fmla="*/ 397 w 1726"/>
                <a:gd name="T15" fmla="*/ 255 h 1725"/>
                <a:gd name="T16" fmla="*/ 369 w 1726"/>
                <a:gd name="T17" fmla="*/ 291 h 1725"/>
                <a:gd name="T18" fmla="*/ 339 w 1726"/>
                <a:gd name="T19" fmla="*/ 324 h 1725"/>
                <a:gd name="T20" fmla="*/ 304 w 1726"/>
                <a:gd name="T21" fmla="*/ 354 h 1725"/>
                <a:gd name="T22" fmla="*/ 266 w 1726"/>
                <a:gd name="T23" fmla="*/ 381 h 1725"/>
                <a:gd name="T24" fmla="*/ 229 w 1726"/>
                <a:gd name="T25" fmla="*/ 404 h 1725"/>
                <a:gd name="T26" fmla="*/ 185 w 1726"/>
                <a:gd name="T27" fmla="*/ 422 h 1725"/>
                <a:gd name="T28" fmla="*/ 143 w 1726"/>
                <a:gd name="T29" fmla="*/ 438 h 1725"/>
                <a:gd name="T30" fmla="*/ 97 w 1726"/>
                <a:gd name="T31" fmla="*/ 449 h 1725"/>
                <a:gd name="T32" fmla="*/ 50 w 1726"/>
                <a:gd name="T33" fmla="*/ 456 h 1725"/>
                <a:gd name="T34" fmla="*/ 0 w 1726"/>
                <a:gd name="T35" fmla="*/ 459 h 1725"/>
                <a:gd name="T36" fmla="*/ 0 w 1726"/>
                <a:gd name="T37" fmla="*/ 473 h 1725"/>
                <a:gd name="T38" fmla="*/ 50 w 1726"/>
                <a:gd name="T39" fmla="*/ 470 h 1725"/>
                <a:gd name="T40" fmla="*/ 100 w 1726"/>
                <a:gd name="T41" fmla="*/ 465 h 1725"/>
                <a:gd name="T42" fmla="*/ 146 w 1726"/>
                <a:gd name="T43" fmla="*/ 453 h 1725"/>
                <a:gd name="T44" fmla="*/ 192 w 1726"/>
                <a:gd name="T45" fmla="*/ 436 h 1725"/>
                <a:gd name="T46" fmla="*/ 235 w 1726"/>
                <a:gd name="T47" fmla="*/ 415 h 1725"/>
                <a:gd name="T48" fmla="*/ 275 w 1726"/>
                <a:gd name="T49" fmla="*/ 393 h 1725"/>
                <a:gd name="T50" fmla="*/ 313 w 1726"/>
                <a:gd name="T51" fmla="*/ 366 h 1725"/>
                <a:gd name="T52" fmla="*/ 349 w 1726"/>
                <a:gd name="T53" fmla="*/ 333 h 1725"/>
                <a:gd name="T54" fmla="*/ 381 w 1726"/>
                <a:gd name="T55" fmla="*/ 300 h 1725"/>
                <a:gd name="T56" fmla="*/ 409 w 1726"/>
                <a:gd name="T57" fmla="*/ 264 h 1725"/>
                <a:gd name="T58" fmla="*/ 433 w 1726"/>
                <a:gd name="T59" fmla="*/ 225 h 1725"/>
                <a:gd name="T60" fmla="*/ 455 w 1726"/>
                <a:gd name="T61" fmla="*/ 184 h 1725"/>
                <a:gd name="T62" fmla="*/ 472 w 1726"/>
                <a:gd name="T63" fmla="*/ 140 h 1725"/>
                <a:gd name="T64" fmla="*/ 484 w 1726"/>
                <a:gd name="T65" fmla="*/ 96 h 1725"/>
                <a:gd name="T66" fmla="*/ 490 w 1726"/>
                <a:gd name="T67" fmla="*/ 47 h 1725"/>
                <a:gd name="T68" fmla="*/ 493 w 1726"/>
                <a:gd name="T69" fmla="*/ 0 h 1725"/>
                <a:gd name="T70" fmla="*/ 493 w 1726"/>
                <a:gd name="T71" fmla="*/ 0 h 1725"/>
                <a:gd name="T72" fmla="*/ 478 w 1726"/>
                <a:gd name="T73" fmla="*/ 0 h 17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26"/>
                <a:gd name="T112" fmla="*/ 0 h 1725"/>
                <a:gd name="T113" fmla="*/ 1726 w 1726"/>
                <a:gd name="T114" fmla="*/ 1725 h 172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26" h="1725">
                  <a:moveTo>
                    <a:pt x="1672" y="0"/>
                  </a:moveTo>
                  <a:lnTo>
                    <a:pt x="1672" y="0"/>
                  </a:lnTo>
                  <a:lnTo>
                    <a:pt x="1661" y="174"/>
                  </a:lnTo>
                  <a:lnTo>
                    <a:pt x="1639" y="337"/>
                  </a:lnTo>
                  <a:lnTo>
                    <a:pt x="1596" y="501"/>
                  </a:lnTo>
                  <a:lnTo>
                    <a:pt x="1536" y="648"/>
                  </a:lnTo>
                  <a:lnTo>
                    <a:pt x="1470" y="800"/>
                  </a:lnTo>
                  <a:lnTo>
                    <a:pt x="1389" y="931"/>
                  </a:lnTo>
                  <a:lnTo>
                    <a:pt x="1291" y="1061"/>
                  </a:lnTo>
                  <a:lnTo>
                    <a:pt x="1187" y="1181"/>
                  </a:lnTo>
                  <a:lnTo>
                    <a:pt x="1062" y="1290"/>
                  </a:lnTo>
                  <a:lnTo>
                    <a:pt x="931" y="1388"/>
                  </a:lnTo>
                  <a:lnTo>
                    <a:pt x="801" y="1469"/>
                  </a:lnTo>
                  <a:lnTo>
                    <a:pt x="648" y="1535"/>
                  </a:lnTo>
                  <a:lnTo>
                    <a:pt x="501" y="1595"/>
                  </a:lnTo>
                  <a:lnTo>
                    <a:pt x="338" y="1638"/>
                  </a:lnTo>
                  <a:lnTo>
                    <a:pt x="174" y="1660"/>
                  </a:lnTo>
                  <a:lnTo>
                    <a:pt x="0" y="1671"/>
                  </a:lnTo>
                  <a:lnTo>
                    <a:pt x="0" y="1725"/>
                  </a:lnTo>
                  <a:lnTo>
                    <a:pt x="174" y="1714"/>
                  </a:lnTo>
                  <a:lnTo>
                    <a:pt x="349" y="1693"/>
                  </a:lnTo>
                  <a:lnTo>
                    <a:pt x="512" y="1649"/>
                  </a:lnTo>
                  <a:lnTo>
                    <a:pt x="670" y="1589"/>
                  </a:lnTo>
                  <a:lnTo>
                    <a:pt x="822" y="1513"/>
                  </a:lnTo>
                  <a:lnTo>
                    <a:pt x="964" y="1431"/>
                  </a:lnTo>
                  <a:lnTo>
                    <a:pt x="1095" y="1333"/>
                  </a:lnTo>
                  <a:lnTo>
                    <a:pt x="1220" y="1214"/>
                  </a:lnTo>
                  <a:lnTo>
                    <a:pt x="1334" y="1094"/>
                  </a:lnTo>
                  <a:lnTo>
                    <a:pt x="1432" y="963"/>
                  </a:lnTo>
                  <a:lnTo>
                    <a:pt x="1514" y="822"/>
                  </a:lnTo>
                  <a:lnTo>
                    <a:pt x="1590" y="669"/>
                  </a:lnTo>
                  <a:lnTo>
                    <a:pt x="1650" y="511"/>
                  </a:lnTo>
                  <a:lnTo>
                    <a:pt x="1694" y="348"/>
                  </a:lnTo>
                  <a:lnTo>
                    <a:pt x="1715" y="174"/>
                  </a:lnTo>
                  <a:lnTo>
                    <a:pt x="1726" y="0"/>
                  </a:lnTo>
                  <a:lnTo>
                    <a:pt x="167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8" name="Freeform 9"/>
            <p:cNvSpPr>
              <a:spLocks/>
            </p:cNvSpPr>
            <p:nvPr/>
          </p:nvSpPr>
          <p:spPr bwMode="auto">
            <a:xfrm rot="1437127">
              <a:off x="3348" y="1889"/>
              <a:ext cx="1138" cy="1122"/>
            </a:xfrm>
            <a:custGeom>
              <a:avLst/>
              <a:gdLst>
                <a:gd name="T0" fmla="*/ 0 w 1726"/>
                <a:gd name="T1" fmla="*/ 15 h 1726"/>
                <a:gd name="T2" fmla="*/ 0 w 1726"/>
                <a:gd name="T3" fmla="*/ 15 h 1726"/>
                <a:gd name="T4" fmla="*/ 50 w 1726"/>
                <a:gd name="T5" fmla="*/ 18 h 1726"/>
                <a:gd name="T6" fmla="*/ 97 w 1726"/>
                <a:gd name="T7" fmla="*/ 24 h 1726"/>
                <a:gd name="T8" fmla="*/ 144 w 1726"/>
                <a:gd name="T9" fmla="*/ 36 h 1726"/>
                <a:gd name="T10" fmla="*/ 186 w 1726"/>
                <a:gd name="T11" fmla="*/ 51 h 1726"/>
                <a:gd name="T12" fmla="*/ 229 w 1726"/>
                <a:gd name="T13" fmla="*/ 70 h 1726"/>
                <a:gd name="T14" fmla="*/ 267 w 1726"/>
                <a:gd name="T15" fmla="*/ 93 h 1726"/>
                <a:gd name="T16" fmla="*/ 305 w 1726"/>
                <a:gd name="T17" fmla="*/ 120 h 1726"/>
                <a:gd name="T18" fmla="*/ 340 w 1726"/>
                <a:gd name="T19" fmla="*/ 148 h 1726"/>
                <a:gd name="T20" fmla="*/ 370 w 1726"/>
                <a:gd name="T21" fmla="*/ 181 h 1726"/>
                <a:gd name="T22" fmla="*/ 398 w 1726"/>
                <a:gd name="T23" fmla="*/ 217 h 1726"/>
                <a:gd name="T24" fmla="*/ 421 w 1726"/>
                <a:gd name="T25" fmla="*/ 254 h 1726"/>
                <a:gd name="T26" fmla="*/ 440 w 1726"/>
                <a:gd name="T27" fmla="*/ 295 h 1726"/>
                <a:gd name="T28" fmla="*/ 458 w 1726"/>
                <a:gd name="T29" fmla="*/ 336 h 1726"/>
                <a:gd name="T30" fmla="*/ 470 w 1726"/>
                <a:gd name="T31" fmla="*/ 381 h 1726"/>
                <a:gd name="T32" fmla="*/ 476 w 1726"/>
                <a:gd name="T33" fmla="*/ 426 h 1726"/>
                <a:gd name="T34" fmla="*/ 479 w 1726"/>
                <a:gd name="T35" fmla="*/ 474 h 1726"/>
                <a:gd name="T36" fmla="*/ 494 w 1726"/>
                <a:gd name="T37" fmla="*/ 474 h 1726"/>
                <a:gd name="T38" fmla="*/ 492 w 1726"/>
                <a:gd name="T39" fmla="*/ 426 h 1726"/>
                <a:gd name="T40" fmla="*/ 485 w 1726"/>
                <a:gd name="T41" fmla="*/ 378 h 1726"/>
                <a:gd name="T42" fmla="*/ 473 w 1726"/>
                <a:gd name="T43" fmla="*/ 333 h 1726"/>
                <a:gd name="T44" fmla="*/ 456 w 1726"/>
                <a:gd name="T45" fmla="*/ 289 h 1726"/>
                <a:gd name="T46" fmla="*/ 434 w 1726"/>
                <a:gd name="T47" fmla="*/ 248 h 1726"/>
                <a:gd name="T48" fmla="*/ 410 w 1726"/>
                <a:gd name="T49" fmla="*/ 208 h 1726"/>
                <a:gd name="T50" fmla="*/ 382 w 1726"/>
                <a:gd name="T51" fmla="*/ 172 h 1726"/>
                <a:gd name="T52" fmla="*/ 349 w 1726"/>
                <a:gd name="T53" fmla="*/ 140 h 1726"/>
                <a:gd name="T54" fmla="*/ 314 w 1726"/>
                <a:gd name="T55" fmla="*/ 108 h 1726"/>
                <a:gd name="T56" fmla="*/ 276 w 1726"/>
                <a:gd name="T57" fmla="*/ 81 h 1726"/>
                <a:gd name="T58" fmla="*/ 235 w 1726"/>
                <a:gd name="T59" fmla="*/ 59 h 1726"/>
                <a:gd name="T60" fmla="*/ 192 w 1726"/>
                <a:gd name="T61" fmla="*/ 36 h 1726"/>
                <a:gd name="T62" fmla="*/ 147 w 1726"/>
                <a:gd name="T63" fmla="*/ 21 h 1726"/>
                <a:gd name="T64" fmla="*/ 100 w 1726"/>
                <a:gd name="T65" fmla="*/ 9 h 1726"/>
                <a:gd name="T66" fmla="*/ 50 w 1726"/>
                <a:gd name="T67" fmla="*/ 3 h 1726"/>
                <a:gd name="T68" fmla="*/ 0 w 1726"/>
                <a:gd name="T69" fmla="*/ 0 h 1726"/>
                <a:gd name="T70" fmla="*/ 0 w 1726"/>
                <a:gd name="T71" fmla="*/ 0 h 1726"/>
                <a:gd name="T72" fmla="*/ 0 w 1726"/>
                <a:gd name="T73" fmla="*/ 15 h 17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26"/>
                <a:gd name="T112" fmla="*/ 0 h 1726"/>
                <a:gd name="T113" fmla="*/ 1726 w 1726"/>
                <a:gd name="T114" fmla="*/ 1726 h 172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26" h="1726">
                  <a:moveTo>
                    <a:pt x="0" y="55"/>
                  </a:moveTo>
                  <a:lnTo>
                    <a:pt x="0" y="55"/>
                  </a:lnTo>
                  <a:lnTo>
                    <a:pt x="174" y="66"/>
                  </a:lnTo>
                  <a:lnTo>
                    <a:pt x="338" y="87"/>
                  </a:lnTo>
                  <a:lnTo>
                    <a:pt x="501" y="131"/>
                  </a:lnTo>
                  <a:lnTo>
                    <a:pt x="648" y="185"/>
                  </a:lnTo>
                  <a:lnTo>
                    <a:pt x="801" y="256"/>
                  </a:lnTo>
                  <a:lnTo>
                    <a:pt x="931" y="338"/>
                  </a:lnTo>
                  <a:lnTo>
                    <a:pt x="1062" y="436"/>
                  </a:lnTo>
                  <a:lnTo>
                    <a:pt x="1187" y="539"/>
                  </a:lnTo>
                  <a:lnTo>
                    <a:pt x="1291" y="659"/>
                  </a:lnTo>
                  <a:lnTo>
                    <a:pt x="1389" y="790"/>
                  </a:lnTo>
                  <a:lnTo>
                    <a:pt x="1470" y="926"/>
                  </a:lnTo>
                  <a:lnTo>
                    <a:pt x="1536" y="1073"/>
                  </a:lnTo>
                  <a:lnTo>
                    <a:pt x="1596" y="1225"/>
                  </a:lnTo>
                  <a:lnTo>
                    <a:pt x="1639" y="1388"/>
                  </a:lnTo>
                  <a:lnTo>
                    <a:pt x="1661" y="1552"/>
                  </a:lnTo>
                  <a:lnTo>
                    <a:pt x="1672" y="1726"/>
                  </a:lnTo>
                  <a:lnTo>
                    <a:pt x="1726" y="1726"/>
                  </a:lnTo>
                  <a:lnTo>
                    <a:pt x="1715" y="1552"/>
                  </a:lnTo>
                  <a:lnTo>
                    <a:pt x="1694" y="1377"/>
                  </a:lnTo>
                  <a:lnTo>
                    <a:pt x="1650" y="1214"/>
                  </a:lnTo>
                  <a:lnTo>
                    <a:pt x="1590" y="1051"/>
                  </a:lnTo>
                  <a:lnTo>
                    <a:pt x="1514" y="904"/>
                  </a:lnTo>
                  <a:lnTo>
                    <a:pt x="1432" y="757"/>
                  </a:lnTo>
                  <a:lnTo>
                    <a:pt x="1334" y="626"/>
                  </a:lnTo>
                  <a:lnTo>
                    <a:pt x="1220" y="507"/>
                  </a:lnTo>
                  <a:lnTo>
                    <a:pt x="1095" y="392"/>
                  </a:lnTo>
                  <a:lnTo>
                    <a:pt x="964" y="294"/>
                  </a:lnTo>
                  <a:lnTo>
                    <a:pt x="822" y="213"/>
                  </a:lnTo>
                  <a:lnTo>
                    <a:pt x="670" y="131"/>
                  </a:lnTo>
                  <a:lnTo>
                    <a:pt x="512" y="77"/>
                  </a:lnTo>
                  <a:lnTo>
                    <a:pt x="349" y="33"/>
                  </a:lnTo>
                  <a:lnTo>
                    <a:pt x="174" y="11"/>
                  </a:lnTo>
                  <a:lnTo>
                    <a:pt x="0" y="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9" name="Freeform 10"/>
            <p:cNvSpPr>
              <a:spLocks/>
            </p:cNvSpPr>
            <p:nvPr/>
          </p:nvSpPr>
          <p:spPr bwMode="auto">
            <a:xfrm rot="1437127">
              <a:off x="2308" y="1889"/>
              <a:ext cx="1713" cy="1689"/>
            </a:xfrm>
            <a:custGeom>
              <a:avLst/>
              <a:gdLst>
                <a:gd name="T0" fmla="*/ 411 w 2597"/>
                <a:gd name="T1" fmla="*/ 714 h 2596"/>
                <a:gd name="T2" fmla="*/ 484 w 2597"/>
                <a:gd name="T3" fmla="*/ 699 h 2596"/>
                <a:gd name="T4" fmla="*/ 550 w 2597"/>
                <a:gd name="T5" fmla="*/ 671 h 2596"/>
                <a:gd name="T6" fmla="*/ 609 w 2597"/>
                <a:gd name="T7" fmla="*/ 634 h 2596"/>
                <a:gd name="T8" fmla="*/ 661 w 2597"/>
                <a:gd name="T9" fmla="*/ 585 h 2596"/>
                <a:gd name="T10" fmla="*/ 700 w 2597"/>
                <a:gd name="T11" fmla="*/ 528 h 2596"/>
                <a:gd name="T12" fmla="*/ 728 w 2597"/>
                <a:gd name="T13" fmla="*/ 465 h 2596"/>
                <a:gd name="T14" fmla="*/ 744 w 2597"/>
                <a:gd name="T15" fmla="*/ 394 h 2596"/>
                <a:gd name="T16" fmla="*/ 744 w 2597"/>
                <a:gd name="T17" fmla="*/ 322 h 2596"/>
                <a:gd name="T18" fmla="*/ 728 w 2597"/>
                <a:gd name="T19" fmla="*/ 252 h 2596"/>
                <a:gd name="T20" fmla="*/ 700 w 2597"/>
                <a:gd name="T21" fmla="*/ 187 h 2596"/>
                <a:gd name="T22" fmla="*/ 661 w 2597"/>
                <a:gd name="T23" fmla="*/ 130 h 2596"/>
                <a:gd name="T24" fmla="*/ 609 w 2597"/>
                <a:gd name="T25" fmla="*/ 83 h 2596"/>
                <a:gd name="T26" fmla="*/ 550 w 2597"/>
                <a:gd name="T27" fmla="*/ 44 h 2596"/>
                <a:gd name="T28" fmla="*/ 484 w 2597"/>
                <a:gd name="T29" fmla="*/ 16 h 2596"/>
                <a:gd name="T30" fmla="*/ 411 w 2597"/>
                <a:gd name="T31" fmla="*/ 1 h 2596"/>
                <a:gd name="T32" fmla="*/ 336 w 2597"/>
                <a:gd name="T33" fmla="*/ 1 h 2596"/>
                <a:gd name="T34" fmla="*/ 263 w 2597"/>
                <a:gd name="T35" fmla="*/ 16 h 2596"/>
                <a:gd name="T36" fmla="*/ 195 w 2597"/>
                <a:gd name="T37" fmla="*/ 44 h 2596"/>
                <a:gd name="T38" fmla="*/ 136 w 2597"/>
                <a:gd name="T39" fmla="*/ 83 h 2596"/>
                <a:gd name="T40" fmla="*/ 86 w 2597"/>
                <a:gd name="T41" fmla="*/ 130 h 2596"/>
                <a:gd name="T42" fmla="*/ 46 w 2597"/>
                <a:gd name="T43" fmla="*/ 187 h 2596"/>
                <a:gd name="T44" fmla="*/ 17 w 2597"/>
                <a:gd name="T45" fmla="*/ 252 h 2596"/>
                <a:gd name="T46" fmla="*/ 1 w 2597"/>
                <a:gd name="T47" fmla="*/ 322 h 2596"/>
                <a:gd name="T48" fmla="*/ 1 w 2597"/>
                <a:gd name="T49" fmla="*/ 394 h 2596"/>
                <a:gd name="T50" fmla="*/ 17 w 2597"/>
                <a:gd name="T51" fmla="*/ 465 h 2596"/>
                <a:gd name="T52" fmla="*/ 46 w 2597"/>
                <a:gd name="T53" fmla="*/ 528 h 2596"/>
                <a:gd name="T54" fmla="*/ 86 w 2597"/>
                <a:gd name="T55" fmla="*/ 585 h 2596"/>
                <a:gd name="T56" fmla="*/ 136 w 2597"/>
                <a:gd name="T57" fmla="*/ 634 h 2596"/>
                <a:gd name="T58" fmla="*/ 195 w 2597"/>
                <a:gd name="T59" fmla="*/ 671 h 2596"/>
                <a:gd name="T60" fmla="*/ 263 w 2597"/>
                <a:gd name="T61" fmla="*/ 699 h 2596"/>
                <a:gd name="T62" fmla="*/ 336 w 2597"/>
                <a:gd name="T63" fmla="*/ 714 h 25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7"/>
                <a:gd name="T97" fmla="*/ 0 h 2596"/>
                <a:gd name="T98" fmla="*/ 2597 w 2597"/>
                <a:gd name="T99" fmla="*/ 2596 h 25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7" h="2596">
                  <a:moveTo>
                    <a:pt x="1301" y="2596"/>
                  </a:moveTo>
                  <a:lnTo>
                    <a:pt x="1432" y="2591"/>
                  </a:lnTo>
                  <a:lnTo>
                    <a:pt x="1562" y="2569"/>
                  </a:lnTo>
                  <a:lnTo>
                    <a:pt x="1688" y="2536"/>
                  </a:lnTo>
                  <a:lnTo>
                    <a:pt x="1802" y="2493"/>
                  </a:lnTo>
                  <a:lnTo>
                    <a:pt x="1916" y="2438"/>
                  </a:lnTo>
                  <a:lnTo>
                    <a:pt x="2025" y="2373"/>
                  </a:lnTo>
                  <a:lnTo>
                    <a:pt x="2123" y="2302"/>
                  </a:lnTo>
                  <a:lnTo>
                    <a:pt x="2216" y="2215"/>
                  </a:lnTo>
                  <a:lnTo>
                    <a:pt x="2303" y="2123"/>
                  </a:lnTo>
                  <a:lnTo>
                    <a:pt x="2374" y="2025"/>
                  </a:lnTo>
                  <a:lnTo>
                    <a:pt x="2439" y="1916"/>
                  </a:lnTo>
                  <a:lnTo>
                    <a:pt x="2494" y="1802"/>
                  </a:lnTo>
                  <a:lnTo>
                    <a:pt x="2537" y="1687"/>
                  </a:lnTo>
                  <a:lnTo>
                    <a:pt x="2570" y="1562"/>
                  </a:lnTo>
                  <a:lnTo>
                    <a:pt x="2592" y="1431"/>
                  </a:lnTo>
                  <a:lnTo>
                    <a:pt x="2597" y="1301"/>
                  </a:lnTo>
                  <a:lnTo>
                    <a:pt x="2592" y="1170"/>
                  </a:lnTo>
                  <a:lnTo>
                    <a:pt x="2570" y="1040"/>
                  </a:lnTo>
                  <a:lnTo>
                    <a:pt x="2537" y="914"/>
                  </a:lnTo>
                  <a:lnTo>
                    <a:pt x="2494" y="795"/>
                  </a:lnTo>
                  <a:lnTo>
                    <a:pt x="2439" y="680"/>
                  </a:lnTo>
                  <a:lnTo>
                    <a:pt x="2374" y="571"/>
                  </a:lnTo>
                  <a:lnTo>
                    <a:pt x="2303" y="473"/>
                  </a:lnTo>
                  <a:lnTo>
                    <a:pt x="2216" y="381"/>
                  </a:lnTo>
                  <a:lnTo>
                    <a:pt x="2123" y="299"/>
                  </a:lnTo>
                  <a:lnTo>
                    <a:pt x="2025" y="223"/>
                  </a:lnTo>
                  <a:lnTo>
                    <a:pt x="1916" y="158"/>
                  </a:lnTo>
                  <a:lnTo>
                    <a:pt x="1802" y="103"/>
                  </a:lnTo>
                  <a:lnTo>
                    <a:pt x="1688" y="60"/>
                  </a:lnTo>
                  <a:lnTo>
                    <a:pt x="1562" y="27"/>
                  </a:lnTo>
                  <a:lnTo>
                    <a:pt x="1432" y="5"/>
                  </a:lnTo>
                  <a:lnTo>
                    <a:pt x="1301" y="0"/>
                  </a:lnTo>
                  <a:lnTo>
                    <a:pt x="1170" y="5"/>
                  </a:lnTo>
                  <a:lnTo>
                    <a:pt x="1040" y="27"/>
                  </a:lnTo>
                  <a:lnTo>
                    <a:pt x="914" y="60"/>
                  </a:lnTo>
                  <a:lnTo>
                    <a:pt x="795" y="103"/>
                  </a:lnTo>
                  <a:lnTo>
                    <a:pt x="680" y="158"/>
                  </a:lnTo>
                  <a:lnTo>
                    <a:pt x="571" y="223"/>
                  </a:lnTo>
                  <a:lnTo>
                    <a:pt x="473" y="299"/>
                  </a:lnTo>
                  <a:lnTo>
                    <a:pt x="381" y="381"/>
                  </a:lnTo>
                  <a:lnTo>
                    <a:pt x="299" y="473"/>
                  </a:lnTo>
                  <a:lnTo>
                    <a:pt x="223" y="571"/>
                  </a:lnTo>
                  <a:lnTo>
                    <a:pt x="158" y="680"/>
                  </a:lnTo>
                  <a:lnTo>
                    <a:pt x="103" y="795"/>
                  </a:lnTo>
                  <a:lnTo>
                    <a:pt x="59" y="914"/>
                  </a:lnTo>
                  <a:lnTo>
                    <a:pt x="27" y="1040"/>
                  </a:lnTo>
                  <a:lnTo>
                    <a:pt x="5" y="1170"/>
                  </a:lnTo>
                  <a:lnTo>
                    <a:pt x="0" y="1301"/>
                  </a:lnTo>
                  <a:lnTo>
                    <a:pt x="5" y="1431"/>
                  </a:lnTo>
                  <a:lnTo>
                    <a:pt x="27" y="1562"/>
                  </a:lnTo>
                  <a:lnTo>
                    <a:pt x="59" y="1687"/>
                  </a:lnTo>
                  <a:lnTo>
                    <a:pt x="103" y="1802"/>
                  </a:lnTo>
                  <a:lnTo>
                    <a:pt x="158" y="1916"/>
                  </a:lnTo>
                  <a:lnTo>
                    <a:pt x="223" y="2025"/>
                  </a:lnTo>
                  <a:lnTo>
                    <a:pt x="299" y="2123"/>
                  </a:lnTo>
                  <a:lnTo>
                    <a:pt x="381" y="2215"/>
                  </a:lnTo>
                  <a:lnTo>
                    <a:pt x="473" y="2302"/>
                  </a:lnTo>
                  <a:lnTo>
                    <a:pt x="571" y="2373"/>
                  </a:lnTo>
                  <a:lnTo>
                    <a:pt x="680" y="2438"/>
                  </a:lnTo>
                  <a:lnTo>
                    <a:pt x="795" y="2493"/>
                  </a:lnTo>
                  <a:lnTo>
                    <a:pt x="914" y="2536"/>
                  </a:lnTo>
                  <a:lnTo>
                    <a:pt x="1040" y="2569"/>
                  </a:lnTo>
                  <a:lnTo>
                    <a:pt x="1170" y="2591"/>
                  </a:lnTo>
                  <a:lnTo>
                    <a:pt x="1301" y="25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0" name="Freeform 11"/>
            <p:cNvSpPr>
              <a:spLocks/>
            </p:cNvSpPr>
            <p:nvPr/>
          </p:nvSpPr>
          <p:spPr bwMode="auto">
            <a:xfrm rot="1437127">
              <a:off x="2308" y="1889"/>
              <a:ext cx="1713" cy="1689"/>
            </a:xfrm>
            <a:custGeom>
              <a:avLst/>
              <a:gdLst>
                <a:gd name="T0" fmla="*/ 373 w 2597"/>
                <a:gd name="T1" fmla="*/ 715 h 2596"/>
                <a:gd name="T2" fmla="*/ 448 w 2597"/>
                <a:gd name="T3" fmla="*/ 707 h 2596"/>
                <a:gd name="T4" fmla="*/ 517 w 2597"/>
                <a:gd name="T5" fmla="*/ 686 h 2596"/>
                <a:gd name="T6" fmla="*/ 581 w 2597"/>
                <a:gd name="T7" fmla="*/ 654 h 2596"/>
                <a:gd name="T8" fmla="*/ 636 w 2597"/>
                <a:gd name="T9" fmla="*/ 610 h 2596"/>
                <a:gd name="T10" fmla="*/ 681 w 2597"/>
                <a:gd name="T11" fmla="*/ 558 h 2596"/>
                <a:gd name="T12" fmla="*/ 716 w 2597"/>
                <a:gd name="T13" fmla="*/ 496 h 2596"/>
                <a:gd name="T14" fmla="*/ 737 w 2597"/>
                <a:gd name="T15" fmla="*/ 430 h 2596"/>
                <a:gd name="T16" fmla="*/ 745 w 2597"/>
                <a:gd name="T17" fmla="*/ 358 h 2596"/>
                <a:gd name="T18" fmla="*/ 744 w 2597"/>
                <a:gd name="T19" fmla="*/ 322 h 2596"/>
                <a:gd name="T20" fmla="*/ 728 w 2597"/>
                <a:gd name="T21" fmla="*/ 252 h 2596"/>
                <a:gd name="T22" fmla="*/ 700 w 2597"/>
                <a:gd name="T23" fmla="*/ 187 h 2596"/>
                <a:gd name="T24" fmla="*/ 661 w 2597"/>
                <a:gd name="T25" fmla="*/ 130 h 2596"/>
                <a:gd name="T26" fmla="*/ 609 w 2597"/>
                <a:gd name="T27" fmla="*/ 83 h 2596"/>
                <a:gd name="T28" fmla="*/ 550 w 2597"/>
                <a:gd name="T29" fmla="*/ 44 h 2596"/>
                <a:gd name="T30" fmla="*/ 484 w 2597"/>
                <a:gd name="T31" fmla="*/ 16 h 2596"/>
                <a:gd name="T32" fmla="*/ 411 w 2597"/>
                <a:gd name="T33" fmla="*/ 1 h 2596"/>
                <a:gd name="T34" fmla="*/ 373 w 2597"/>
                <a:gd name="T35" fmla="*/ 0 h 2596"/>
                <a:gd name="T36" fmla="*/ 298 w 2597"/>
                <a:gd name="T37" fmla="*/ 8 h 2596"/>
                <a:gd name="T38" fmla="*/ 228 w 2597"/>
                <a:gd name="T39" fmla="*/ 29 h 2596"/>
                <a:gd name="T40" fmla="*/ 164 w 2597"/>
                <a:gd name="T41" fmla="*/ 61 h 2596"/>
                <a:gd name="T42" fmla="*/ 109 w 2597"/>
                <a:gd name="T43" fmla="*/ 105 h 2596"/>
                <a:gd name="T44" fmla="*/ 64 w 2597"/>
                <a:gd name="T45" fmla="*/ 157 h 2596"/>
                <a:gd name="T46" fmla="*/ 30 w 2597"/>
                <a:gd name="T47" fmla="*/ 219 h 2596"/>
                <a:gd name="T48" fmla="*/ 8 w 2597"/>
                <a:gd name="T49" fmla="*/ 286 h 2596"/>
                <a:gd name="T50" fmla="*/ 0 w 2597"/>
                <a:gd name="T51" fmla="*/ 358 h 2596"/>
                <a:gd name="T52" fmla="*/ 1 w 2597"/>
                <a:gd name="T53" fmla="*/ 394 h 2596"/>
                <a:gd name="T54" fmla="*/ 17 w 2597"/>
                <a:gd name="T55" fmla="*/ 465 h 2596"/>
                <a:gd name="T56" fmla="*/ 46 w 2597"/>
                <a:gd name="T57" fmla="*/ 528 h 2596"/>
                <a:gd name="T58" fmla="*/ 86 w 2597"/>
                <a:gd name="T59" fmla="*/ 585 h 2596"/>
                <a:gd name="T60" fmla="*/ 136 w 2597"/>
                <a:gd name="T61" fmla="*/ 634 h 2596"/>
                <a:gd name="T62" fmla="*/ 195 w 2597"/>
                <a:gd name="T63" fmla="*/ 671 h 2596"/>
                <a:gd name="T64" fmla="*/ 263 w 2597"/>
                <a:gd name="T65" fmla="*/ 699 h 2596"/>
                <a:gd name="T66" fmla="*/ 336 w 2597"/>
                <a:gd name="T67" fmla="*/ 714 h 259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97"/>
                <a:gd name="T103" fmla="*/ 0 h 2596"/>
                <a:gd name="T104" fmla="*/ 2597 w 2597"/>
                <a:gd name="T105" fmla="*/ 2596 h 259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97" h="2596">
                  <a:moveTo>
                    <a:pt x="1301" y="2596"/>
                  </a:moveTo>
                  <a:lnTo>
                    <a:pt x="1301" y="2596"/>
                  </a:lnTo>
                  <a:lnTo>
                    <a:pt x="1432" y="2591"/>
                  </a:lnTo>
                  <a:lnTo>
                    <a:pt x="1562" y="2569"/>
                  </a:lnTo>
                  <a:lnTo>
                    <a:pt x="1688" y="2536"/>
                  </a:lnTo>
                  <a:lnTo>
                    <a:pt x="1802" y="2493"/>
                  </a:lnTo>
                  <a:lnTo>
                    <a:pt x="1916" y="2438"/>
                  </a:lnTo>
                  <a:lnTo>
                    <a:pt x="2025" y="2373"/>
                  </a:lnTo>
                  <a:lnTo>
                    <a:pt x="2123" y="2302"/>
                  </a:lnTo>
                  <a:lnTo>
                    <a:pt x="2216" y="2215"/>
                  </a:lnTo>
                  <a:lnTo>
                    <a:pt x="2303" y="2123"/>
                  </a:lnTo>
                  <a:lnTo>
                    <a:pt x="2374" y="2025"/>
                  </a:lnTo>
                  <a:lnTo>
                    <a:pt x="2439" y="1916"/>
                  </a:lnTo>
                  <a:lnTo>
                    <a:pt x="2494" y="1802"/>
                  </a:lnTo>
                  <a:lnTo>
                    <a:pt x="2537" y="1687"/>
                  </a:lnTo>
                  <a:lnTo>
                    <a:pt x="2570" y="1562"/>
                  </a:lnTo>
                  <a:lnTo>
                    <a:pt x="2592" y="1431"/>
                  </a:lnTo>
                  <a:lnTo>
                    <a:pt x="2597" y="1301"/>
                  </a:lnTo>
                  <a:lnTo>
                    <a:pt x="2592" y="1170"/>
                  </a:lnTo>
                  <a:lnTo>
                    <a:pt x="2570" y="1040"/>
                  </a:lnTo>
                  <a:lnTo>
                    <a:pt x="2537" y="914"/>
                  </a:lnTo>
                  <a:lnTo>
                    <a:pt x="2494" y="795"/>
                  </a:lnTo>
                  <a:lnTo>
                    <a:pt x="2439" y="680"/>
                  </a:lnTo>
                  <a:lnTo>
                    <a:pt x="2374" y="571"/>
                  </a:lnTo>
                  <a:lnTo>
                    <a:pt x="2303" y="473"/>
                  </a:lnTo>
                  <a:lnTo>
                    <a:pt x="2216" y="381"/>
                  </a:lnTo>
                  <a:lnTo>
                    <a:pt x="2123" y="299"/>
                  </a:lnTo>
                  <a:lnTo>
                    <a:pt x="2025" y="223"/>
                  </a:lnTo>
                  <a:lnTo>
                    <a:pt x="1916" y="158"/>
                  </a:lnTo>
                  <a:lnTo>
                    <a:pt x="1802" y="103"/>
                  </a:lnTo>
                  <a:lnTo>
                    <a:pt x="1688" y="60"/>
                  </a:lnTo>
                  <a:lnTo>
                    <a:pt x="1562" y="27"/>
                  </a:lnTo>
                  <a:lnTo>
                    <a:pt x="1432" y="5"/>
                  </a:lnTo>
                  <a:lnTo>
                    <a:pt x="1301" y="0"/>
                  </a:lnTo>
                  <a:lnTo>
                    <a:pt x="1170" y="5"/>
                  </a:lnTo>
                  <a:lnTo>
                    <a:pt x="1040" y="27"/>
                  </a:lnTo>
                  <a:lnTo>
                    <a:pt x="914" y="60"/>
                  </a:lnTo>
                  <a:lnTo>
                    <a:pt x="795" y="103"/>
                  </a:lnTo>
                  <a:lnTo>
                    <a:pt x="680" y="158"/>
                  </a:lnTo>
                  <a:lnTo>
                    <a:pt x="571" y="223"/>
                  </a:lnTo>
                  <a:lnTo>
                    <a:pt x="473" y="299"/>
                  </a:lnTo>
                  <a:lnTo>
                    <a:pt x="381" y="381"/>
                  </a:lnTo>
                  <a:lnTo>
                    <a:pt x="299" y="473"/>
                  </a:lnTo>
                  <a:lnTo>
                    <a:pt x="223" y="571"/>
                  </a:lnTo>
                  <a:lnTo>
                    <a:pt x="158" y="680"/>
                  </a:lnTo>
                  <a:lnTo>
                    <a:pt x="103" y="795"/>
                  </a:lnTo>
                  <a:lnTo>
                    <a:pt x="59" y="914"/>
                  </a:lnTo>
                  <a:lnTo>
                    <a:pt x="27" y="1040"/>
                  </a:lnTo>
                  <a:lnTo>
                    <a:pt x="5" y="1170"/>
                  </a:lnTo>
                  <a:lnTo>
                    <a:pt x="0" y="1301"/>
                  </a:lnTo>
                  <a:lnTo>
                    <a:pt x="5" y="1431"/>
                  </a:lnTo>
                  <a:lnTo>
                    <a:pt x="27" y="1562"/>
                  </a:lnTo>
                  <a:lnTo>
                    <a:pt x="59" y="1687"/>
                  </a:lnTo>
                  <a:lnTo>
                    <a:pt x="103" y="1802"/>
                  </a:lnTo>
                  <a:lnTo>
                    <a:pt x="158" y="1916"/>
                  </a:lnTo>
                  <a:lnTo>
                    <a:pt x="223" y="2025"/>
                  </a:lnTo>
                  <a:lnTo>
                    <a:pt x="299" y="2123"/>
                  </a:lnTo>
                  <a:lnTo>
                    <a:pt x="381" y="2215"/>
                  </a:lnTo>
                  <a:lnTo>
                    <a:pt x="473" y="2302"/>
                  </a:lnTo>
                  <a:lnTo>
                    <a:pt x="571" y="2373"/>
                  </a:lnTo>
                  <a:lnTo>
                    <a:pt x="680" y="2438"/>
                  </a:lnTo>
                  <a:lnTo>
                    <a:pt x="795" y="2493"/>
                  </a:lnTo>
                  <a:lnTo>
                    <a:pt x="914" y="2536"/>
                  </a:lnTo>
                  <a:lnTo>
                    <a:pt x="1040" y="2569"/>
                  </a:lnTo>
                  <a:lnTo>
                    <a:pt x="1170" y="2591"/>
                  </a:lnTo>
                  <a:lnTo>
                    <a:pt x="1301" y="259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1" name="Line 12"/>
            <p:cNvSpPr>
              <a:spLocks noChangeShapeType="1"/>
            </p:cNvSpPr>
            <p:nvPr/>
          </p:nvSpPr>
          <p:spPr bwMode="auto">
            <a:xfrm rot="1437127">
              <a:off x="2702" y="2031"/>
              <a:ext cx="72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 rot="1437127">
              <a:off x="2407" y="2351"/>
              <a:ext cx="85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3" name="Line 14"/>
            <p:cNvSpPr>
              <a:spLocks noChangeShapeType="1"/>
            </p:cNvSpPr>
            <p:nvPr/>
          </p:nvSpPr>
          <p:spPr bwMode="auto">
            <a:xfrm rot="1437127" flipV="1">
              <a:off x="2315" y="2738"/>
              <a:ext cx="75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4" name="Line 15"/>
            <p:cNvSpPr>
              <a:spLocks noChangeShapeType="1"/>
            </p:cNvSpPr>
            <p:nvPr/>
          </p:nvSpPr>
          <p:spPr bwMode="auto">
            <a:xfrm rot="1437127" flipV="1">
              <a:off x="2452" y="3117"/>
              <a:ext cx="44" cy="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5" name="Line 16"/>
            <p:cNvSpPr>
              <a:spLocks noChangeShapeType="1"/>
            </p:cNvSpPr>
            <p:nvPr/>
          </p:nvSpPr>
          <p:spPr bwMode="auto">
            <a:xfrm rot="1437127" flipV="1">
              <a:off x="2778" y="3395"/>
              <a:ext cx="4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6" name="Line 17"/>
            <p:cNvSpPr>
              <a:spLocks noChangeShapeType="1"/>
            </p:cNvSpPr>
            <p:nvPr/>
          </p:nvSpPr>
          <p:spPr bwMode="auto">
            <a:xfrm rot="1437127" flipH="1" flipV="1">
              <a:off x="3170" y="3497"/>
              <a:ext cx="39" cy="7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7" name="Line 18"/>
            <p:cNvSpPr>
              <a:spLocks noChangeShapeType="1"/>
            </p:cNvSpPr>
            <p:nvPr/>
          </p:nvSpPr>
          <p:spPr bwMode="auto">
            <a:xfrm rot="1437127" flipH="1" flipV="1">
              <a:off x="3553" y="3392"/>
              <a:ext cx="72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8" name="Line 19"/>
            <p:cNvSpPr>
              <a:spLocks noChangeShapeType="1"/>
            </p:cNvSpPr>
            <p:nvPr/>
          </p:nvSpPr>
          <p:spPr bwMode="auto">
            <a:xfrm rot="1437127" flipH="1" flipV="1">
              <a:off x="3837" y="3112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9" name="Line 20"/>
            <p:cNvSpPr>
              <a:spLocks noChangeShapeType="1"/>
            </p:cNvSpPr>
            <p:nvPr/>
          </p:nvSpPr>
          <p:spPr bwMode="auto">
            <a:xfrm rot="1437127" flipH="1">
              <a:off x="3939" y="2690"/>
              <a:ext cx="75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0" name="Line 21"/>
            <p:cNvSpPr>
              <a:spLocks noChangeShapeType="1"/>
            </p:cNvSpPr>
            <p:nvPr/>
          </p:nvSpPr>
          <p:spPr bwMode="auto">
            <a:xfrm rot="1437127" flipH="1">
              <a:off x="3833" y="2278"/>
              <a:ext cx="47" cy="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1" name="Line 22"/>
            <p:cNvSpPr>
              <a:spLocks noChangeShapeType="1"/>
            </p:cNvSpPr>
            <p:nvPr/>
          </p:nvSpPr>
          <p:spPr bwMode="auto">
            <a:xfrm rot="1437127" flipH="1">
              <a:off x="3547" y="1985"/>
              <a:ext cx="3" cy="8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2" name="Freeform 23"/>
            <p:cNvSpPr>
              <a:spLocks/>
            </p:cNvSpPr>
            <p:nvPr/>
          </p:nvSpPr>
          <p:spPr bwMode="auto">
            <a:xfrm rot="1437127">
              <a:off x="2722" y="844"/>
              <a:ext cx="840" cy="828"/>
            </a:xfrm>
            <a:custGeom>
              <a:avLst/>
              <a:gdLst>
                <a:gd name="T0" fmla="*/ 196 w 1274"/>
                <a:gd name="T1" fmla="*/ 350 h 1274"/>
                <a:gd name="T2" fmla="*/ 187 w 1274"/>
                <a:gd name="T3" fmla="*/ 350 h 1274"/>
                <a:gd name="T4" fmla="*/ 145 w 1274"/>
                <a:gd name="T5" fmla="*/ 347 h 1274"/>
                <a:gd name="T6" fmla="*/ 80 w 1274"/>
                <a:gd name="T7" fmla="*/ 320 h 1274"/>
                <a:gd name="T8" fmla="*/ 31 w 1274"/>
                <a:gd name="T9" fmla="*/ 273 h 1274"/>
                <a:gd name="T10" fmla="*/ 3 w 1274"/>
                <a:gd name="T11" fmla="*/ 211 h 1274"/>
                <a:gd name="T12" fmla="*/ 3 w 1274"/>
                <a:gd name="T13" fmla="*/ 140 h 1274"/>
                <a:gd name="T14" fmla="*/ 31 w 1274"/>
                <a:gd name="T15" fmla="*/ 78 h 1274"/>
                <a:gd name="T16" fmla="*/ 80 w 1274"/>
                <a:gd name="T17" fmla="*/ 30 h 1274"/>
                <a:gd name="T18" fmla="*/ 145 w 1274"/>
                <a:gd name="T19" fmla="*/ 3 h 1274"/>
                <a:gd name="T20" fmla="*/ 218 w 1274"/>
                <a:gd name="T21" fmla="*/ 3 h 1274"/>
                <a:gd name="T22" fmla="*/ 284 w 1274"/>
                <a:gd name="T23" fmla="*/ 30 h 1274"/>
                <a:gd name="T24" fmla="*/ 334 w 1274"/>
                <a:gd name="T25" fmla="*/ 78 h 1274"/>
                <a:gd name="T26" fmla="*/ 362 w 1274"/>
                <a:gd name="T27" fmla="*/ 140 h 1274"/>
                <a:gd name="T28" fmla="*/ 364 w 1274"/>
                <a:gd name="T29" fmla="*/ 191 h 1274"/>
                <a:gd name="T30" fmla="*/ 357 w 1274"/>
                <a:gd name="T31" fmla="*/ 224 h 1274"/>
                <a:gd name="T32" fmla="*/ 345 w 1274"/>
                <a:gd name="T33" fmla="*/ 254 h 1274"/>
                <a:gd name="T34" fmla="*/ 328 w 1274"/>
                <a:gd name="T35" fmla="*/ 281 h 1274"/>
                <a:gd name="T36" fmla="*/ 309 w 1274"/>
                <a:gd name="T37" fmla="*/ 288 h 1274"/>
                <a:gd name="T38" fmla="*/ 301 w 1274"/>
                <a:gd name="T39" fmla="*/ 275 h 1274"/>
                <a:gd name="T40" fmla="*/ 315 w 1274"/>
                <a:gd name="T41" fmla="*/ 247 h 1274"/>
                <a:gd name="T42" fmla="*/ 332 w 1274"/>
                <a:gd name="T43" fmla="*/ 200 h 1274"/>
                <a:gd name="T44" fmla="*/ 331 w 1274"/>
                <a:gd name="T45" fmla="*/ 145 h 1274"/>
                <a:gd name="T46" fmla="*/ 307 w 1274"/>
                <a:gd name="T47" fmla="*/ 94 h 1274"/>
                <a:gd name="T48" fmla="*/ 267 w 1274"/>
                <a:gd name="T49" fmla="*/ 54 h 1274"/>
                <a:gd name="T50" fmla="*/ 212 w 1274"/>
                <a:gd name="T51" fmla="*/ 33 h 1274"/>
                <a:gd name="T52" fmla="*/ 151 w 1274"/>
                <a:gd name="T53" fmla="*/ 33 h 1274"/>
                <a:gd name="T54" fmla="*/ 96 w 1274"/>
                <a:gd name="T55" fmla="*/ 54 h 1274"/>
                <a:gd name="T56" fmla="*/ 56 w 1274"/>
                <a:gd name="T57" fmla="*/ 94 h 1274"/>
                <a:gd name="T58" fmla="*/ 32 w 1274"/>
                <a:gd name="T59" fmla="*/ 145 h 1274"/>
                <a:gd name="T60" fmla="*/ 32 w 1274"/>
                <a:gd name="T61" fmla="*/ 205 h 1274"/>
                <a:gd name="T62" fmla="*/ 56 w 1274"/>
                <a:gd name="T63" fmla="*/ 257 h 1274"/>
                <a:gd name="T64" fmla="*/ 96 w 1274"/>
                <a:gd name="T65" fmla="*/ 296 h 1274"/>
                <a:gd name="T66" fmla="*/ 151 w 1274"/>
                <a:gd name="T67" fmla="*/ 318 h 1274"/>
                <a:gd name="T68" fmla="*/ 186 w 1274"/>
                <a:gd name="T69" fmla="*/ 321 h 1274"/>
                <a:gd name="T70" fmla="*/ 195 w 1274"/>
                <a:gd name="T71" fmla="*/ 321 h 1274"/>
                <a:gd name="T72" fmla="*/ 203 w 1274"/>
                <a:gd name="T73" fmla="*/ 329 h 1274"/>
                <a:gd name="T74" fmla="*/ 204 w 1274"/>
                <a:gd name="T75" fmla="*/ 344 h 12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74"/>
                <a:gd name="T115" fmla="*/ 0 h 1274"/>
                <a:gd name="T116" fmla="*/ 1274 w 1274"/>
                <a:gd name="T117" fmla="*/ 1274 h 12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74" h="1274">
                  <a:moveTo>
                    <a:pt x="702" y="1274"/>
                  </a:moveTo>
                  <a:lnTo>
                    <a:pt x="686" y="1274"/>
                  </a:lnTo>
                  <a:lnTo>
                    <a:pt x="670" y="1274"/>
                  </a:lnTo>
                  <a:lnTo>
                    <a:pt x="653" y="1274"/>
                  </a:lnTo>
                  <a:lnTo>
                    <a:pt x="637" y="1274"/>
                  </a:lnTo>
                  <a:lnTo>
                    <a:pt x="506" y="1263"/>
                  </a:lnTo>
                  <a:lnTo>
                    <a:pt x="386" y="1225"/>
                  </a:lnTo>
                  <a:lnTo>
                    <a:pt x="277" y="1165"/>
                  </a:lnTo>
                  <a:lnTo>
                    <a:pt x="185" y="1089"/>
                  </a:lnTo>
                  <a:lnTo>
                    <a:pt x="109" y="996"/>
                  </a:lnTo>
                  <a:lnTo>
                    <a:pt x="49" y="887"/>
                  </a:lnTo>
                  <a:lnTo>
                    <a:pt x="11" y="767"/>
                  </a:lnTo>
                  <a:lnTo>
                    <a:pt x="0" y="637"/>
                  </a:lnTo>
                  <a:lnTo>
                    <a:pt x="11" y="512"/>
                  </a:lnTo>
                  <a:lnTo>
                    <a:pt x="49" y="392"/>
                  </a:lnTo>
                  <a:lnTo>
                    <a:pt x="109" y="283"/>
                  </a:lnTo>
                  <a:lnTo>
                    <a:pt x="185" y="185"/>
                  </a:lnTo>
                  <a:lnTo>
                    <a:pt x="277" y="109"/>
                  </a:lnTo>
                  <a:lnTo>
                    <a:pt x="386" y="49"/>
                  </a:lnTo>
                  <a:lnTo>
                    <a:pt x="506" y="11"/>
                  </a:lnTo>
                  <a:lnTo>
                    <a:pt x="637" y="0"/>
                  </a:lnTo>
                  <a:lnTo>
                    <a:pt x="762" y="11"/>
                  </a:lnTo>
                  <a:lnTo>
                    <a:pt x="882" y="49"/>
                  </a:lnTo>
                  <a:lnTo>
                    <a:pt x="991" y="109"/>
                  </a:lnTo>
                  <a:lnTo>
                    <a:pt x="1089" y="185"/>
                  </a:lnTo>
                  <a:lnTo>
                    <a:pt x="1165" y="283"/>
                  </a:lnTo>
                  <a:lnTo>
                    <a:pt x="1225" y="392"/>
                  </a:lnTo>
                  <a:lnTo>
                    <a:pt x="1263" y="512"/>
                  </a:lnTo>
                  <a:lnTo>
                    <a:pt x="1274" y="637"/>
                  </a:lnTo>
                  <a:lnTo>
                    <a:pt x="1269" y="697"/>
                  </a:lnTo>
                  <a:lnTo>
                    <a:pt x="1263" y="757"/>
                  </a:lnTo>
                  <a:lnTo>
                    <a:pt x="1247" y="816"/>
                  </a:lnTo>
                  <a:lnTo>
                    <a:pt x="1230" y="871"/>
                  </a:lnTo>
                  <a:lnTo>
                    <a:pt x="1203" y="925"/>
                  </a:lnTo>
                  <a:lnTo>
                    <a:pt x="1176" y="974"/>
                  </a:lnTo>
                  <a:lnTo>
                    <a:pt x="1143" y="1023"/>
                  </a:lnTo>
                  <a:lnTo>
                    <a:pt x="1105" y="1067"/>
                  </a:lnTo>
                  <a:lnTo>
                    <a:pt x="1078" y="1050"/>
                  </a:lnTo>
                  <a:lnTo>
                    <a:pt x="1062" y="1029"/>
                  </a:lnTo>
                  <a:lnTo>
                    <a:pt x="1051" y="1001"/>
                  </a:lnTo>
                  <a:lnTo>
                    <a:pt x="1051" y="969"/>
                  </a:lnTo>
                  <a:lnTo>
                    <a:pt x="1100" y="898"/>
                  </a:lnTo>
                  <a:lnTo>
                    <a:pt x="1132" y="816"/>
                  </a:lnTo>
                  <a:lnTo>
                    <a:pt x="1160" y="729"/>
                  </a:lnTo>
                  <a:lnTo>
                    <a:pt x="1165" y="637"/>
                  </a:lnTo>
                  <a:lnTo>
                    <a:pt x="1154" y="528"/>
                  </a:lnTo>
                  <a:lnTo>
                    <a:pt x="1122" y="430"/>
                  </a:lnTo>
                  <a:lnTo>
                    <a:pt x="1072" y="343"/>
                  </a:lnTo>
                  <a:lnTo>
                    <a:pt x="1007" y="261"/>
                  </a:lnTo>
                  <a:lnTo>
                    <a:pt x="931" y="196"/>
                  </a:lnTo>
                  <a:lnTo>
                    <a:pt x="844" y="152"/>
                  </a:lnTo>
                  <a:lnTo>
                    <a:pt x="740" y="120"/>
                  </a:lnTo>
                  <a:lnTo>
                    <a:pt x="637" y="109"/>
                  </a:lnTo>
                  <a:lnTo>
                    <a:pt x="528" y="120"/>
                  </a:lnTo>
                  <a:lnTo>
                    <a:pt x="430" y="152"/>
                  </a:lnTo>
                  <a:lnTo>
                    <a:pt x="337" y="196"/>
                  </a:lnTo>
                  <a:lnTo>
                    <a:pt x="261" y="261"/>
                  </a:lnTo>
                  <a:lnTo>
                    <a:pt x="196" y="343"/>
                  </a:lnTo>
                  <a:lnTo>
                    <a:pt x="147" y="430"/>
                  </a:lnTo>
                  <a:lnTo>
                    <a:pt x="114" y="528"/>
                  </a:lnTo>
                  <a:lnTo>
                    <a:pt x="103" y="637"/>
                  </a:lnTo>
                  <a:lnTo>
                    <a:pt x="114" y="746"/>
                  </a:lnTo>
                  <a:lnTo>
                    <a:pt x="147" y="844"/>
                  </a:lnTo>
                  <a:lnTo>
                    <a:pt x="196" y="936"/>
                  </a:lnTo>
                  <a:lnTo>
                    <a:pt x="261" y="1012"/>
                  </a:lnTo>
                  <a:lnTo>
                    <a:pt x="337" y="1078"/>
                  </a:lnTo>
                  <a:lnTo>
                    <a:pt x="430" y="1127"/>
                  </a:lnTo>
                  <a:lnTo>
                    <a:pt x="528" y="1159"/>
                  </a:lnTo>
                  <a:lnTo>
                    <a:pt x="637" y="1170"/>
                  </a:lnTo>
                  <a:lnTo>
                    <a:pt x="648" y="1170"/>
                  </a:lnTo>
                  <a:lnTo>
                    <a:pt x="664" y="1170"/>
                  </a:lnTo>
                  <a:lnTo>
                    <a:pt x="680" y="1170"/>
                  </a:lnTo>
                  <a:lnTo>
                    <a:pt x="691" y="1165"/>
                  </a:lnTo>
                  <a:lnTo>
                    <a:pt x="708" y="1197"/>
                  </a:lnTo>
                  <a:lnTo>
                    <a:pt x="713" y="1225"/>
                  </a:lnTo>
                  <a:lnTo>
                    <a:pt x="713" y="1252"/>
                  </a:lnTo>
                  <a:lnTo>
                    <a:pt x="702" y="1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3" name="Freeform 24"/>
            <p:cNvSpPr>
              <a:spLocks/>
            </p:cNvSpPr>
            <p:nvPr/>
          </p:nvSpPr>
          <p:spPr bwMode="auto">
            <a:xfrm rot="1437127">
              <a:off x="2831" y="907"/>
              <a:ext cx="728" cy="360"/>
            </a:xfrm>
            <a:custGeom>
              <a:avLst/>
              <a:gdLst>
                <a:gd name="T0" fmla="*/ 316 w 1105"/>
                <a:gd name="T1" fmla="*/ 152 h 555"/>
                <a:gd name="T2" fmla="*/ 316 w 1105"/>
                <a:gd name="T3" fmla="*/ 152 h 555"/>
                <a:gd name="T4" fmla="*/ 313 w 1105"/>
                <a:gd name="T5" fmla="*/ 122 h 555"/>
                <a:gd name="T6" fmla="*/ 304 w 1105"/>
                <a:gd name="T7" fmla="*/ 92 h 555"/>
                <a:gd name="T8" fmla="*/ 289 w 1105"/>
                <a:gd name="T9" fmla="*/ 67 h 555"/>
                <a:gd name="T10" fmla="*/ 271 w 1105"/>
                <a:gd name="T11" fmla="*/ 45 h 555"/>
                <a:gd name="T12" fmla="*/ 248 w 1105"/>
                <a:gd name="T13" fmla="*/ 27 h 555"/>
                <a:gd name="T14" fmla="*/ 219 w 1105"/>
                <a:gd name="T15" fmla="*/ 12 h 555"/>
                <a:gd name="T16" fmla="*/ 190 w 1105"/>
                <a:gd name="T17" fmla="*/ 3 h 555"/>
                <a:gd name="T18" fmla="*/ 159 w 1105"/>
                <a:gd name="T19" fmla="*/ 0 h 555"/>
                <a:gd name="T20" fmla="*/ 159 w 1105"/>
                <a:gd name="T21" fmla="*/ 0 h 555"/>
                <a:gd name="T22" fmla="*/ 128 w 1105"/>
                <a:gd name="T23" fmla="*/ 3 h 555"/>
                <a:gd name="T24" fmla="*/ 97 w 1105"/>
                <a:gd name="T25" fmla="*/ 12 h 555"/>
                <a:gd name="T26" fmla="*/ 70 w 1105"/>
                <a:gd name="T27" fmla="*/ 27 h 555"/>
                <a:gd name="T28" fmla="*/ 46 w 1105"/>
                <a:gd name="T29" fmla="*/ 45 h 555"/>
                <a:gd name="T30" fmla="*/ 28 w 1105"/>
                <a:gd name="T31" fmla="*/ 67 h 555"/>
                <a:gd name="T32" fmla="*/ 13 w 1105"/>
                <a:gd name="T33" fmla="*/ 92 h 555"/>
                <a:gd name="T34" fmla="*/ 3 w 1105"/>
                <a:gd name="T35" fmla="*/ 122 h 555"/>
                <a:gd name="T36" fmla="*/ 0 w 1105"/>
                <a:gd name="T37" fmla="*/ 152 h 5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05"/>
                <a:gd name="T58" fmla="*/ 0 h 555"/>
                <a:gd name="T59" fmla="*/ 1105 w 1105"/>
                <a:gd name="T60" fmla="*/ 555 h 5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05" h="555">
                  <a:moveTo>
                    <a:pt x="1105" y="555"/>
                  </a:moveTo>
                  <a:lnTo>
                    <a:pt x="1105" y="555"/>
                  </a:lnTo>
                  <a:lnTo>
                    <a:pt x="1095" y="447"/>
                  </a:lnTo>
                  <a:lnTo>
                    <a:pt x="1062" y="338"/>
                  </a:lnTo>
                  <a:lnTo>
                    <a:pt x="1013" y="245"/>
                  </a:lnTo>
                  <a:lnTo>
                    <a:pt x="947" y="163"/>
                  </a:lnTo>
                  <a:lnTo>
                    <a:pt x="866" y="98"/>
                  </a:lnTo>
                  <a:lnTo>
                    <a:pt x="768" y="44"/>
                  </a:lnTo>
                  <a:lnTo>
                    <a:pt x="664" y="11"/>
                  </a:lnTo>
                  <a:lnTo>
                    <a:pt x="555" y="0"/>
                  </a:lnTo>
                  <a:lnTo>
                    <a:pt x="447" y="11"/>
                  </a:lnTo>
                  <a:lnTo>
                    <a:pt x="338" y="44"/>
                  </a:lnTo>
                  <a:lnTo>
                    <a:pt x="245" y="98"/>
                  </a:lnTo>
                  <a:lnTo>
                    <a:pt x="163" y="163"/>
                  </a:lnTo>
                  <a:lnTo>
                    <a:pt x="98" y="245"/>
                  </a:lnTo>
                  <a:lnTo>
                    <a:pt x="44" y="338"/>
                  </a:lnTo>
                  <a:lnTo>
                    <a:pt x="11" y="447"/>
                  </a:lnTo>
                  <a:lnTo>
                    <a:pt x="0" y="555"/>
                  </a:lnTo>
                </a:path>
              </a:pathLst>
            </a:custGeom>
            <a:noFill/>
            <a:ln w="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4" name="Freeform 25"/>
            <p:cNvSpPr>
              <a:spLocks/>
            </p:cNvSpPr>
            <p:nvPr/>
          </p:nvSpPr>
          <p:spPr bwMode="auto">
            <a:xfrm rot="1437127">
              <a:off x="2840" y="1072"/>
              <a:ext cx="535" cy="591"/>
            </a:xfrm>
            <a:custGeom>
              <a:avLst/>
              <a:gdLst>
                <a:gd name="T0" fmla="*/ 55 w 812"/>
                <a:gd name="T1" fmla="*/ 42 h 909"/>
                <a:gd name="T2" fmla="*/ 59 w 812"/>
                <a:gd name="T3" fmla="*/ 32 h 909"/>
                <a:gd name="T4" fmla="*/ 81 w 812"/>
                <a:gd name="T5" fmla="*/ 29 h 909"/>
                <a:gd name="T6" fmla="*/ 86 w 812"/>
                <a:gd name="T7" fmla="*/ 24 h 909"/>
                <a:gd name="T8" fmla="*/ 103 w 812"/>
                <a:gd name="T9" fmla="*/ 22 h 909"/>
                <a:gd name="T10" fmla="*/ 106 w 812"/>
                <a:gd name="T11" fmla="*/ 15 h 909"/>
                <a:gd name="T12" fmla="*/ 121 w 812"/>
                <a:gd name="T13" fmla="*/ 14 h 909"/>
                <a:gd name="T14" fmla="*/ 127 w 812"/>
                <a:gd name="T15" fmla="*/ 8 h 909"/>
                <a:gd name="T16" fmla="*/ 153 w 812"/>
                <a:gd name="T17" fmla="*/ 8 h 909"/>
                <a:gd name="T18" fmla="*/ 156 w 812"/>
                <a:gd name="T19" fmla="*/ 0 h 909"/>
                <a:gd name="T20" fmla="*/ 206 w 812"/>
                <a:gd name="T21" fmla="*/ 96 h 909"/>
                <a:gd name="T22" fmla="*/ 195 w 812"/>
                <a:gd name="T23" fmla="*/ 118 h 909"/>
                <a:gd name="T24" fmla="*/ 232 w 812"/>
                <a:gd name="T25" fmla="*/ 198 h 909"/>
                <a:gd name="T26" fmla="*/ 217 w 812"/>
                <a:gd name="T27" fmla="*/ 209 h 909"/>
                <a:gd name="T28" fmla="*/ 201 w 812"/>
                <a:gd name="T29" fmla="*/ 218 h 909"/>
                <a:gd name="T30" fmla="*/ 185 w 812"/>
                <a:gd name="T31" fmla="*/ 228 h 909"/>
                <a:gd name="T32" fmla="*/ 170 w 812"/>
                <a:gd name="T33" fmla="*/ 235 h 909"/>
                <a:gd name="T34" fmla="*/ 156 w 812"/>
                <a:gd name="T35" fmla="*/ 241 h 909"/>
                <a:gd name="T36" fmla="*/ 143 w 812"/>
                <a:gd name="T37" fmla="*/ 246 h 909"/>
                <a:gd name="T38" fmla="*/ 132 w 812"/>
                <a:gd name="T39" fmla="*/ 248 h 909"/>
                <a:gd name="T40" fmla="*/ 125 w 812"/>
                <a:gd name="T41" fmla="*/ 250 h 909"/>
                <a:gd name="T42" fmla="*/ 97 w 812"/>
                <a:gd name="T43" fmla="*/ 192 h 909"/>
                <a:gd name="T44" fmla="*/ 76 w 812"/>
                <a:gd name="T45" fmla="*/ 171 h 909"/>
                <a:gd name="T46" fmla="*/ 51 w 812"/>
                <a:gd name="T47" fmla="*/ 168 h 909"/>
                <a:gd name="T48" fmla="*/ 0 w 812"/>
                <a:gd name="T49" fmla="*/ 67 h 909"/>
                <a:gd name="T50" fmla="*/ 3 w 812"/>
                <a:gd name="T51" fmla="*/ 62 h 909"/>
                <a:gd name="T52" fmla="*/ 11 w 812"/>
                <a:gd name="T53" fmla="*/ 60 h 909"/>
                <a:gd name="T54" fmla="*/ 16 w 812"/>
                <a:gd name="T55" fmla="*/ 53 h 909"/>
                <a:gd name="T56" fmla="*/ 25 w 812"/>
                <a:gd name="T57" fmla="*/ 53 h 909"/>
                <a:gd name="T58" fmla="*/ 36 w 812"/>
                <a:gd name="T59" fmla="*/ 42 h 909"/>
                <a:gd name="T60" fmla="*/ 55 w 812"/>
                <a:gd name="T61" fmla="*/ 42 h 90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12"/>
                <a:gd name="T94" fmla="*/ 0 h 909"/>
                <a:gd name="T95" fmla="*/ 812 w 812"/>
                <a:gd name="T96" fmla="*/ 909 h 90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12" h="909">
                  <a:moveTo>
                    <a:pt x="191" y="153"/>
                  </a:moveTo>
                  <a:lnTo>
                    <a:pt x="207" y="115"/>
                  </a:lnTo>
                  <a:lnTo>
                    <a:pt x="284" y="104"/>
                  </a:lnTo>
                  <a:lnTo>
                    <a:pt x="300" y="87"/>
                  </a:lnTo>
                  <a:lnTo>
                    <a:pt x="360" y="82"/>
                  </a:lnTo>
                  <a:lnTo>
                    <a:pt x="371" y="55"/>
                  </a:lnTo>
                  <a:lnTo>
                    <a:pt x="425" y="49"/>
                  </a:lnTo>
                  <a:lnTo>
                    <a:pt x="442" y="28"/>
                  </a:lnTo>
                  <a:lnTo>
                    <a:pt x="534" y="28"/>
                  </a:lnTo>
                  <a:lnTo>
                    <a:pt x="545" y="0"/>
                  </a:lnTo>
                  <a:lnTo>
                    <a:pt x="719" y="349"/>
                  </a:lnTo>
                  <a:lnTo>
                    <a:pt x="681" y="430"/>
                  </a:lnTo>
                  <a:lnTo>
                    <a:pt x="812" y="719"/>
                  </a:lnTo>
                  <a:lnTo>
                    <a:pt x="757" y="762"/>
                  </a:lnTo>
                  <a:lnTo>
                    <a:pt x="703" y="795"/>
                  </a:lnTo>
                  <a:lnTo>
                    <a:pt x="648" y="828"/>
                  </a:lnTo>
                  <a:lnTo>
                    <a:pt x="594" y="855"/>
                  </a:lnTo>
                  <a:lnTo>
                    <a:pt x="545" y="877"/>
                  </a:lnTo>
                  <a:lnTo>
                    <a:pt x="501" y="893"/>
                  </a:lnTo>
                  <a:lnTo>
                    <a:pt x="463" y="904"/>
                  </a:lnTo>
                  <a:lnTo>
                    <a:pt x="436" y="909"/>
                  </a:lnTo>
                  <a:lnTo>
                    <a:pt x="338" y="702"/>
                  </a:lnTo>
                  <a:lnTo>
                    <a:pt x="267" y="621"/>
                  </a:lnTo>
                  <a:lnTo>
                    <a:pt x="180" y="610"/>
                  </a:lnTo>
                  <a:lnTo>
                    <a:pt x="0" y="245"/>
                  </a:lnTo>
                  <a:lnTo>
                    <a:pt x="11" y="224"/>
                  </a:lnTo>
                  <a:lnTo>
                    <a:pt x="39" y="218"/>
                  </a:lnTo>
                  <a:lnTo>
                    <a:pt x="55" y="191"/>
                  </a:lnTo>
                  <a:lnTo>
                    <a:pt x="88" y="191"/>
                  </a:lnTo>
                  <a:lnTo>
                    <a:pt x="126" y="153"/>
                  </a:lnTo>
                  <a:lnTo>
                    <a:pt x="191" y="15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5" name="Freeform 26"/>
            <p:cNvSpPr>
              <a:spLocks/>
            </p:cNvSpPr>
            <p:nvPr/>
          </p:nvSpPr>
          <p:spPr bwMode="auto">
            <a:xfrm rot="1437127">
              <a:off x="2038" y="1849"/>
              <a:ext cx="205" cy="141"/>
            </a:xfrm>
            <a:custGeom>
              <a:avLst/>
              <a:gdLst>
                <a:gd name="T0" fmla="*/ 86 w 311"/>
                <a:gd name="T1" fmla="*/ 41 h 218"/>
                <a:gd name="T2" fmla="*/ 86 w 311"/>
                <a:gd name="T3" fmla="*/ 43 h 218"/>
                <a:gd name="T4" fmla="*/ 84 w 311"/>
                <a:gd name="T5" fmla="*/ 47 h 218"/>
                <a:gd name="T6" fmla="*/ 81 w 311"/>
                <a:gd name="T7" fmla="*/ 53 h 218"/>
                <a:gd name="T8" fmla="*/ 81 w 311"/>
                <a:gd name="T9" fmla="*/ 59 h 218"/>
                <a:gd name="T10" fmla="*/ 72 w 311"/>
                <a:gd name="T11" fmla="*/ 58 h 218"/>
                <a:gd name="T12" fmla="*/ 72 w 311"/>
                <a:gd name="T13" fmla="*/ 54 h 218"/>
                <a:gd name="T14" fmla="*/ 72 w 311"/>
                <a:gd name="T15" fmla="*/ 49 h 218"/>
                <a:gd name="T16" fmla="*/ 73 w 311"/>
                <a:gd name="T17" fmla="*/ 41 h 218"/>
                <a:gd name="T18" fmla="*/ 76 w 311"/>
                <a:gd name="T19" fmla="*/ 34 h 218"/>
                <a:gd name="T20" fmla="*/ 0 w 311"/>
                <a:gd name="T21" fmla="*/ 16 h 218"/>
                <a:gd name="T22" fmla="*/ 2 w 311"/>
                <a:gd name="T23" fmla="*/ 12 h 218"/>
                <a:gd name="T24" fmla="*/ 5 w 311"/>
                <a:gd name="T25" fmla="*/ 7 h 218"/>
                <a:gd name="T26" fmla="*/ 8 w 311"/>
                <a:gd name="T27" fmla="*/ 3 h 218"/>
                <a:gd name="T28" fmla="*/ 13 w 311"/>
                <a:gd name="T29" fmla="*/ 0 h 218"/>
                <a:gd name="T30" fmla="*/ 89 w 311"/>
                <a:gd name="T31" fmla="*/ 16 h 218"/>
                <a:gd name="T32" fmla="*/ 89 w 311"/>
                <a:gd name="T33" fmla="*/ 22 h 218"/>
                <a:gd name="T34" fmla="*/ 89 w 311"/>
                <a:gd name="T35" fmla="*/ 28 h 218"/>
                <a:gd name="T36" fmla="*/ 87 w 311"/>
                <a:gd name="T37" fmla="*/ 36 h 218"/>
                <a:gd name="T38" fmla="*/ 86 w 311"/>
                <a:gd name="T39" fmla="*/ 41 h 2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"/>
                <a:gd name="T61" fmla="*/ 0 h 218"/>
                <a:gd name="T62" fmla="*/ 311 w 311"/>
                <a:gd name="T63" fmla="*/ 218 h 2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" h="218">
                  <a:moveTo>
                    <a:pt x="300" y="152"/>
                  </a:moveTo>
                  <a:lnTo>
                    <a:pt x="300" y="158"/>
                  </a:lnTo>
                  <a:lnTo>
                    <a:pt x="295" y="174"/>
                  </a:lnTo>
                  <a:lnTo>
                    <a:pt x="284" y="196"/>
                  </a:lnTo>
                  <a:lnTo>
                    <a:pt x="284" y="218"/>
                  </a:lnTo>
                  <a:lnTo>
                    <a:pt x="251" y="212"/>
                  </a:lnTo>
                  <a:lnTo>
                    <a:pt x="251" y="201"/>
                  </a:lnTo>
                  <a:lnTo>
                    <a:pt x="251" y="179"/>
                  </a:lnTo>
                  <a:lnTo>
                    <a:pt x="256" y="152"/>
                  </a:lnTo>
                  <a:lnTo>
                    <a:pt x="267" y="125"/>
                  </a:lnTo>
                  <a:lnTo>
                    <a:pt x="0" y="60"/>
                  </a:lnTo>
                  <a:lnTo>
                    <a:pt x="6" y="43"/>
                  </a:lnTo>
                  <a:lnTo>
                    <a:pt x="17" y="27"/>
                  </a:lnTo>
                  <a:lnTo>
                    <a:pt x="28" y="11"/>
                  </a:lnTo>
                  <a:lnTo>
                    <a:pt x="44" y="0"/>
                  </a:lnTo>
                  <a:lnTo>
                    <a:pt x="311" y="60"/>
                  </a:lnTo>
                  <a:lnTo>
                    <a:pt x="311" y="82"/>
                  </a:lnTo>
                  <a:lnTo>
                    <a:pt x="311" y="103"/>
                  </a:lnTo>
                  <a:lnTo>
                    <a:pt x="305" y="131"/>
                  </a:lnTo>
                  <a:lnTo>
                    <a:pt x="300" y="15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6" name="Freeform 27"/>
            <p:cNvSpPr>
              <a:spLocks/>
            </p:cNvSpPr>
            <p:nvPr/>
          </p:nvSpPr>
          <p:spPr bwMode="auto">
            <a:xfrm rot="1437127">
              <a:off x="2853" y="836"/>
              <a:ext cx="223" cy="265"/>
            </a:xfrm>
            <a:custGeom>
              <a:avLst/>
              <a:gdLst>
                <a:gd name="T0" fmla="*/ 97 w 338"/>
                <a:gd name="T1" fmla="*/ 2 h 408"/>
                <a:gd name="T2" fmla="*/ 97 w 338"/>
                <a:gd name="T3" fmla="*/ 0 h 408"/>
                <a:gd name="T4" fmla="*/ 92 w 338"/>
                <a:gd name="T5" fmla="*/ 0 h 408"/>
                <a:gd name="T6" fmla="*/ 86 w 338"/>
                <a:gd name="T7" fmla="*/ 2 h 408"/>
                <a:gd name="T8" fmla="*/ 78 w 338"/>
                <a:gd name="T9" fmla="*/ 3 h 408"/>
                <a:gd name="T10" fmla="*/ 69 w 338"/>
                <a:gd name="T11" fmla="*/ 8 h 408"/>
                <a:gd name="T12" fmla="*/ 59 w 338"/>
                <a:gd name="T13" fmla="*/ 12 h 408"/>
                <a:gd name="T14" fmla="*/ 49 w 338"/>
                <a:gd name="T15" fmla="*/ 18 h 408"/>
                <a:gd name="T16" fmla="*/ 41 w 338"/>
                <a:gd name="T17" fmla="*/ 25 h 408"/>
                <a:gd name="T18" fmla="*/ 25 w 338"/>
                <a:gd name="T19" fmla="*/ 44 h 408"/>
                <a:gd name="T20" fmla="*/ 14 w 338"/>
                <a:gd name="T21" fmla="*/ 63 h 408"/>
                <a:gd name="T22" fmla="*/ 5 w 338"/>
                <a:gd name="T23" fmla="*/ 82 h 408"/>
                <a:gd name="T24" fmla="*/ 0 w 338"/>
                <a:gd name="T25" fmla="*/ 101 h 408"/>
                <a:gd name="T26" fmla="*/ 2 w 338"/>
                <a:gd name="T27" fmla="*/ 112 h 408"/>
                <a:gd name="T28" fmla="*/ 10 w 338"/>
                <a:gd name="T29" fmla="*/ 101 h 408"/>
                <a:gd name="T30" fmla="*/ 18 w 338"/>
                <a:gd name="T31" fmla="*/ 85 h 408"/>
                <a:gd name="T32" fmla="*/ 25 w 338"/>
                <a:gd name="T33" fmla="*/ 73 h 408"/>
                <a:gd name="T34" fmla="*/ 26 w 338"/>
                <a:gd name="T35" fmla="*/ 70 h 408"/>
                <a:gd name="T36" fmla="*/ 30 w 338"/>
                <a:gd name="T37" fmla="*/ 64 h 408"/>
                <a:gd name="T38" fmla="*/ 34 w 338"/>
                <a:gd name="T39" fmla="*/ 57 h 408"/>
                <a:gd name="T40" fmla="*/ 41 w 338"/>
                <a:gd name="T41" fmla="*/ 47 h 408"/>
                <a:gd name="T42" fmla="*/ 50 w 338"/>
                <a:gd name="T43" fmla="*/ 39 h 408"/>
                <a:gd name="T44" fmla="*/ 61 w 338"/>
                <a:gd name="T45" fmla="*/ 27 h 408"/>
                <a:gd name="T46" fmla="*/ 75 w 338"/>
                <a:gd name="T47" fmla="*/ 16 h 408"/>
                <a:gd name="T48" fmla="*/ 94 w 338"/>
                <a:gd name="T49" fmla="*/ 6 h 408"/>
                <a:gd name="T50" fmla="*/ 97 w 338"/>
                <a:gd name="T51" fmla="*/ 2 h 4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38"/>
                <a:gd name="T79" fmla="*/ 0 h 408"/>
                <a:gd name="T80" fmla="*/ 338 w 338"/>
                <a:gd name="T81" fmla="*/ 408 h 4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38" h="408">
                  <a:moveTo>
                    <a:pt x="338" y="6"/>
                  </a:moveTo>
                  <a:lnTo>
                    <a:pt x="338" y="0"/>
                  </a:lnTo>
                  <a:lnTo>
                    <a:pt x="321" y="0"/>
                  </a:lnTo>
                  <a:lnTo>
                    <a:pt x="300" y="6"/>
                  </a:lnTo>
                  <a:lnTo>
                    <a:pt x="272" y="11"/>
                  </a:lnTo>
                  <a:lnTo>
                    <a:pt x="240" y="27"/>
                  </a:lnTo>
                  <a:lnTo>
                    <a:pt x="207" y="44"/>
                  </a:lnTo>
                  <a:lnTo>
                    <a:pt x="169" y="66"/>
                  </a:lnTo>
                  <a:lnTo>
                    <a:pt x="142" y="93"/>
                  </a:lnTo>
                  <a:lnTo>
                    <a:pt x="87" y="158"/>
                  </a:lnTo>
                  <a:lnTo>
                    <a:pt x="49" y="229"/>
                  </a:lnTo>
                  <a:lnTo>
                    <a:pt x="16" y="300"/>
                  </a:lnTo>
                  <a:lnTo>
                    <a:pt x="0" y="370"/>
                  </a:lnTo>
                  <a:lnTo>
                    <a:pt x="6" y="408"/>
                  </a:lnTo>
                  <a:lnTo>
                    <a:pt x="33" y="370"/>
                  </a:lnTo>
                  <a:lnTo>
                    <a:pt x="65" y="310"/>
                  </a:lnTo>
                  <a:lnTo>
                    <a:pt x="87" y="267"/>
                  </a:lnTo>
                  <a:lnTo>
                    <a:pt x="93" y="256"/>
                  </a:lnTo>
                  <a:lnTo>
                    <a:pt x="104" y="234"/>
                  </a:lnTo>
                  <a:lnTo>
                    <a:pt x="120" y="207"/>
                  </a:lnTo>
                  <a:lnTo>
                    <a:pt x="142" y="174"/>
                  </a:lnTo>
                  <a:lnTo>
                    <a:pt x="174" y="142"/>
                  </a:lnTo>
                  <a:lnTo>
                    <a:pt x="212" y="98"/>
                  </a:lnTo>
                  <a:lnTo>
                    <a:pt x="261" y="60"/>
                  </a:lnTo>
                  <a:lnTo>
                    <a:pt x="327" y="22"/>
                  </a:lnTo>
                  <a:lnTo>
                    <a:pt x="338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7" name="Freeform 28"/>
            <p:cNvSpPr>
              <a:spLocks/>
            </p:cNvSpPr>
            <p:nvPr/>
          </p:nvSpPr>
          <p:spPr bwMode="auto">
            <a:xfrm rot="1437127">
              <a:off x="3349" y="1439"/>
              <a:ext cx="58" cy="129"/>
            </a:xfrm>
            <a:custGeom>
              <a:avLst/>
              <a:gdLst>
                <a:gd name="T0" fmla="*/ 26 w 87"/>
                <a:gd name="T1" fmla="*/ 0 h 196"/>
                <a:gd name="T2" fmla="*/ 26 w 87"/>
                <a:gd name="T3" fmla="*/ 14 h 196"/>
                <a:gd name="T4" fmla="*/ 21 w 87"/>
                <a:gd name="T5" fmla="*/ 34 h 196"/>
                <a:gd name="T6" fmla="*/ 13 w 87"/>
                <a:gd name="T7" fmla="*/ 50 h 196"/>
                <a:gd name="T8" fmla="*/ 3 w 87"/>
                <a:gd name="T9" fmla="*/ 56 h 196"/>
                <a:gd name="T10" fmla="*/ 0 w 87"/>
                <a:gd name="T11" fmla="*/ 53 h 196"/>
                <a:gd name="T12" fmla="*/ 1 w 87"/>
                <a:gd name="T13" fmla="*/ 47 h 196"/>
                <a:gd name="T14" fmla="*/ 7 w 87"/>
                <a:gd name="T15" fmla="*/ 40 h 196"/>
                <a:gd name="T16" fmla="*/ 9 w 87"/>
                <a:gd name="T17" fmla="*/ 36 h 196"/>
                <a:gd name="T18" fmla="*/ 15 w 87"/>
                <a:gd name="T19" fmla="*/ 25 h 196"/>
                <a:gd name="T20" fmla="*/ 18 w 87"/>
                <a:gd name="T21" fmla="*/ 11 h 196"/>
                <a:gd name="T22" fmla="*/ 23 w 87"/>
                <a:gd name="T23" fmla="*/ 2 h 196"/>
                <a:gd name="T24" fmla="*/ 26 w 87"/>
                <a:gd name="T25" fmla="*/ 0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7"/>
                <a:gd name="T40" fmla="*/ 0 h 196"/>
                <a:gd name="T41" fmla="*/ 87 w 87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7" h="196">
                  <a:moveTo>
                    <a:pt x="87" y="0"/>
                  </a:moveTo>
                  <a:lnTo>
                    <a:pt x="87" y="49"/>
                  </a:lnTo>
                  <a:lnTo>
                    <a:pt x="71" y="120"/>
                  </a:lnTo>
                  <a:lnTo>
                    <a:pt x="43" y="175"/>
                  </a:lnTo>
                  <a:lnTo>
                    <a:pt x="11" y="196"/>
                  </a:lnTo>
                  <a:lnTo>
                    <a:pt x="0" y="185"/>
                  </a:lnTo>
                  <a:lnTo>
                    <a:pt x="5" y="164"/>
                  </a:lnTo>
                  <a:lnTo>
                    <a:pt x="22" y="142"/>
                  </a:lnTo>
                  <a:lnTo>
                    <a:pt x="32" y="126"/>
                  </a:lnTo>
                  <a:lnTo>
                    <a:pt x="49" y="87"/>
                  </a:lnTo>
                  <a:lnTo>
                    <a:pt x="60" y="38"/>
                  </a:lnTo>
                  <a:lnTo>
                    <a:pt x="76" y="6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8" name="Freeform 29"/>
            <p:cNvSpPr>
              <a:spLocks/>
            </p:cNvSpPr>
            <p:nvPr/>
          </p:nvSpPr>
          <p:spPr bwMode="auto">
            <a:xfrm rot="1437127">
              <a:off x="2067" y="1817"/>
              <a:ext cx="29" cy="39"/>
            </a:xfrm>
            <a:custGeom>
              <a:avLst/>
              <a:gdLst>
                <a:gd name="T0" fmla="*/ 0 w 44"/>
                <a:gd name="T1" fmla="*/ 16 h 60"/>
                <a:gd name="T2" fmla="*/ 2 w 44"/>
                <a:gd name="T3" fmla="*/ 12 h 60"/>
                <a:gd name="T4" fmla="*/ 5 w 44"/>
                <a:gd name="T5" fmla="*/ 8 h 60"/>
                <a:gd name="T6" fmla="*/ 8 w 44"/>
                <a:gd name="T7" fmla="*/ 3 h 60"/>
                <a:gd name="T8" fmla="*/ 13 w 44"/>
                <a:gd name="T9" fmla="*/ 0 h 60"/>
                <a:gd name="T10" fmla="*/ 0 w 44"/>
                <a:gd name="T11" fmla="*/ 16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60"/>
                <a:gd name="T20" fmla="*/ 44 w 44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60">
                  <a:moveTo>
                    <a:pt x="0" y="60"/>
                  </a:moveTo>
                  <a:lnTo>
                    <a:pt x="6" y="43"/>
                  </a:lnTo>
                  <a:lnTo>
                    <a:pt x="17" y="27"/>
                  </a:lnTo>
                  <a:lnTo>
                    <a:pt x="28" y="11"/>
                  </a:lnTo>
                  <a:lnTo>
                    <a:pt x="44" y="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9" name="Freeform 30"/>
            <p:cNvSpPr>
              <a:spLocks/>
            </p:cNvSpPr>
            <p:nvPr/>
          </p:nvSpPr>
          <p:spPr bwMode="auto">
            <a:xfrm rot="1437127">
              <a:off x="3441" y="2079"/>
              <a:ext cx="100" cy="127"/>
            </a:xfrm>
            <a:custGeom>
              <a:avLst/>
              <a:gdLst>
                <a:gd name="T0" fmla="*/ 14 w 153"/>
                <a:gd name="T1" fmla="*/ 27 h 196"/>
                <a:gd name="T2" fmla="*/ 14 w 153"/>
                <a:gd name="T3" fmla="*/ 25 h 196"/>
                <a:gd name="T4" fmla="*/ 16 w 153"/>
                <a:gd name="T5" fmla="*/ 23 h 196"/>
                <a:gd name="T6" fmla="*/ 16 w 153"/>
                <a:gd name="T7" fmla="*/ 22 h 196"/>
                <a:gd name="T8" fmla="*/ 20 w 153"/>
                <a:gd name="T9" fmla="*/ 21 h 196"/>
                <a:gd name="T10" fmla="*/ 25 w 153"/>
                <a:gd name="T11" fmla="*/ 19 h 196"/>
                <a:gd name="T12" fmla="*/ 30 w 153"/>
                <a:gd name="T13" fmla="*/ 19 h 196"/>
                <a:gd name="T14" fmla="*/ 37 w 153"/>
                <a:gd name="T15" fmla="*/ 22 h 196"/>
                <a:gd name="T16" fmla="*/ 41 w 153"/>
                <a:gd name="T17" fmla="*/ 28 h 196"/>
                <a:gd name="T18" fmla="*/ 42 w 153"/>
                <a:gd name="T19" fmla="*/ 34 h 196"/>
                <a:gd name="T20" fmla="*/ 42 w 153"/>
                <a:gd name="T21" fmla="*/ 40 h 196"/>
                <a:gd name="T22" fmla="*/ 40 w 153"/>
                <a:gd name="T23" fmla="*/ 46 h 196"/>
                <a:gd name="T24" fmla="*/ 32 w 153"/>
                <a:gd name="T25" fmla="*/ 52 h 196"/>
                <a:gd name="T26" fmla="*/ 26 w 153"/>
                <a:gd name="T27" fmla="*/ 53 h 196"/>
                <a:gd name="T28" fmla="*/ 20 w 153"/>
                <a:gd name="T29" fmla="*/ 53 h 196"/>
                <a:gd name="T30" fmla="*/ 16 w 153"/>
                <a:gd name="T31" fmla="*/ 51 h 196"/>
                <a:gd name="T32" fmla="*/ 10 w 153"/>
                <a:gd name="T33" fmla="*/ 46 h 196"/>
                <a:gd name="T34" fmla="*/ 20 w 153"/>
                <a:gd name="T35" fmla="*/ 41 h 196"/>
                <a:gd name="T36" fmla="*/ 22 w 153"/>
                <a:gd name="T37" fmla="*/ 43 h 196"/>
                <a:gd name="T38" fmla="*/ 23 w 153"/>
                <a:gd name="T39" fmla="*/ 45 h 196"/>
                <a:gd name="T40" fmla="*/ 26 w 153"/>
                <a:gd name="T41" fmla="*/ 45 h 196"/>
                <a:gd name="T42" fmla="*/ 29 w 153"/>
                <a:gd name="T43" fmla="*/ 45 h 196"/>
                <a:gd name="T44" fmla="*/ 32 w 153"/>
                <a:gd name="T45" fmla="*/ 43 h 196"/>
                <a:gd name="T46" fmla="*/ 33 w 153"/>
                <a:gd name="T47" fmla="*/ 40 h 196"/>
                <a:gd name="T48" fmla="*/ 33 w 153"/>
                <a:gd name="T49" fmla="*/ 35 h 196"/>
                <a:gd name="T50" fmla="*/ 32 w 153"/>
                <a:gd name="T51" fmla="*/ 32 h 196"/>
                <a:gd name="T52" fmla="*/ 30 w 153"/>
                <a:gd name="T53" fmla="*/ 31 h 196"/>
                <a:gd name="T54" fmla="*/ 27 w 153"/>
                <a:gd name="T55" fmla="*/ 28 h 196"/>
                <a:gd name="T56" fmla="*/ 25 w 153"/>
                <a:gd name="T57" fmla="*/ 28 h 196"/>
                <a:gd name="T58" fmla="*/ 22 w 153"/>
                <a:gd name="T59" fmla="*/ 28 h 196"/>
                <a:gd name="T60" fmla="*/ 20 w 153"/>
                <a:gd name="T61" fmla="*/ 28 h 196"/>
                <a:gd name="T62" fmla="*/ 18 w 153"/>
                <a:gd name="T63" fmla="*/ 30 h 196"/>
                <a:gd name="T64" fmla="*/ 16 w 153"/>
                <a:gd name="T65" fmla="*/ 31 h 196"/>
                <a:gd name="T66" fmla="*/ 16 w 153"/>
                <a:gd name="T67" fmla="*/ 34 h 196"/>
                <a:gd name="T68" fmla="*/ 9 w 153"/>
                <a:gd name="T69" fmla="*/ 37 h 196"/>
                <a:gd name="T70" fmla="*/ 0 w 153"/>
                <a:gd name="T71" fmla="*/ 12 h 196"/>
                <a:gd name="T72" fmla="*/ 25 w 153"/>
                <a:gd name="T73" fmla="*/ 0 h 196"/>
                <a:gd name="T74" fmla="*/ 29 w 153"/>
                <a:gd name="T75" fmla="*/ 7 h 196"/>
                <a:gd name="T76" fmla="*/ 10 w 153"/>
                <a:gd name="T77" fmla="*/ 16 h 196"/>
                <a:gd name="T78" fmla="*/ 14 w 153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3"/>
                <a:gd name="T121" fmla="*/ 0 h 196"/>
                <a:gd name="T122" fmla="*/ 153 w 153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3" h="196">
                  <a:moveTo>
                    <a:pt x="49" y="98"/>
                  </a:moveTo>
                  <a:lnTo>
                    <a:pt x="49" y="92"/>
                  </a:lnTo>
                  <a:lnTo>
                    <a:pt x="55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8" y="70"/>
                  </a:lnTo>
                  <a:lnTo>
                    <a:pt x="109" y="70"/>
                  </a:lnTo>
                  <a:lnTo>
                    <a:pt x="131" y="81"/>
                  </a:lnTo>
                  <a:lnTo>
                    <a:pt x="148" y="103"/>
                  </a:lnTo>
                  <a:lnTo>
                    <a:pt x="153" y="125"/>
                  </a:lnTo>
                  <a:lnTo>
                    <a:pt x="153" y="147"/>
                  </a:lnTo>
                  <a:lnTo>
                    <a:pt x="142" y="168"/>
                  </a:lnTo>
                  <a:lnTo>
                    <a:pt x="115" y="190"/>
                  </a:lnTo>
                  <a:lnTo>
                    <a:pt x="93" y="196"/>
                  </a:lnTo>
                  <a:lnTo>
                    <a:pt x="71" y="196"/>
                  </a:lnTo>
                  <a:lnTo>
                    <a:pt x="55" y="185"/>
                  </a:lnTo>
                  <a:lnTo>
                    <a:pt x="39" y="168"/>
                  </a:lnTo>
                  <a:lnTo>
                    <a:pt x="71" y="152"/>
                  </a:lnTo>
                  <a:lnTo>
                    <a:pt x="77" y="158"/>
                  </a:lnTo>
                  <a:lnTo>
                    <a:pt x="82" y="163"/>
                  </a:lnTo>
                  <a:lnTo>
                    <a:pt x="93" y="163"/>
                  </a:lnTo>
                  <a:lnTo>
                    <a:pt x="104" y="163"/>
                  </a:lnTo>
                  <a:lnTo>
                    <a:pt x="115" y="158"/>
                  </a:lnTo>
                  <a:lnTo>
                    <a:pt x="120" y="147"/>
                  </a:lnTo>
                  <a:lnTo>
                    <a:pt x="120" y="130"/>
                  </a:lnTo>
                  <a:lnTo>
                    <a:pt x="115" y="119"/>
                  </a:lnTo>
                  <a:lnTo>
                    <a:pt x="109" y="114"/>
                  </a:lnTo>
                  <a:lnTo>
                    <a:pt x="99" y="103"/>
                  </a:lnTo>
                  <a:lnTo>
                    <a:pt x="88" y="103"/>
                  </a:lnTo>
                  <a:lnTo>
                    <a:pt x="77" y="103"/>
                  </a:lnTo>
                  <a:lnTo>
                    <a:pt x="71" y="103"/>
                  </a:lnTo>
                  <a:lnTo>
                    <a:pt x="66" y="109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33" y="136"/>
                  </a:lnTo>
                  <a:lnTo>
                    <a:pt x="0" y="43"/>
                  </a:lnTo>
                  <a:lnTo>
                    <a:pt x="88" y="0"/>
                  </a:lnTo>
                  <a:lnTo>
                    <a:pt x="104" y="27"/>
                  </a:lnTo>
                  <a:lnTo>
                    <a:pt x="39" y="60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0" name="Freeform 31"/>
            <p:cNvSpPr>
              <a:spLocks/>
            </p:cNvSpPr>
            <p:nvPr/>
          </p:nvSpPr>
          <p:spPr bwMode="auto">
            <a:xfrm rot="1437127">
              <a:off x="3660" y="2342"/>
              <a:ext cx="89" cy="113"/>
            </a:xfrm>
            <a:custGeom>
              <a:avLst/>
              <a:gdLst>
                <a:gd name="T0" fmla="*/ 0 w 136"/>
                <a:gd name="T1" fmla="*/ 16 h 174"/>
                <a:gd name="T2" fmla="*/ 2 w 136"/>
                <a:gd name="T3" fmla="*/ 16 h 174"/>
                <a:gd name="T4" fmla="*/ 6 w 136"/>
                <a:gd name="T5" fmla="*/ 14 h 174"/>
                <a:gd name="T6" fmla="*/ 9 w 136"/>
                <a:gd name="T7" fmla="*/ 10 h 174"/>
                <a:gd name="T8" fmla="*/ 9 w 136"/>
                <a:gd name="T9" fmla="*/ 8 h 174"/>
                <a:gd name="T10" fmla="*/ 9 w 136"/>
                <a:gd name="T11" fmla="*/ 4 h 174"/>
                <a:gd name="T12" fmla="*/ 17 w 136"/>
                <a:gd name="T13" fmla="*/ 0 h 174"/>
                <a:gd name="T14" fmla="*/ 38 w 136"/>
                <a:gd name="T15" fmla="*/ 45 h 174"/>
                <a:gd name="T16" fmla="*/ 29 w 136"/>
                <a:gd name="T17" fmla="*/ 47 h 174"/>
                <a:gd name="T18" fmla="*/ 14 w 136"/>
                <a:gd name="T19" fmla="*/ 18 h 174"/>
                <a:gd name="T20" fmla="*/ 3 w 136"/>
                <a:gd name="T21" fmla="*/ 24 h 174"/>
                <a:gd name="T22" fmla="*/ 0 w 136"/>
                <a:gd name="T23" fmla="*/ 16 h 1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6"/>
                <a:gd name="T37" fmla="*/ 0 h 174"/>
                <a:gd name="T38" fmla="*/ 136 w 136"/>
                <a:gd name="T39" fmla="*/ 174 h 17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6" h="174">
                  <a:moveTo>
                    <a:pt x="0" y="60"/>
                  </a:moveTo>
                  <a:lnTo>
                    <a:pt x="6" y="60"/>
                  </a:lnTo>
                  <a:lnTo>
                    <a:pt x="22" y="49"/>
                  </a:lnTo>
                  <a:lnTo>
                    <a:pt x="33" y="38"/>
                  </a:lnTo>
                  <a:lnTo>
                    <a:pt x="33" y="27"/>
                  </a:lnTo>
                  <a:lnTo>
                    <a:pt x="33" y="16"/>
                  </a:lnTo>
                  <a:lnTo>
                    <a:pt x="60" y="0"/>
                  </a:lnTo>
                  <a:lnTo>
                    <a:pt x="136" y="163"/>
                  </a:lnTo>
                  <a:lnTo>
                    <a:pt x="104" y="174"/>
                  </a:lnTo>
                  <a:lnTo>
                    <a:pt x="49" y="65"/>
                  </a:lnTo>
                  <a:lnTo>
                    <a:pt x="11" y="87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1" name="Freeform 32"/>
            <p:cNvSpPr>
              <a:spLocks/>
            </p:cNvSpPr>
            <p:nvPr/>
          </p:nvSpPr>
          <p:spPr bwMode="auto">
            <a:xfrm rot="1437127">
              <a:off x="3745" y="2669"/>
              <a:ext cx="85" cy="113"/>
            </a:xfrm>
            <a:custGeom>
              <a:avLst/>
              <a:gdLst>
                <a:gd name="T0" fmla="*/ 0 w 130"/>
                <a:gd name="T1" fmla="*/ 16 h 175"/>
                <a:gd name="T2" fmla="*/ 1 w 130"/>
                <a:gd name="T3" fmla="*/ 16 h 175"/>
                <a:gd name="T4" fmla="*/ 6 w 130"/>
                <a:gd name="T5" fmla="*/ 14 h 175"/>
                <a:gd name="T6" fmla="*/ 8 w 130"/>
                <a:gd name="T7" fmla="*/ 9 h 175"/>
                <a:gd name="T8" fmla="*/ 9 w 130"/>
                <a:gd name="T9" fmla="*/ 6 h 175"/>
                <a:gd name="T10" fmla="*/ 8 w 130"/>
                <a:gd name="T11" fmla="*/ 3 h 175"/>
                <a:gd name="T12" fmla="*/ 15 w 130"/>
                <a:gd name="T13" fmla="*/ 0 h 175"/>
                <a:gd name="T14" fmla="*/ 37 w 130"/>
                <a:gd name="T15" fmla="*/ 43 h 175"/>
                <a:gd name="T16" fmla="*/ 27 w 130"/>
                <a:gd name="T17" fmla="*/ 47 h 175"/>
                <a:gd name="T18" fmla="*/ 14 w 130"/>
                <a:gd name="T19" fmla="*/ 18 h 175"/>
                <a:gd name="T20" fmla="*/ 3 w 130"/>
                <a:gd name="T21" fmla="*/ 22 h 175"/>
                <a:gd name="T22" fmla="*/ 0 w 130"/>
                <a:gd name="T23" fmla="*/ 16 h 1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0"/>
                <a:gd name="T37" fmla="*/ 0 h 175"/>
                <a:gd name="T38" fmla="*/ 130 w 130"/>
                <a:gd name="T39" fmla="*/ 175 h 1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0" h="175">
                  <a:moveTo>
                    <a:pt x="0" y="60"/>
                  </a:moveTo>
                  <a:lnTo>
                    <a:pt x="5" y="60"/>
                  </a:lnTo>
                  <a:lnTo>
                    <a:pt x="21" y="49"/>
                  </a:lnTo>
                  <a:lnTo>
                    <a:pt x="27" y="33"/>
                  </a:lnTo>
                  <a:lnTo>
                    <a:pt x="32" y="22"/>
                  </a:lnTo>
                  <a:lnTo>
                    <a:pt x="27" y="11"/>
                  </a:lnTo>
                  <a:lnTo>
                    <a:pt x="54" y="0"/>
                  </a:lnTo>
                  <a:lnTo>
                    <a:pt x="130" y="158"/>
                  </a:lnTo>
                  <a:lnTo>
                    <a:pt x="98" y="175"/>
                  </a:lnTo>
                  <a:lnTo>
                    <a:pt x="49" y="66"/>
                  </a:lnTo>
                  <a:lnTo>
                    <a:pt x="11" y="82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2" name="Freeform 33"/>
            <p:cNvSpPr>
              <a:spLocks/>
            </p:cNvSpPr>
            <p:nvPr/>
          </p:nvSpPr>
          <p:spPr bwMode="auto">
            <a:xfrm rot="1437127">
              <a:off x="3833" y="2660"/>
              <a:ext cx="95" cy="124"/>
            </a:xfrm>
            <a:custGeom>
              <a:avLst/>
              <a:gdLst>
                <a:gd name="T0" fmla="*/ 12 w 147"/>
                <a:gd name="T1" fmla="*/ 27 h 190"/>
                <a:gd name="T2" fmla="*/ 14 w 147"/>
                <a:gd name="T3" fmla="*/ 25 h 190"/>
                <a:gd name="T4" fmla="*/ 15 w 147"/>
                <a:gd name="T5" fmla="*/ 24 h 190"/>
                <a:gd name="T6" fmla="*/ 16 w 147"/>
                <a:gd name="T7" fmla="*/ 23 h 190"/>
                <a:gd name="T8" fmla="*/ 19 w 147"/>
                <a:gd name="T9" fmla="*/ 22 h 190"/>
                <a:gd name="T10" fmla="*/ 24 w 147"/>
                <a:gd name="T11" fmla="*/ 20 h 190"/>
                <a:gd name="T12" fmla="*/ 29 w 147"/>
                <a:gd name="T13" fmla="*/ 20 h 190"/>
                <a:gd name="T14" fmla="*/ 34 w 147"/>
                <a:gd name="T15" fmla="*/ 23 h 190"/>
                <a:gd name="T16" fmla="*/ 38 w 147"/>
                <a:gd name="T17" fmla="*/ 29 h 190"/>
                <a:gd name="T18" fmla="*/ 39 w 147"/>
                <a:gd name="T19" fmla="*/ 33 h 190"/>
                <a:gd name="T20" fmla="*/ 39 w 147"/>
                <a:gd name="T21" fmla="*/ 39 h 190"/>
                <a:gd name="T22" fmla="*/ 37 w 147"/>
                <a:gd name="T23" fmla="*/ 47 h 190"/>
                <a:gd name="T24" fmla="*/ 31 w 147"/>
                <a:gd name="T25" fmla="*/ 52 h 190"/>
                <a:gd name="T26" fmla="*/ 25 w 147"/>
                <a:gd name="T27" fmla="*/ 53 h 190"/>
                <a:gd name="T28" fmla="*/ 19 w 147"/>
                <a:gd name="T29" fmla="*/ 53 h 190"/>
                <a:gd name="T30" fmla="*/ 15 w 147"/>
                <a:gd name="T31" fmla="*/ 52 h 190"/>
                <a:gd name="T32" fmla="*/ 10 w 147"/>
                <a:gd name="T33" fmla="*/ 45 h 190"/>
                <a:gd name="T34" fmla="*/ 19 w 147"/>
                <a:gd name="T35" fmla="*/ 42 h 190"/>
                <a:gd name="T36" fmla="*/ 21 w 147"/>
                <a:gd name="T37" fmla="*/ 44 h 190"/>
                <a:gd name="T38" fmla="*/ 22 w 147"/>
                <a:gd name="T39" fmla="*/ 45 h 190"/>
                <a:gd name="T40" fmla="*/ 25 w 147"/>
                <a:gd name="T41" fmla="*/ 45 h 190"/>
                <a:gd name="T42" fmla="*/ 28 w 147"/>
                <a:gd name="T43" fmla="*/ 45 h 190"/>
                <a:gd name="T44" fmla="*/ 29 w 147"/>
                <a:gd name="T45" fmla="*/ 42 h 190"/>
                <a:gd name="T46" fmla="*/ 31 w 147"/>
                <a:gd name="T47" fmla="*/ 39 h 190"/>
                <a:gd name="T48" fmla="*/ 31 w 147"/>
                <a:gd name="T49" fmla="*/ 36 h 190"/>
                <a:gd name="T50" fmla="*/ 29 w 147"/>
                <a:gd name="T51" fmla="*/ 33 h 190"/>
                <a:gd name="T52" fmla="*/ 28 w 147"/>
                <a:gd name="T53" fmla="*/ 30 h 190"/>
                <a:gd name="T54" fmla="*/ 26 w 147"/>
                <a:gd name="T55" fmla="*/ 29 h 190"/>
                <a:gd name="T56" fmla="*/ 24 w 147"/>
                <a:gd name="T57" fmla="*/ 27 h 190"/>
                <a:gd name="T58" fmla="*/ 21 w 147"/>
                <a:gd name="T59" fmla="*/ 29 h 190"/>
                <a:gd name="T60" fmla="*/ 19 w 147"/>
                <a:gd name="T61" fmla="*/ 29 h 190"/>
                <a:gd name="T62" fmla="*/ 18 w 147"/>
                <a:gd name="T63" fmla="*/ 30 h 190"/>
                <a:gd name="T64" fmla="*/ 16 w 147"/>
                <a:gd name="T65" fmla="*/ 31 h 190"/>
                <a:gd name="T66" fmla="*/ 16 w 147"/>
                <a:gd name="T67" fmla="*/ 35 h 190"/>
                <a:gd name="T68" fmla="*/ 8 w 147"/>
                <a:gd name="T69" fmla="*/ 38 h 190"/>
                <a:gd name="T70" fmla="*/ 0 w 147"/>
                <a:gd name="T71" fmla="*/ 12 h 190"/>
                <a:gd name="T72" fmla="*/ 24 w 147"/>
                <a:gd name="T73" fmla="*/ 0 h 190"/>
                <a:gd name="T74" fmla="*/ 26 w 147"/>
                <a:gd name="T75" fmla="*/ 8 h 190"/>
                <a:gd name="T76" fmla="*/ 9 w 147"/>
                <a:gd name="T77" fmla="*/ 16 h 190"/>
                <a:gd name="T78" fmla="*/ 12 w 147"/>
                <a:gd name="T79" fmla="*/ 27 h 1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7"/>
                <a:gd name="T121" fmla="*/ 0 h 190"/>
                <a:gd name="T122" fmla="*/ 147 w 147"/>
                <a:gd name="T123" fmla="*/ 190 h 1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7" h="190">
                  <a:moveTo>
                    <a:pt x="44" y="98"/>
                  </a:moveTo>
                  <a:lnTo>
                    <a:pt x="49" y="92"/>
                  </a:lnTo>
                  <a:lnTo>
                    <a:pt x="55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8" y="70"/>
                  </a:lnTo>
                  <a:lnTo>
                    <a:pt x="109" y="70"/>
                  </a:lnTo>
                  <a:lnTo>
                    <a:pt x="126" y="81"/>
                  </a:lnTo>
                  <a:lnTo>
                    <a:pt x="142" y="103"/>
                  </a:lnTo>
                  <a:lnTo>
                    <a:pt x="147" y="119"/>
                  </a:lnTo>
                  <a:lnTo>
                    <a:pt x="147" y="141"/>
                  </a:lnTo>
                  <a:lnTo>
                    <a:pt x="137" y="168"/>
                  </a:lnTo>
                  <a:lnTo>
                    <a:pt x="115" y="185"/>
                  </a:lnTo>
                  <a:lnTo>
                    <a:pt x="93" y="190"/>
                  </a:lnTo>
                  <a:lnTo>
                    <a:pt x="71" y="190"/>
                  </a:lnTo>
                  <a:lnTo>
                    <a:pt x="55" y="185"/>
                  </a:lnTo>
                  <a:lnTo>
                    <a:pt x="39" y="163"/>
                  </a:lnTo>
                  <a:lnTo>
                    <a:pt x="71" y="152"/>
                  </a:lnTo>
                  <a:lnTo>
                    <a:pt x="77" y="157"/>
                  </a:lnTo>
                  <a:lnTo>
                    <a:pt x="82" y="163"/>
                  </a:lnTo>
                  <a:lnTo>
                    <a:pt x="93" y="163"/>
                  </a:lnTo>
                  <a:lnTo>
                    <a:pt x="104" y="163"/>
                  </a:lnTo>
                  <a:lnTo>
                    <a:pt x="109" y="152"/>
                  </a:lnTo>
                  <a:lnTo>
                    <a:pt x="115" y="141"/>
                  </a:lnTo>
                  <a:lnTo>
                    <a:pt x="115" y="130"/>
                  </a:lnTo>
                  <a:lnTo>
                    <a:pt x="109" y="119"/>
                  </a:lnTo>
                  <a:lnTo>
                    <a:pt x="104" y="108"/>
                  </a:lnTo>
                  <a:lnTo>
                    <a:pt x="98" y="103"/>
                  </a:lnTo>
                  <a:lnTo>
                    <a:pt x="88" y="98"/>
                  </a:lnTo>
                  <a:lnTo>
                    <a:pt x="77" y="103"/>
                  </a:lnTo>
                  <a:lnTo>
                    <a:pt x="71" y="103"/>
                  </a:lnTo>
                  <a:lnTo>
                    <a:pt x="66" y="108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28" y="136"/>
                  </a:lnTo>
                  <a:lnTo>
                    <a:pt x="0" y="43"/>
                  </a:lnTo>
                  <a:lnTo>
                    <a:pt x="88" y="0"/>
                  </a:lnTo>
                  <a:lnTo>
                    <a:pt x="98" y="27"/>
                  </a:lnTo>
                  <a:lnTo>
                    <a:pt x="33" y="60"/>
                  </a:lnTo>
                  <a:lnTo>
                    <a:pt x="44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3" name="Freeform 34"/>
            <p:cNvSpPr>
              <a:spLocks/>
            </p:cNvSpPr>
            <p:nvPr/>
          </p:nvSpPr>
          <p:spPr bwMode="auto">
            <a:xfrm rot="1437127">
              <a:off x="3660" y="3000"/>
              <a:ext cx="107" cy="125"/>
            </a:xfrm>
            <a:custGeom>
              <a:avLst/>
              <a:gdLst>
                <a:gd name="T0" fmla="*/ 2 w 164"/>
                <a:gd name="T1" fmla="*/ 24 h 191"/>
                <a:gd name="T2" fmla="*/ 0 w 164"/>
                <a:gd name="T3" fmla="*/ 15 h 191"/>
                <a:gd name="T4" fmla="*/ 2 w 164"/>
                <a:gd name="T5" fmla="*/ 8 h 191"/>
                <a:gd name="T6" fmla="*/ 5 w 164"/>
                <a:gd name="T7" fmla="*/ 3 h 191"/>
                <a:gd name="T8" fmla="*/ 9 w 164"/>
                <a:gd name="T9" fmla="*/ 1 h 191"/>
                <a:gd name="T10" fmla="*/ 15 w 164"/>
                <a:gd name="T11" fmla="*/ 0 h 191"/>
                <a:gd name="T12" fmla="*/ 22 w 164"/>
                <a:gd name="T13" fmla="*/ 0 h 191"/>
                <a:gd name="T14" fmla="*/ 26 w 164"/>
                <a:gd name="T15" fmla="*/ 3 h 191"/>
                <a:gd name="T16" fmla="*/ 30 w 164"/>
                <a:gd name="T17" fmla="*/ 8 h 191"/>
                <a:gd name="T18" fmla="*/ 32 w 164"/>
                <a:gd name="T19" fmla="*/ 14 h 191"/>
                <a:gd name="T20" fmla="*/ 32 w 164"/>
                <a:gd name="T21" fmla="*/ 20 h 191"/>
                <a:gd name="T22" fmla="*/ 30 w 164"/>
                <a:gd name="T23" fmla="*/ 24 h 191"/>
                <a:gd name="T24" fmla="*/ 29 w 164"/>
                <a:gd name="T25" fmla="*/ 27 h 191"/>
                <a:gd name="T26" fmla="*/ 26 w 164"/>
                <a:gd name="T27" fmla="*/ 32 h 191"/>
                <a:gd name="T28" fmla="*/ 24 w 164"/>
                <a:gd name="T29" fmla="*/ 37 h 191"/>
                <a:gd name="T30" fmla="*/ 23 w 164"/>
                <a:gd name="T31" fmla="*/ 38 h 191"/>
                <a:gd name="T32" fmla="*/ 23 w 164"/>
                <a:gd name="T33" fmla="*/ 41 h 191"/>
                <a:gd name="T34" fmla="*/ 41 w 164"/>
                <a:gd name="T35" fmla="*/ 30 h 191"/>
                <a:gd name="T36" fmla="*/ 46 w 164"/>
                <a:gd name="T37" fmla="*/ 40 h 191"/>
                <a:gd name="T38" fmla="*/ 15 w 164"/>
                <a:gd name="T39" fmla="*/ 54 h 191"/>
                <a:gd name="T40" fmla="*/ 14 w 164"/>
                <a:gd name="T41" fmla="*/ 50 h 191"/>
                <a:gd name="T42" fmla="*/ 12 w 164"/>
                <a:gd name="T43" fmla="*/ 44 h 191"/>
                <a:gd name="T44" fmla="*/ 14 w 164"/>
                <a:gd name="T45" fmla="*/ 38 h 191"/>
                <a:gd name="T46" fmla="*/ 16 w 164"/>
                <a:gd name="T47" fmla="*/ 30 h 191"/>
                <a:gd name="T48" fmla="*/ 20 w 164"/>
                <a:gd name="T49" fmla="*/ 24 h 191"/>
                <a:gd name="T50" fmla="*/ 23 w 164"/>
                <a:gd name="T51" fmla="*/ 20 h 191"/>
                <a:gd name="T52" fmla="*/ 23 w 164"/>
                <a:gd name="T53" fmla="*/ 15 h 191"/>
                <a:gd name="T54" fmla="*/ 22 w 164"/>
                <a:gd name="T55" fmla="*/ 12 h 191"/>
                <a:gd name="T56" fmla="*/ 20 w 164"/>
                <a:gd name="T57" fmla="*/ 10 h 191"/>
                <a:gd name="T58" fmla="*/ 18 w 164"/>
                <a:gd name="T59" fmla="*/ 8 h 191"/>
                <a:gd name="T60" fmla="*/ 15 w 164"/>
                <a:gd name="T61" fmla="*/ 8 h 191"/>
                <a:gd name="T62" fmla="*/ 12 w 164"/>
                <a:gd name="T63" fmla="*/ 9 h 191"/>
                <a:gd name="T64" fmla="*/ 9 w 164"/>
                <a:gd name="T65" fmla="*/ 12 h 191"/>
                <a:gd name="T66" fmla="*/ 9 w 164"/>
                <a:gd name="T67" fmla="*/ 14 h 191"/>
                <a:gd name="T68" fmla="*/ 9 w 164"/>
                <a:gd name="T69" fmla="*/ 17 h 191"/>
                <a:gd name="T70" fmla="*/ 10 w 164"/>
                <a:gd name="T71" fmla="*/ 20 h 191"/>
                <a:gd name="T72" fmla="*/ 2 w 164"/>
                <a:gd name="T73" fmla="*/ 24 h 19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4"/>
                <a:gd name="T112" fmla="*/ 0 h 191"/>
                <a:gd name="T113" fmla="*/ 164 w 164"/>
                <a:gd name="T114" fmla="*/ 191 h 19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4" h="191">
                  <a:moveTo>
                    <a:pt x="6" y="87"/>
                  </a:moveTo>
                  <a:lnTo>
                    <a:pt x="0" y="54"/>
                  </a:lnTo>
                  <a:lnTo>
                    <a:pt x="6" y="27"/>
                  </a:lnTo>
                  <a:lnTo>
                    <a:pt x="17" y="11"/>
                  </a:lnTo>
                  <a:lnTo>
                    <a:pt x="33" y="5"/>
                  </a:lnTo>
                  <a:lnTo>
                    <a:pt x="55" y="0"/>
                  </a:lnTo>
                  <a:lnTo>
                    <a:pt x="76" y="0"/>
                  </a:lnTo>
                  <a:lnTo>
                    <a:pt x="93" y="11"/>
                  </a:lnTo>
                  <a:lnTo>
                    <a:pt x="109" y="27"/>
                  </a:lnTo>
                  <a:lnTo>
                    <a:pt x="115" y="49"/>
                  </a:lnTo>
                  <a:lnTo>
                    <a:pt x="115" y="71"/>
                  </a:lnTo>
                  <a:lnTo>
                    <a:pt x="109" y="87"/>
                  </a:lnTo>
                  <a:lnTo>
                    <a:pt x="104" y="98"/>
                  </a:lnTo>
                  <a:lnTo>
                    <a:pt x="93" y="114"/>
                  </a:lnTo>
                  <a:lnTo>
                    <a:pt x="87" y="131"/>
                  </a:lnTo>
                  <a:lnTo>
                    <a:pt x="82" y="136"/>
                  </a:lnTo>
                  <a:lnTo>
                    <a:pt x="82" y="147"/>
                  </a:lnTo>
                  <a:lnTo>
                    <a:pt x="147" y="109"/>
                  </a:lnTo>
                  <a:lnTo>
                    <a:pt x="164" y="142"/>
                  </a:lnTo>
                  <a:lnTo>
                    <a:pt x="55" y="191"/>
                  </a:lnTo>
                  <a:lnTo>
                    <a:pt x="49" y="180"/>
                  </a:lnTo>
                  <a:lnTo>
                    <a:pt x="44" y="158"/>
                  </a:lnTo>
                  <a:lnTo>
                    <a:pt x="49" y="136"/>
                  </a:lnTo>
                  <a:lnTo>
                    <a:pt x="60" y="109"/>
                  </a:lnTo>
                  <a:lnTo>
                    <a:pt x="71" y="87"/>
                  </a:lnTo>
                  <a:lnTo>
                    <a:pt x="82" y="71"/>
                  </a:lnTo>
                  <a:lnTo>
                    <a:pt x="82" y="54"/>
                  </a:lnTo>
                  <a:lnTo>
                    <a:pt x="76" y="44"/>
                  </a:lnTo>
                  <a:lnTo>
                    <a:pt x="71" y="38"/>
                  </a:lnTo>
                  <a:lnTo>
                    <a:pt x="66" y="27"/>
                  </a:lnTo>
                  <a:lnTo>
                    <a:pt x="55" y="27"/>
                  </a:lnTo>
                  <a:lnTo>
                    <a:pt x="44" y="33"/>
                  </a:lnTo>
                  <a:lnTo>
                    <a:pt x="33" y="44"/>
                  </a:lnTo>
                  <a:lnTo>
                    <a:pt x="33" y="49"/>
                  </a:lnTo>
                  <a:lnTo>
                    <a:pt x="33" y="60"/>
                  </a:lnTo>
                  <a:lnTo>
                    <a:pt x="38" y="71"/>
                  </a:lnTo>
                  <a:lnTo>
                    <a:pt x="6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4" name="Freeform 35"/>
            <p:cNvSpPr>
              <a:spLocks/>
            </p:cNvSpPr>
            <p:nvPr/>
          </p:nvSpPr>
          <p:spPr bwMode="auto">
            <a:xfrm rot="1437127">
              <a:off x="3433" y="3257"/>
              <a:ext cx="108" cy="125"/>
            </a:xfrm>
            <a:custGeom>
              <a:avLst/>
              <a:gdLst>
                <a:gd name="T0" fmla="*/ 1 w 163"/>
                <a:gd name="T1" fmla="*/ 24 h 190"/>
                <a:gd name="T2" fmla="*/ 0 w 163"/>
                <a:gd name="T3" fmla="*/ 16 h 190"/>
                <a:gd name="T4" fmla="*/ 1 w 163"/>
                <a:gd name="T5" fmla="*/ 8 h 190"/>
                <a:gd name="T6" fmla="*/ 5 w 163"/>
                <a:gd name="T7" fmla="*/ 3 h 190"/>
                <a:gd name="T8" fmla="*/ 9 w 163"/>
                <a:gd name="T9" fmla="*/ 1 h 190"/>
                <a:gd name="T10" fmla="*/ 16 w 163"/>
                <a:gd name="T11" fmla="*/ 0 h 190"/>
                <a:gd name="T12" fmla="*/ 24 w 163"/>
                <a:gd name="T13" fmla="*/ 0 h 190"/>
                <a:gd name="T14" fmla="*/ 28 w 163"/>
                <a:gd name="T15" fmla="*/ 1 h 190"/>
                <a:gd name="T16" fmla="*/ 32 w 163"/>
                <a:gd name="T17" fmla="*/ 8 h 190"/>
                <a:gd name="T18" fmla="*/ 33 w 163"/>
                <a:gd name="T19" fmla="*/ 14 h 190"/>
                <a:gd name="T20" fmla="*/ 33 w 163"/>
                <a:gd name="T21" fmla="*/ 18 h 190"/>
                <a:gd name="T22" fmla="*/ 32 w 163"/>
                <a:gd name="T23" fmla="*/ 23 h 190"/>
                <a:gd name="T24" fmla="*/ 30 w 163"/>
                <a:gd name="T25" fmla="*/ 28 h 190"/>
                <a:gd name="T26" fmla="*/ 27 w 163"/>
                <a:gd name="T27" fmla="*/ 32 h 190"/>
                <a:gd name="T28" fmla="*/ 25 w 163"/>
                <a:gd name="T29" fmla="*/ 36 h 190"/>
                <a:gd name="T30" fmla="*/ 24 w 163"/>
                <a:gd name="T31" fmla="*/ 39 h 190"/>
                <a:gd name="T32" fmla="*/ 24 w 163"/>
                <a:gd name="T33" fmla="*/ 40 h 190"/>
                <a:gd name="T34" fmla="*/ 44 w 163"/>
                <a:gd name="T35" fmla="*/ 31 h 190"/>
                <a:gd name="T36" fmla="*/ 48 w 163"/>
                <a:gd name="T37" fmla="*/ 39 h 190"/>
                <a:gd name="T38" fmla="*/ 16 w 163"/>
                <a:gd name="T39" fmla="*/ 54 h 190"/>
                <a:gd name="T40" fmla="*/ 14 w 163"/>
                <a:gd name="T41" fmla="*/ 51 h 190"/>
                <a:gd name="T42" fmla="*/ 14 w 163"/>
                <a:gd name="T43" fmla="*/ 45 h 190"/>
                <a:gd name="T44" fmla="*/ 14 w 163"/>
                <a:gd name="T45" fmla="*/ 39 h 190"/>
                <a:gd name="T46" fmla="*/ 18 w 163"/>
                <a:gd name="T47" fmla="*/ 31 h 190"/>
                <a:gd name="T48" fmla="*/ 21 w 163"/>
                <a:gd name="T49" fmla="*/ 24 h 190"/>
                <a:gd name="T50" fmla="*/ 24 w 163"/>
                <a:gd name="T51" fmla="*/ 20 h 190"/>
                <a:gd name="T52" fmla="*/ 24 w 163"/>
                <a:gd name="T53" fmla="*/ 16 h 190"/>
                <a:gd name="T54" fmla="*/ 24 w 163"/>
                <a:gd name="T55" fmla="*/ 12 h 190"/>
                <a:gd name="T56" fmla="*/ 22 w 163"/>
                <a:gd name="T57" fmla="*/ 11 h 190"/>
                <a:gd name="T58" fmla="*/ 19 w 163"/>
                <a:gd name="T59" fmla="*/ 8 h 190"/>
                <a:gd name="T60" fmla="*/ 18 w 163"/>
                <a:gd name="T61" fmla="*/ 8 h 190"/>
                <a:gd name="T62" fmla="*/ 14 w 163"/>
                <a:gd name="T63" fmla="*/ 9 h 190"/>
                <a:gd name="T64" fmla="*/ 11 w 163"/>
                <a:gd name="T65" fmla="*/ 12 h 190"/>
                <a:gd name="T66" fmla="*/ 9 w 163"/>
                <a:gd name="T67" fmla="*/ 14 h 190"/>
                <a:gd name="T68" fmla="*/ 9 w 163"/>
                <a:gd name="T69" fmla="*/ 17 h 190"/>
                <a:gd name="T70" fmla="*/ 11 w 163"/>
                <a:gd name="T71" fmla="*/ 20 h 190"/>
                <a:gd name="T72" fmla="*/ 1 w 163"/>
                <a:gd name="T73" fmla="*/ 24 h 1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3"/>
                <a:gd name="T112" fmla="*/ 0 h 190"/>
                <a:gd name="T113" fmla="*/ 163 w 163"/>
                <a:gd name="T114" fmla="*/ 190 h 1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3" h="190">
                  <a:moveTo>
                    <a:pt x="5" y="87"/>
                  </a:moveTo>
                  <a:lnTo>
                    <a:pt x="0" y="54"/>
                  </a:lnTo>
                  <a:lnTo>
                    <a:pt x="5" y="27"/>
                  </a:lnTo>
                  <a:lnTo>
                    <a:pt x="16" y="11"/>
                  </a:lnTo>
                  <a:lnTo>
                    <a:pt x="32" y="5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98" y="5"/>
                  </a:lnTo>
                  <a:lnTo>
                    <a:pt x="109" y="27"/>
                  </a:lnTo>
                  <a:lnTo>
                    <a:pt x="114" y="49"/>
                  </a:lnTo>
                  <a:lnTo>
                    <a:pt x="114" y="65"/>
                  </a:lnTo>
                  <a:lnTo>
                    <a:pt x="109" y="81"/>
                  </a:lnTo>
                  <a:lnTo>
                    <a:pt x="103" y="98"/>
                  </a:lnTo>
                  <a:lnTo>
                    <a:pt x="92" y="114"/>
                  </a:lnTo>
                  <a:lnTo>
                    <a:pt x="87" y="125"/>
                  </a:lnTo>
                  <a:lnTo>
                    <a:pt x="81" y="136"/>
                  </a:lnTo>
                  <a:lnTo>
                    <a:pt x="81" y="141"/>
                  </a:lnTo>
                  <a:lnTo>
                    <a:pt x="152" y="109"/>
                  </a:lnTo>
                  <a:lnTo>
                    <a:pt x="163" y="136"/>
                  </a:lnTo>
                  <a:lnTo>
                    <a:pt x="54" y="190"/>
                  </a:lnTo>
                  <a:lnTo>
                    <a:pt x="49" y="179"/>
                  </a:lnTo>
                  <a:lnTo>
                    <a:pt x="49" y="158"/>
                  </a:lnTo>
                  <a:lnTo>
                    <a:pt x="49" y="136"/>
                  </a:lnTo>
                  <a:lnTo>
                    <a:pt x="60" y="109"/>
                  </a:lnTo>
                  <a:lnTo>
                    <a:pt x="71" y="87"/>
                  </a:lnTo>
                  <a:lnTo>
                    <a:pt x="81" y="71"/>
                  </a:lnTo>
                  <a:lnTo>
                    <a:pt x="81" y="54"/>
                  </a:lnTo>
                  <a:lnTo>
                    <a:pt x="81" y="43"/>
                  </a:lnTo>
                  <a:lnTo>
                    <a:pt x="76" y="3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49" y="32"/>
                  </a:lnTo>
                  <a:lnTo>
                    <a:pt x="38" y="43"/>
                  </a:lnTo>
                  <a:lnTo>
                    <a:pt x="32" y="49"/>
                  </a:lnTo>
                  <a:lnTo>
                    <a:pt x="32" y="60"/>
                  </a:lnTo>
                  <a:lnTo>
                    <a:pt x="38" y="71"/>
                  </a:lnTo>
                  <a:lnTo>
                    <a:pt x="5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5" name="Freeform 36"/>
            <p:cNvSpPr>
              <a:spLocks/>
            </p:cNvSpPr>
            <p:nvPr/>
          </p:nvSpPr>
          <p:spPr bwMode="auto">
            <a:xfrm rot="1437127">
              <a:off x="3526" y="3243"/>
              <a:ext cx="101" cy="124"/>
            </a:xfrm>
            <a:custGeom>
              <a:avLst/>
              <a:gdLst>
                <a:gd name="T0" fmla="*/ 15 w 152"/>
                <a:gd name="T1" fmla="*/ 27 h 190"/>
                <a:gd name="T2" fmla="*/ 15 w 152"/>
                <a:gd name="T3" fmla="*/ 25 h 190"/>
                <a:gd name="T4" fmla="*/ 16 w 152"/>
                <a:gd name="T5" fmla="*/ 23 h 190"/>
                <a:gd name="T6" fmla="*/ 17 w 152"/>
                <a:gd name="T7" fmla="*/ 22 h 190"/>
                <a:gd name="T8" fmla="*/ 21 w 152"/>
                <a:gd name="T9" fmla="*/ 20 h 190"/>
                <a:gd name="T10" fmla="*/ 26 w 152"/>
                <a:gd name="T11" fmla="*/ 20 h 190"/>
                <a:gd name="T12" fmla="*/ 32 w 152"/>
                <a:gd name="T13" fmla="*/ 20 h 190"/>
                <a:gd name="T14" fmla="*/ 38 w 152"/>
                <a:gd name="T15" fmla="*/ 23 h 190"/>
                <a:gd name="T16" fmla="*/ 43 w 152"/>
                <a:gd name="T17" fmla="*/ 29 h 190"/>
                <a:gd name="T18" fmla="*/ 45 w 152"/>
                <a:gd name="T19" fmla="*/ 33 h 190"/>
                <a:gd name="T20" fmla="*/ 45 w 152"/>
                <a:gd name="T21" fmla="*/ 39 h 190"/>
                <a:gd name="T22" fmla="*/ 41 w 152"/>
                <a:gd name="T23" fmla="*/ 47 h 190"/>
                <a:gd name="T24" fmla="*/ 34 w 152"/>
                <a:gd name="T25" fmla="*/ 52 h 190"/>
                <a:gd name="T26" fmla="*/ 27 w 152"/>
                <a:gd name="T27" fmla="*/ 53 h 190"/>
                <a:gd name="T28" fmla="*/ 21 w 152"/>
                <a:gd name="T29" fmla="*/ 53 h 190"/>
                <a:gd name="T30" fmla="*/ 16 w 152"/>
                <a:gd name="T31" fmla="*/ 50 h 190"/>
                <a:gd name="T32" fmla="*/ 11 w 152"/>
                <a:gd name="T33" fmla="*/ 45 h 190"/>
                <a:gd name="T34" fmla="*/ 21 w 152"/>
                <a:gd name="T35" fmla="*/ 41 h 190"/>
                <a:gd name="T36" fmla="*/ 24 w 152"/>
                <a:gd name="T37" fmla="*/ 44 h 190"/>
                <a:gd name="T38" fmla="*/ 26 w 152"/>
                <a:gd name="T39" fmla="*/ 45 h 190"/>
                <a:gd name="T40" fmla="*/ 29 w 152"/>
                <a:gd name="T41" fmla="*/ 45 h 190"/>
                <a:gd name="T42" fmla="*/ 30 w 152"/>
                <a:gd name="T43" fmla="*/ 44 h 190"/>
                <a:gd name="T44" fmla="*/ 34 w 152"/>
                <a:gd name="T45" fmla="*/ 42 h 190"/>
                <a:gd name="T46" fmla="*/ 35 w 152"/>
                <a:gd name="T47" fmla="*/ 39 h 190"/>
                <a:gd name="T48" fmla="*/ 35 w 152"/>
                <a:gd name="T49" fmla="*/ 36 h 190"/>
                <a:gd name="T50" fmla="*/ 34 w 152"/>
                <a:gd name="T51" fmla="*/ 33 h 190"/>
                <a:gd name="T52" fmla="*/ 32 w 152"/>
                <a:gd name="T53" fmla="*/ 30 h 190"/>
                <a:gd name="T54" fmla="*/ 29 w 152"/>
                <a:gd name="T55" fmla="*/ 29 h 190"/>
                <a:gd name="T56" fmla="*/ 26 w 152"/>
                <a:gd name="T57" fmla="*/ 27 h 190"/>
                <a:gd name="T58" fmla="*/ 23 w 152"/>
                <a:gd name="T59" fmla="*/ 29 h 190"/>
                <a:gd name="T60" fmla="*/ 21 w 152"/>
                <a:gd name="T61" fmla="*/ 29 h 190"/>
                <a:gd name="T62" fmla="*/ 19 w 152"/>
                <a:gd name="T63" fmla="*/ 30 h 190"/>
                <a:gd name="T64" fmla="*/ 17 w 152"/>
                <a:gd name="T65" fmla="*/ 31 h 190"/>
                <a:gd name="T66" fmla="*/ 17 w 152"/>
                <a:gd name="T67" fmla="*/ 35 h 190"/>
                <a:gd name="T68" fmla="*/ 9 w 152"/>
                <a:gd name="T69" fmla="*/ 38 h 190"/>
                <a:gd name="T70" fmla="*/ 0 w 152"/>
                <a:gd name="T71" fmla="*/ 12 h 190"/>
                <a:gd name="T72" fmla="*/ 26 w 152"/>
                <a:gd name="T73" fmla="*/ 0 h 190"/>
                <a:gd name="T74" fmla="*/ 30 w 152"/>
                <a:gd name="T75" fmla="*/ 8 h 190"/>
                <a:gd name="T76" fmla="*/ 11 w 152"/>
                <a:gd name="T77" fmla="*/ 16 h 190"/>
                <a:gd name="T78" fmla="*/ 15 w 152"/>
                <a:gd name="T79" fmla="*/ 27 h 1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0"/>
                <a:gd name="T122" fmla="*/ 152 w 152"/>
                <a:gd name="T123" fmla="*/ 190 h 1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0">
                  <a:moveTo>
                    <a:pt x="49" y="98"/>
                  </a:moveTo>
                  <a:lnTo>
                    <a:pt x="49" y="92"/>
                  </a:lnTo>
                  <a:lnTo>
                    <a:pt x="54" y="81"/>
                  </a:lnTo>
                  <a:lnTo>
                    <a:pt x="59" y="76"/>
                  </a:lnTo>
                  <a:lnTo>
                    <a:pt x="70" y="70"/>
                  </a:lnTo>
                  <a:lnTo>
                    <a:pt x="87" y="70"/>
                  </a:lnTo>
                  <a:lnTo>
                    <a:pt x="108" y="70"/>
                  </a:lnTo>
                  <a:lnTo>
                    <a:pt x="130" y="81"/>
                  </a:lnTo>
                  <a:lnTo>
                    <a:pt x="147" y="103"/>
                  </a:lnTo>
                  <a:lnTo>
                    <a:pt x="152" y="119"/>
                  </a:lnTo>
                  <a:lnTo>
                    <a:pt x="152" y="141"/>
                  </a:lnTo>
                  <a:lnTo>
                    <a:pt x="141" y="168"/>
                  </a:lnTo>
                  <a:lnTo>
                    <a:pt x="114" y="185"/>
                  </a:lnTo>
                  <a:lnTo>
                    <a:pt x="92" y="190"/>
                  </a:lnTo>
                  <a:lnTo>
                    <a:pt x="70" y="190"/>
                  </a:lnTo>
                  <a:lnTo>
                    <a:pt x="54" y="179"/>
                  </a:lnTo>
                  <a:lnTo>
                    <a:pt x="38" y="163"/>
                  </a:lnTo>
                  <a:lnTo>
                    <a:pt x="70" y="147"/>
                  </a:lnTo>
                  <a:lnTo>
                    <a:pt x="81" y="157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57"/>
                  </a:lnTo>
                  <a:lnTo>
                    <a:pt x="114" y="152"/>
                  </a:lnTo>
                  <a:lnTo>
                    <a:pt x="119" y="141"/>
                  </a:lnTo>
                  <a:lnTo>
                    <a:pt x="119" y="130"/>
                  </a:lnTo>
                  <a:lnTo>
                    <a:pt x="114" y="119"/>
                  </a:lnTo>
                  <a:lnTo>
                    <a:pt x="108" y="108"/>
                  </a:lnTo>
                  <a:lnTo>
                    <a:pt x="98" y="103"/>
                  </a:lnTo>
                  <a:lnTo>
                    <a:pt x="87" y="98"/>
                  </a:lnTo>
                  <a:lnTo>
                    <a:pt x="76" y="103"/>
                  </a:lnTo>
                  <a:lnTo>
                    <a:pt x="70" y="103"/>
                  </a:lnTo>
                  <a:lnTo>
                    <a:pt x="65" y="108"/>
                  </a:lnTo>
                  <a:lnTo>
                    <a:pt x="59" y="114"/>
                  </a:lnTo>
                  <a:lnTo>
                    <a:pt x="59" y="125"/>
                  </a:lnTo>
                  <a:lnTo>
                    <a:pt x="32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103" y="27"/>
                  </a:lnTo>
                  <a:lnTo>
                    <a:pt x="38" y="59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6" name="Freeform 37"/>
            <p:cNvSpPr>
              <a:spLocks/>
            </p:cNvSpPr>
            <p:nvPr/>
          </p:nvSpPr>
          <p:spPr bwMode="auto">
            <a:xfrm rot="1437127">
              <a:off x="3084" y="3382"/>
              <a:ext cx="101" cy="116"/>
            </a:xfrm>
            <a:custGeom>
              <a:avLst/>
              <a:gdLst>
                <a:gd name="T0" fmla="*/ 16 w 153"/>
                <a:gd name="T1" fmla="*/ 22 h 179"/>
                <a:gd name="T2" fmla="*/ 17 w 153"/>
                <a:gd name="T3" fmla="*/ 22 h 179"/>
                <a:gd name="T4" fmla="*/ 20 w 153"/>
                <a:gd name="T5" fmla="*/ 21 h 179"/>
                <a:gd name="T6" fmla="*/ 22 w 153"/>
                <a:gd name="T7" fmla="*/ 19 h 179"/>
                <a:gd name="T8" fmla="*/ 24 w 153"/>
                <a:gd name="T9" fmla="*/ 16 h 179"/>
                <a:gd name="T10" fmla="*/ 22 w 153"/>
                <a:gd name="T11" fmla="*/ 12 h 179"/>
                <a:gd name="T12" fmla="*/ 20 w 153"/>
                <a:gd name="T13" fmla="*/ 10 h 179"/>
                <a:gd name="T14" fmla="*/ 19 w 153"/>
                <a:gd name="T15" fmla="*/ 9 h 179"/>
                <a:gd name="T16" fmla="*/ 16 w 153"/>
                <a:gd name="T17" fmla="*/ 9 h 179"/>
                <a:gd name="T18" fmla="*/ 13 w 153"/>
                <a:gd name="T19" fmla="*/ 9 h 179"/>
                <a:gd name="T20" fmla="*/ 10 w 153"/>
                <a:gd name="T21" fmla="*/ 12 h 179"/>
                <a:gd name="T22" fmla="*/ 10 w 153"/>
                <a:gd name="T23" fmla="*/ 15 h 179"/>
                <a:gd name="T24" fmla="*/ 10 w 153"/>
                <a:gd name="T25" fmla="*/ 17 h 179"/>
                <a:gd name="T26" fmla="*/ 11 w 153"/>
                <a:gd name="T27" fmla="*/ 19 h 179"/>
                <a:gd name="T28" fmla="*/ 2 w 153"/>
                <a:gd name="T29" fmla="*/ 23 h 179"/>
                <a:gd name="T30" fmla="*/ 0 w 153"/>
                <a:gd name="T31" fmla="*/ 17 h 179"/>
                <a:gd name="T32" fmla="*/ 2 w 153"/>
                <a:gd name="T33" fmla="*/ 12 h 179"/>
                <a:gd name="T34" fmla="*/ 5 w 153"/>
                <a:gd name="T35" fmla="*/ 7 h 179"/>
                <a:gd name="T36" fmla="*/ 11 w 153"/>
                <a:gd name="T37" fmla="*/ 3 h 179"/>
                <a:gd name="T38" fmla="*/ 16 w 153"/>
                <a:gd name="T39" fmla="*/ 1 h 179"/>
                <a:gd name="T40" fmla="*/ 22 w 153"/>
                <a:gd name="T41" fmla="*/ 0 h 179"/>
                <a:gd name="T42" fmla="*/ 26 w 153"/>
                <a:gd name="T43" fmla="*/ 3 h 179"/>
                <a:gd name="T44" fmla="*/ 32 w 153"/>
                <a:gd name="T45" fmla="*/ 7 h 179"/>
                <a:gd name="T46" fmla="*/ 32 w 153"/>
                <a:gd name="T47" fmla="*/ 10 h 179"/>
                <a:gd name="T48" fmla="*/ 32 w 153"/>
                <a:gd name="T49" fmla="*/ 14 h 179"/>
                <a:gd name="T50" fmla="*/ 32 w 153"/>
                <a:gd name="T51" fmla="*/ 16 h 179"/>
                <a:gd name="T52" fmla="*/ 30 w 153"/>
                <a:gd name="T53" fmla="*/ 19 h 179"/>
                <a:gd name="T54" fmla="*/ 30 w 153"/>
                <a:gd name="T55" fmla="*/ 19 h 179"/>
                <a:gd name="T56" fmla="*/ 32 w 153"/>
                <a:gd name="T57" fmla="*/ 19 h 179"/>
                <a:gd name="T58" fmla="*/ 34 w 153"/>
                <a:gd name="T59" fmla="*/ 19 h 179"/>
                <a:gd name="T60" fmla="*/ 39 w 153"/>
                <a:gd name="T61" fmla="*/ 21 h 179"/>
                <a:gd name="T62" fmla="*/ 42 w 153"/>
                <a:gd name="T63" fmla="*/ 25 h 179"/>
                <a:gd name="T64" fmla="*/ 44 w 153"/>
                <a:gd name="T65" fmla="*/ 31 h 179"/>
                <a:gd name="T66" fmla="*/ 42 w 153"/>
                <a:gd name="T67" fmla="*/ 38 h 179"/>
                <a:gd name="T68" fmla="*/ 39 w 153"/>
                <a:gd name="T69" fmla="*/ 43 h 179"/>
                <a:gd name="T70" fmla="*/ 33 w 153"/>
                <a:gd name="T71" fmla="*/ 47 h 179"/>
                <a:gd name="T72" fmla="*/ 28 w 153"/>
                <a:gd name="T73" fmla="*/ 49 h 179"/>
                <a:gd name="T74" fmla="*/ 22 w 153"/>
                <a:gd name="T75" fmla="*/ 49 h 179"/>
                <a:gd name="T76" fmla="*/ 16 w 153"/>
                <a:gd name="T77" fmla="*/ 47 h 179"/>
                <a:gd name="T78" fmla="*/ 10 w 153"/>
                <a:gd name="T79" fmla="*/ 40 h 179"/>
                <a:gd name="T80" fmla="*/ 19 w 153"/>
                <a:gd name="T81" fmla="*/ 35 h 179"/>
                <a:gd name="T82" fmla="*/ 19 w 153"/>
                <a:gd name="T83" fmla="*/ 35 h 179"/>
                <a:gd name="T84" fmla="*/ 20 w 153"/>
                <a:gd name="T85" fmla="*/ 38 h 179"/>
                <a:gd name="T86" fmla="*/ 22 w 153"/>
                <a:gd name="T87" fmla="*/ 40 h 179"/>
                <a:gd name="T88" fmla="*/ 25 w 153"/>
                <a:gd name="T89" fmla="*/ 41 h 179"/>
                <a:gd name="T90" fmla="*/ 30 w 153"/>
                <a:gd name="T91" fmla="*/ 40 h 179"/>
                <a:gd name="T92" fmla="*/ 32 w 153"/>
                <a:gd name="T93" fmla="*/ 38 h 179"/>
                <a:gd name="T94" fmla="*/ 33 w 153"/>
                <a:gd name="T95" fmla="*/ 37 h 179"/>
                <a:gd name="T96" fmla="*/ 33 w 153"/>
                <a:gd name="T97" fmla="*/ 34 h 179"/>
                <a:gd name="T98" fmla="*/ 33 w 153"/>
                <a:gd name="T99" fmla="*/ 30 h 179"/>
                <a:gd name="T100" fmla="*/ 30 w 153"/>
                <a:gd name="T101" fmla="*/ 27 h 179"/>
                <a:gd name="T102" fmla="*/ 26 w 153"/>
                <a:gd name="T103" fmla="*/ 27 h 179"/>
                <a:gd name="T104" fmla="*/ 22 w 153"/>
                <a:gd name="T105" fmla="*/ 27 h 179"/>
                <a:gd name="T106" fmla="*/ 19 w 153"/>
                <a:gd name="T107" fmla="*/ 28 h 179"/>
                <a:gd name="T108" fmla="*/ 16 w 153"/>
                <a:gd name="T109" fmla="*/ 22 h 17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53"/>
                <a:gd name="T166" fmla="*/ 0 h 179"/>
                <a:gd name="T167" fmla="*/ 153 w 153"/>
                <a:gd name="T168" fmla="*/ 179 h 17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53" h="179">
                  <a:moveTo>
                    <a:pt x="55" y="81"/>
                  </a:moveTo>
                  <a:lnTo>
                    <a:pt x="60" y="81"/>
                  </a:lnTo>
                  <a:lnTo>
                    <a:pt x="71" y="76"/>
                  </a:lnTo>
                  <a:lnTo>
                    <a:pt x="77" y="70"/>
                  </a:lnTo>
                  <a:lnTo>
                    <a:pt x="82" y="60"/>
                  </a:lnTo>
                  <a:lnTo>
                    <a:pt x="77" y="43"/>
                  </a:lnTo>
                  <a:lnTo>
                    <a:pt x="71" y="38"/>
                  </a:lnTo>
                  <a:lnTo>
                    <a:pt x="66" y="32"/>
                  </a:lnTo>
                  <a:lnTo>
                    <a:pt x="55" y="32"/>
                  </a:lnTo>
                  <a:lnTo>
                    <a:pt x="44" y="32"/>
                  </a:lnTo>
                  <a:lnTo>
                    <a:pt x="33" y="43"/>
                  </a:lnTo>
                  <a:lnTo>
                    <a:pt x="33" y="54"/>
                  </a:lnTo>
                  <a:lnTo>
                    <a:pt x="33" y="65"/>
                  </a:lnTo>
                  <a:lnTo>
                    <a:pt x="38" y="70"/>
                  </a:lnTo>
                  <a:lnTo>
                    <a:pt x="6" y="87"/>
                  </a:lnTo>
                  <a:lnTo>
                    <a:pt x="0" y="65"/>
                  </a:lnTo>
                  <a:lnTo>
                    <a:pt x="6" y="43"/>
                  </a:lnTo>
                  <a:lnTo>
                    <a:pt x="17" y="27"/>
                  </a:lnTo>
                  <a:lnTo>
                    <a:pt x="38" y="11"/>
                  </a:lnTo>
                  <a:lnTo>
                    <a:pt x="55" y="5"/>
                  </a:lnTo>
                  <a:lnTo>
                    <a:pt x="77" y="0"/>
                  </a:lnTo>
                  <a:lnTo>
                    <a:pt x="93" y="11"/>
                  </a:lnTo>
                  <a:lnTo>
                    <a:pt x="109" y="27"/>
                  </a:lnTo>
                  <a:lnTo>
                    <a:pt x="109" y="38"/>
                  </a:lnTo>
                  <a:lnTo>
                    <a:pt x="109" y="49"/>
                  </a:lnTo>
                  <a:lnTo>
                    <a:pt x="109" y="60"/>
                  </a:lnTo>
                  <a:lnTo>
                    <a:pt x="104" y="70"/>
                  </a:lnTo>
                  <a:lnTo>
                    <a:pt x="109" y="70"/>
                  </a:lnTo>
                  <a:lnTo>
                    <a:pt x="120" y="70"/>
                  </a:lnTo>
                  <a:lnTo>
                    <a:pt x="136" y="76"/>
                  </a:lnTo>
                  <a:lnTo>
                    <a:pt x="147" y="92"/>
                  </a:lnTo>
                  <a:lnTo>
                    <a:pt x="153" y="114"/>
                  </a:lnTo>
                  <a:lnTo>
                    <a:pt x="147" y="141"/>
                  </a:lnTo>
                  <a:lnTo>
                    <a:pt x="136" y="158"/>
                  </a:lnTo>
                  <a:lnTo>
                    <a:pt x="115" y="174"/>
                  </a:lnTo>
                  <a:lnTo>
                    <a:pt x="98" y="179"/>
                  </a:lnTo>
                  <a:lnTo>
                    <a:pt x="77" y="179"/>
                  </a:lnTo>
                  <a:lnTo>
                    <a:pt x="55" y="174"/>
                  </a:lnTo>
                  <a:lnTo>
                    <a:pt x="33" y="147"/>
                  </a:lnTo>
                  <a:lnTo>
                    <a:pt x="66" y="130"/>
                  </a:lnTo>
                  <a:lnTo>
                    <a:pt x="71" y="141"/>
                  </a:lnTo>
                  <a:lnTo>
                    <a:pt x="77" y="147"/>
                  </a:lnTo>
                  <a:lnTo>
                    <a:pt x="87" y="152"/>
                  </a:lnTo>
                  <a:lnTo>
                    <a:pt x="104" y="147"/>
                  </a:lnTo>
                  <a:lnTo>
                    <a:pt x="109" y="141"/>
                  </a:lnTo>
                  <a:lnTo>
                    <a:pt x="115" y="136"/>
                  </a:lnTo>
                  <a:lnTo>
                    <a:pt x="115" y="125"/>
                  </a:lnTo>
                  <a:lnTo>
                    <a:pt x="115" y="109"/>
                  </a:lnTo>
                  <a:lnTo>
                    <a:pt x="104" y="98"/>
                  </a:lnTo>
                  <a:lnTo>
                    <a:pt x="93" y="98"/>
                  </a:lnTo>
                  <a:lnTo>
                    <a:pt x="77" y="98"/>
                  </a:lnTo>
                  <a:lnTo>
                    <a:pt x="66" y="103"/>
                  </a:lnTo>
                  <a:lnTo>
                    <a:pt x="55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7" name="Freeform 38"/>
            <p:cNvSpPr>
              <a:spLocks/>
            </p:cNvSpPr>
            <p:nvPr/>
          </p:nvSpPr>
          <p:spPr bwMode="auto">
            <a:xfrm rot="1437127">
              <a:off x="2746" y="3268"/>
              <a:ext cx="97" cy="116"/>
            </a:xfrm>
            <a:custGeom>
              <a:avLst/>
              <a:gdLst>
                <a:gd name="T0" fmla="*/ 14 w 147"/>
                <a:gd name="T1" fmla="*/ 22 h 179"/>
                <a:gd name="T2" fmla="*/ 16 w 147"/>
                <a:gd name="T3" fmla="*/ 21 h 179"/>
                <a:gd name="T4" fmla="*/ 19 w 147"/>
                <a:gd name="T5" fmla="*/ 19 h 179"/>
                <a:gd name="T6" fmla="*/ 20 w 147"/>
                <a:gd name="T7" fmla="*/ 17 h 179"/>
                <a:gd name="T8" fmla="*/ 22 w 147"/>
                <a:gd name="T9" fmla="*/ 15 h 179"/>
                <a:gd name="T10" fmla="*/ 20 w 147"/>
                <a:gd name="T11" fmla="*/ 12 h 179"/>
                <a:gd name="T12" fmla="*/ 20 w 147"/>
                <a:gd name="T13" fmla="*/ 10 h 179"/>
                <a:gd name="T14" fmla="*/ 19 w 147"/>
                <a:gd name="T15" fmla="*/ 9 h 179"/>
                <a:gd name="T16" fmla="*/ 16 w 147"/>
                <a:gd name="T17" fmla="*/ 7 h 179"/>
                <a:gd name="T18" fmla="*/ 13 w 147"/>
                <a:gd name="T19" fmla="*/ 9 h 179"/>
                <a:gd name="T20" fmla="*/ 10 w 147"/>
                <a:gd name="T21" fmla="*/ 12 h 179"/>
                <a:gd name="T22" fmla="*/ 10 w 147"/>
                <a:gd name="T23" fmla="*/ 15 h 179"/>
                <a:gd name="T24" fmla="*/ 10 w 147"/>
                <a:gd name="T25" fmla="*/ 17 h 179"/>
                <a:gd name="T26" fmla="*/ 10 w 147"/>
                <a:gd name="T27" fmla="*/ 19 h 179"/>
                <a:gd name="T28" fmla="*/ 2 w 147"/>
                <a:gd name="T29" fmla="*/ 22 h 179"/>
                <a:gd name="T30" fmla="*/ 0 w 147"/>
                <a:gd name="T31" fmla="*/ 16 h 179"/>
                <a:gd name="T32" fmla="*/ 0 w 147"/>
                <a:gd name="T33" fmla="*/ 10 h 179"/>
                <a:gd name="T34" fmla="*/ 3 w 147"/>
                <a:gd name="T35" fmla="*/ 6 h 179"/>
                <a:gd name="T36" fmla="*/ 10 w 147"/>
                <a:gd name="T37" fmla="*/ 1 h 179"/>
                <a:gd name="T38" fmla="*/ 14 w 147"/>
                <a:gd name="T39" fmla="*/ 0 h 179"/>
                <a:gd name="T40" fmla="*/ 20 w 147"/>
                <a:gd name="T41" fmla="*/ 0 h 179"/>
                <a:gd name="T42" fmla="*/ 25 w 147"/>
                <a:gd name="T43" fmla="*/ 3 h 179"/>
                <a:gd name="T44" fmla="*/ 30 w 147"/>
                <a:gd name="T45" fmla="*/ 7 h 179"/>
                <a:gd name="T46" fmla="*/ 32 w 147"/>
                <a:gd name="T47" fmla="*/ 10 h 179"/>
                <a:gd name="T48" fmla="*/ 32 w 147"/>
                <a:gd name="T49" fmla="*/ 14 h 179"/>
                <a:gd name="T50" fmla="*/ 30 w 147"/>
                <a:gd name="T51" fmla="*/ 16 h 179"/>
                <a:gd name="T52" fmla="*/ 28 w 147"/>
                <a:gd name="T53" fmla="*/ 17 h 179"/>
                <a:gd name="T54" fmla="*/ 28 w 147"/>
                <a:gd name="T55" fmla="*/ 17 h 179"/>
                <a:gd name="T56" fmla="*/ 30 w 147"/>
                <a:gd name="T57" fmla="*/ 17 h 179"/>
                <a:gd name="T58" fmla="*/ 34 w 147"/>
                <a:gd name="T59" fmla="*/ 19 h 179"/>
                <a:gd name="T60" fmla="*/ 38 w 147"/>
                <a:gd name="T61" fmla="*/ 21 h 179"/>
                <a:gd name="T62" fmla="*/ 41 w 147"/>
                <a:gd name="T63" fmla="*/ 25 h 179"/>
                <a:gd name="T64" fmla="*/ 42 w 147"/>
                <a:gd name="T65" fmla="*/ 31 h 179"/>
                <a:gd name="T66" fmla="*/ 41 w 147"/>
                <a:gd name="T67" fmla="*/ 37 h 179"/>
                <a:gd name="T68" fmla="*/ 38 w 147"/>
                <a:gd name="T69" fmla="*/ 41 h 179"/>
                <a:gd name="T70" fmla="*/ 32 w 147"/>
                <a:gd name="T71" fmla="*/ 46 h 179"/>
                <a:gd name="T72" fmla="*/ 28 w 147"/>
                <a:gd name="T73" fmla="*/ 47 h 179"/>
                <a:gd name="T74" fmla="*/ 22 w 147"/>
                <a:gd name="T75" fmla="*/ 49 h 179"/>
                <a:gd name="T76" fmla="*/ 16 w 147"/>
                <a:gd name="T77" fmla="*/ 46 h 179"/>
                <a:gd name="T78" fmla="*/ 10 w 147"/>
                <a:gd name="T79" fmla="*/ 38 h 179"/>
                <a:gd name="T80" fmla="*/ 17 w 147"/>
                <a:gd name="T81" fmla="*/ 35 h 179"/>
                <a:gd name="T82" fmla="*/ 17 w 147"/>
                <a:gd name="T83" fmla="*/ 35 h 179"/>
                <a:gd name="T84" fmla="*/ 19 w 147"/>
                <a:gd name="T85" fmla="*/ 37 h 179"/>
                <a:gd name="T86" fmla="*/ 20 w 147"/>
                <a:gd name="T87" fmla="*/ 40 h 179"/>
                <a:gd name="T88" fmla="*/ 24 w 147"/>
                <a:gd name="T89" fmla="*/ 41 h 179"/>
                <a:gd name="T90" fmla="*/ 28 w 147"/>
                <a:gd name="T91" fmla="*/ 40 h 179"/>
                <a:gd name="T92" fmla="*/ 30 w 147"/>
                <a:gd name="T93" fmla="*/ 38 h 179"/>
                <a:gd name="T94" fmla="*/ 33 w 147"/>
                <a:gd name="T95" fmla="*/ 35 h 179"/>
                <a:gd name="T96" fmla="*/ 33 w 147"/>
                <a:gd name="T97" fmla="*/ 32 h 179"/>
                <a:gd name="T98" fmla="*/ 32 w 147"/>
                <a:gd name="T99" fmla="*/ 30 h 179"/>
                <a:gd name="T100" fmla="*/ 28 w 147"/>
                <a:gd name="T101" fmla="*/ 27 h 179"/>
                <a:gd name="T102" fmla="*/ 25 w 147"/>
                <a:gd name="T103" fmla="*/ 27 h 179"/>
                <a:gd name="T104" fmla="*/ 20 w 147"/>
                <a:gd name="T105" fmla="*/ 27 h 179"/>
                <a:gd name="T106" fmla="*/ 17 w 147"/>
                <a:gd name="T107" fmla="*/ 28 h 179"/>
                <a:gd name="T108" fmla="*/ 14 w 147"/>
                <a:gd name="T109" fmla="*/ 22 h 17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7"/>
                <a:gd name="T166" fmla="*/ 0 h 179"/>
                <a:gd name="T167" fmla="*/ 147 w 147"/>
                <a:gd name="T168" fmla="*/ 179 h 17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7" h="179">
                  <a:moveTo>
                    <a:pt x="49" y="81"/>
                  </a:moveTo>
                  <a:lnTo>
                    <a:pt x="55" y="76"/>
                  </a:lnTo>
                  <a:lnTo>
                    <a:pt x="66" y="70"/>
                  </a:lnTo>
                  <a:lnTo>
                    <a:pt x="71" y="65"/>
                  </a:lnTo>
                  <a:lnTo>
                    <a:pt x="76" y="54"/>
                  </a:lnTo>
                  <a:lnTo>
                    <a:pt x="71" y="43"/>
                  </a:lnTo>
                  <a:lnTo>
                    <a:pt x="71" y="38"/>
                  </a:lnTo>
                  <a:lnTo>
                    <a:pt x="66" y="32"/>
                  </a:lnTo>
                  <a:lnTo>
                    <a:pt x="55" y="27"/>
                  </a:lnTo>
                  <a:lnTo>
                    <a:pt x="44" y="32"/>
                  </a:lnTo>
                  <a:lnTo>
                    <a:pt x="33" y="43"/>
                  </a:lnTo>
                  <a:lnTo>
                    <a:pt x="33" y="54"/>
                  </a:lnTo>
                  <a:lnTo>
                    <a:pt x="33" y="65"/>
                  </a:lnTo>
                  <a:lnTo>
                    <a:pt x="33" y="70"/>
                  </a:lnTo>
                  <a:lnTo>
                    <a:pt x="6" y="81"/>
                  </a:lnTo>
                  <a:lnTo>
                    <a:pt x="0" y="60"/>
                  </a:lnTo>
                  <a:lnTo>
                    <a:pt x="0" y="38"/>
                  </a:lnTo>
                  <a:lnTo>
                    <a:pt x="11" y="21"/>
                  </a:lnTo>
                  <a:lnTo>
                    <a:pt x="33" y="5"/>
                  </a:lnTo>
                  <a:lnTo>
                    <a:pt x="49" y="0"/>
                  </a:lnTo>
                  <a:lnTo>
                    <a:pt x="71" y="0"/>
                  </a:lnTo>
                  <a:lnTo>
                    <a:pt x="87" y="11"/>
                  </a:lnTo>
                  <a:lnTo>
                    <a:pt x="104" y="27"/>
                  </a:lnTo>
                  <a:lnTo>
                    <a:pt x="109" y="38"/>
                  </a:lnTo>
                  <a:lnTo>
                    <a:pt x="109" y="49"/>
                  </a:lnTo>
                  <a:lnTo>
                    <a:pt x="104" y="60"/>
                  </a:lnTo>
                  <a:lnTo>
                    <a:pt x="98" y="65"/>
                  </a:lnTo>
                  <a:lnTo>
                    <a:pt x="104" y="65"/>
                  </a:lnTo>
                  <a:lnTo>
                    <a:pt x="120" y="70"/>
                  </a:lnTo>
                  <a:lnTo>
                    <a:pt x="131" y="76"/>
                  </a:lnTo>
                  <a:lnTo>
                    <a:pt x="142" y="92"/>
                  </a:lnTo>
                  <a:lnTo>
                    <a:pt x="147" y="114"/>
                  </a:lnTo>
                  <a:lnTo>
                    <a:pt x="142" y="136"/>
                  </a:lnTo>
                  <a:lnTo>
                    <a:pt x="131" y="152"/>
                  </a:lnTo>
                  <a:lnTo>
                    <a:pt x="109" y="168"/>
                  </a:lnTo>
                  <a:lnTo>
                    <a:pt x="98" y="174"/>
                  </a:lnTo>
                  <a:lnTo>
                    <a:pt x="76" y="179"/>
                  </a:lnTo>
                  <a:lnTo>
                    <a:pt x="55" y="168"/>
                  </a:lnTo>
                  <a:lnTo>
                    <a:pt x="33" y="141"/>
                  </a:lnTo>
                  <a:lnTo>
                    <a:pt x="60" y="130"/>
                  </a:lnTo>
                  <a:lnTo>
                    <a:pt x="66" y="136"/>
                  </a:lnTo>
                  <a:lnTo>
                    <a:pt x="71" y="147"/>
                  </a:lnTo>
                  <a:lnTo>
                    <a:pt x="82" y="152"/>
                  </a:lnTo>
                  <a:lnTo>
                    <a:pt x="98" y="147"/>
                  </a:lnTo>
                  <a:lnTo>
                    <a:pt x="104" y="141"/>
                  </a:lnTo>
                  <a:lnTo>
                    <a:pt x="115" y="130"/>
                  </a:lnTo>
                  <a:lnTo>
                    <a:pt x="115" y="119"/>
                  </a:lnTo>
                  <a:lnTo>
                    <a:pt x="109" y="109"/>
                  </a:lnTo>
                  <a:lnTo>
                    <a:pt x="98" y="98"/>
                  </a:lnTo>
                  <a:lnTo>
                    <a:pt x="87" y="98"/>
                  </a:lnTo>
                  <a:lnTo>
                    <a:pt x="71" y="98"/>
                  </a:lnTo>
                  <a:lnTo>
                    <a:pt x="60" y="103"/>
                  </a:lnTo>
                  <a:lnTo>
                    <a:pt x="49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8" name="Freeform 39"/>
            <p:cNvSpPr>
              <a:spLocks/>
            </p:cNvSpPr>
            <p:nvPr/>
          </p:nvSpPr>
          <p:spPr bwMode="auto">
            <a:xfrm rot="1437127">
              <a:off x="2837" y="3254"/>
              <a:ext cx="97" cy="127"/>
            </a:xfrm>
            <a:custGeom>
              <a:avLst/>
              <a:gdLst>
                <a:gd name="T0" fmla="*/ 14 w 147"/>
                <a:gd name="T1" fmla="*/ 27 h 196"/>
                <a:gd name="T2" fmla="*/ 14 w 147"/>
                <a:gd name="T3" fmla="*/ 25 h 196"/>
                <a:gd name="T4" fmla="*/ 16 w 147"/>
                <a:gd name="T5" fmla="*/ 24 h 196"/>
                <a:gd name="T6" fmla="*/ 17 w 147"/>
                <a:gd name="T7" fmla="*/ 22 h 196"/>
                <a:gd name="T8" fmla="*/ 20 w 147"/>
                <a:gd name="T9" fmla="*/ 21 h 196"/>
                <a:gd name="T10" fmla="*/ 25 w 147"/>
                <a:gd name="T11" fmla="*/ 19 h 196"/>
                <a:gd name="T12" fmla="*/ 32 w 147"/>
                <a:gd name="T13" fmla="*/ 19 h 196"/>
                <a:gd name="T14" fmla="*/ 36 w 147"/>
                <a:gd name="T15" fmla="*/ 22 h 196"/>
                <a:gd name="T16" fmla="*/ 41 w 147"/>
                <a:gd name="T17" fmla="*/ 28 h 196"/>
                <a:gd name="T18" fmla="*/ 42 w 147"/>
                <a:gd name="T19" fmla="*/ 34 h 196"/>
                <a:gd name="T20" fmla="*/ 42 w 147"/>
                <a:gd name="T21" fmla="*/ 40 h 196"/>
                <a:gd name="T22" fmla="*/ 39 w 147"/>
                <a:gd name="T23" fmla="*/ 46 h 196"/>
                <a:gd name="T24" fmla="*/ 32 w 147"/>
                <a:gd name="T25" fmla="*/ 52 h 196"/>
                <a:gd name="T26" fmla="*/ 26 w 147"/>
                <a:gd name="T27" fmla="*/ 53 h 196"/>
                <a:gd name="T28" fmla="*/ 20 w 147"/>
                <a:gd name="T29" fmla="*/ 53 h 196"/>
                <a:gd name="T30" fmla="*/ 16 w 147"/>
                <a:gd name="T31" fmla="*/ 51 h 196"/>
                <a:gd name="T32" fmla="*/ 11 w 147"/>
                <a:gd name="T33" fmla="*/ 46 h 196"/>
                <a:gd name="T34" fmla="*/ 20 w 147"/>
                <a:gd name="T35" fmla="*/ 41 h 196"/>
                <a:gd name="T36" fmla="*/ 22 w 147"/>
                <a:gd name="T37" fmla="*/ 43 h 196"/>
                <a:gd name="T38" fmla="*/ 24 w 147"/>
                <a:gd name="T39" fmla="*/ 45 h 196"/>
                <a:gd name="T40" fmla="*/ 26 w 147"/>
                <a:gd name="T41" fmla="*/ 45 h 196"/>
                <a:gd name="T42" fmla="*/ 30 w 147"/>
                <a:gd name="T43" fmla="*/ 45 h 196"/>
                <a:gd name="T44" fmla="*/ 32 w 147"/>
                <a:gd name="T45" fmla="*/ 43 h 196"/>
                <a:gd name="T46" fmla="*/ 34 w 147"/>
                <a:gd name="T47" fmla="*/ 40 h 196"/>
                <a:gd name="T48" fmla="*/ 34 w 147"/>
                <a:gd name="T49" fmla="*/ 36 h 196"/>
                <a:gd name="T50" fmla="*/ 32 w 147"/>
                <a:gd name="T51" fmla="*/ 33 h 196"/>
                <a:gd name="T52" fmla="*/ 30 w 147"/>
                <a:gd name="T53" fmla="*/ 32 h 196"/>
                <a:gd name="T54" fmla="*/ 28 w 147"/>
                <a:gd name="T55" fmla="*/ 28 h 196"/>
                <a:gd name="T56" fmla="*/ 25 w 147"/>
                <a:gd name="T57" fmla="*/ 28 h 196"/>
                <a:gd name="T58" fmla="*/ 22 w 147"/>
                <a:gd name="T59" fmla="*/ 28 h 196"/>
                <a:gd name="T60" fmla="*/ 20 w 147"/>
                <a:gd name="T61" fmla="*/ 28 h 196"/>
                <a:gd name="T62" fmla="*/ 18 w 147"/>
                <a:gd name="T63" fmla="*/ 30 h 196"/>
                <a:gd name="T64" fmla="*/ 17 w 147"/>
                <a:gd name="T65" fmla="*/ 32 h 196"/>
                <a:gd name="T66" fmla="*/ 17 w 147"/>
                <a:gd name="T67" fmla="*/ 34 h 196"/>
                <a:gd name="T68" fmla="*/ 10 w 147"/>
                <a:gd name="T69" fmla="*/ 38 h 196"/>
                <a:gd name="T70" fmla="*/ 0 w 147"/>
                <a:gd name="T71" fmla="*/ 12 h 196"/>
                <a:gd name="T72" fmla="*/ 25 w 147"/>
                <a:gd name="T73" fmla="*/ 0 h 196"/>
                <a:gd name="T74" fmla="*/ 28 w 147"/>
                <a:gd name="T75" fmla="*/ 8 h 196"/>
                <a:gd name="T76" fmla="*/ 11 w 147"/>
                <a:gd name="T77" fmla="*/ 16 h 196"/>
                <a:gd name="T78" fmla="*/ 14 w 147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7"/>
                <a:gd name="T121" fmla="*/ 0 h 196"/>
                <a:gd name="T122" fmla="*/ 147 w 147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7" h="196">
                  <a:moveTo>
                    <a:pt x="49" y="98"/>
                  </a:moveTo>
                  <a:lnTo>
                    <a:pt x="49" y="93"/>
                  </a:lnTo>
                  <a:lnTo>
                    <a:pt x="54" y="88"/>
                  </a:lnTo>
                  <a:lnTo>
                    <a:pt x="60" y="82"/>
                  </a:lnTo>
                  <a:lnTo>
                    <a:pt x="71" y="77"/>
                  </a:lnTo>
                  <a:lnTo>
                    <a:pt x="87" y="71"/>
                  </a:lnTo>
                  <a:lnTo>
                    <a:pt x="109" y="71"/>
                  </a:lnTo>
                  <a:lnTo>
                    <a:pt x="125" y="82"/>
                  </a:lnTo>
                  <a:lnTo>
                    <a:pt x="142" y="104"/>
                  </a:lnTo>
                  <a:lnTo>
                    <a:pt x="147" y="126"/>
                  </a:lnTo>
                  <a:lnTo>
                    <a:pt x="147" y="147"/>
                  </a:lnTo>
                  <a:lnTo>
                    <a:pt x="136" y="169"/>
                  </a:lnTo>
                  <a:lnTo>
                    <a:pt x="114" y="191"/>
                  </a:lnTo>
                  <a:lnTo>
                    <a:pt x="93" y="196"/>
                  </a:lnTo>
                  <a:lnTo>
                    <a:pt x="71" y="196"/>
                  </a:lnTo>
                  <a:lnTo>
                    <a:pt x="54" y="186"/>
                  </a:lnTo>
                  <a:lnTo>
                    <a:pt x="38" y="169"/>
                  </a:lnTo>
                  <a:lnTo>
                    <a:pt x="71" y="153"/>
                  </a:lnTo>
                  <a:lnTo>
                    <a:pt x="76" y="158"/>
                  </a:lnTo>
                  <a:lnTo>
                    <a:pt x="82" y="164"/>
                  </a:lnTo>
                  <a:lnTo>
                    <a:pt x="93" y="164"/>
                  </a:lnTo>
                  <a:lnTo>
                    <a:pt x="103" y="164"/>
                  </a:lnTo>
                  <a:lnTo>
                    <a:pt x="114" y="158"/>
                  </a:lnTo>
                  <a:lnTo>
                    <a:pt x="120" y="147"/>
                  </a:lnTo>
                  <a:lnTo>
                    <a:pt x="120" y="131"/>
                  </a:lnTo>
                  <a:lnTo>
                    <a:pt x="114" y="120"/>
                  </a:lnTo>
                  <a:lnTo>
                    <a:pt x="103" y="115"/>
                  </a:lnTo>
                  <a:lnTo>
                    <a:pt x="98" y="104"/>
                  </a:lnTo>
                  <a:lnTo>
                    <a:pt x="87" y="104"/>
                  </a:lnTo>
                  <a:lnTo>
                    <a:pt x="76" y="104"/>
                  </a:lnTo>
                  <a:lnTo>
                    <a:pt x="71" y="104"/>
                  </a:lnTo>
                  <a:lnTo>
                    <a:pt x="65" y="109"/>
                  </a:lnTo>
                  <a:lnTo>
                    <a:pt x="60" y="115"/>
                  </a:lnTo>
                  <a:lnTo>
                    <a:pt x="60" y="126"/>
                  </a:lnTo>
                  <a:lnTo>
                    <a:pt x="33" y="137"/>
                  </a:lnTo>
                  <a:lnTo>
                    <a:pt x="0" y="44"/>
                  </a:lnTo>
                  <a:lnTo>
                    <a:pt x="87" y="0"/>
                  </a:lnTo>
                  <a:lnTo>
                    <a:pt x="98" y="28"/>
                  </a:lnTo>
                  <a:lnTo>
                    <a:pt x="38" y="60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9" name="Freeform 40"/>
            <p:cNvSpPr>
              <a:spLocks/>
            </p:cNvSpPr>
            <p:nvPr/>
          </p:nvSpPr>
          <p:spPr bwMode="auto">
            <a:xfrm rot="1437127">
              <a:off x="2529" y="3007"/>
              <a:ext cx="83" cy="117"/>
            </a:xfrm>
            <a:custGeom>
              <a:avLst/>
              <a:gdLst>
                <a:gd name="T0" fmla="*/ 18 w 126"/>
                <a:gd name="T1" fmla="*/ 33 h 180"/>
                <a:gd name="T2" fmla="*/ 16 w 126"/>
                <a:gd name="T3" fmla="*/ 25 h 180"/>
                <a:gd name="T4" fmla="*/ 13 w 126"/>
                <a:gd name="T5" fmla="*/ 19 h 180"/>
                <a:gd name="T6" fmla="*/ 11 w 126"/>
                <a:gd name="T7" fmla="*/ 15 h 180"/>
                <a:gd name="T8" fmla="*/ 9 w 126"/>
                <a:gd name="T9" fmla="*/ 14 h 180"/>
                <a:gd name="T10" fmla="*/ 9 w 126"/>
                <a:gd name="T11" fmla="*/ 14 h 180"/>
                <a:gd name="T12" fmla="*/ 8 w 126"/>
                <a:gd name="T13" fmla="*/ 37 h 180"/>
                <a:gd name="T14" fmla="*/ 18 w 126"/>
                <a:gd name="T15" fmla="*/ 33 h 180"/>
                <a:gd name="T16" fmla="*/ 22 w 126"/>
                <a:gd name="T17" fmla="*/ 39 h 180"/>
                <a:gd name="T18" fmla="*/ 5 w 126"/>
                <a:gd name="T19" fmla="*/ 47 h 180"/>
                <a:gd name="T20" fmla="*/ 0 w 126"/>
                <a:gd name="T21" fmla="*/ 40 h 180"/>
                <a:gd name="T22" fmla="*/ 5 w 126"/>
                <a:gd name="T23" fmla="*/ 6 h 180"/>
                <a:gd name="T24" fmla="*/ 14 w 126"/>
                <a:gd name="T25" fmla="*/ 0 h 180"/>
                <a:gd name="T26" fmla="*/ 28 w 126"/>
                <a:gd name="T27" fmla="*/ 29 h 180"/>
                <a:gd name="T28" fmla="*/ 33 w 126"/>
                <a:gd name="T29" fmla="*/ 25 h 180"/>
                <a:gd name="T30" fmla="*/ 36 w 126"/>
                <a:gd name="T31" fmla="*/ 33 h 180"/>
                <a:gd name="T32" fmla="*/ 31 w 126"/>
                <a:gd name="T33" fmla="*/ 34 h 180"/>
                <a:gd name="T34" fmla="*/ 36 w 126"/>
                <a:gd name="T35" fmla="*/ 45 h 180"/>
                <a:gd name="T36" fmla="*/ 26 w 126"/>
                <a:gd name="T37" fmla="*/ 49 h 180"/>
                <a:gd name="T38" fmla="*/ 22 w 126"/>
                <a:gd name="T39" fmla="*/ 39 h 180"/>
                <a:gd name="T40" fmla="*/ 18 w 126"/>
                <a:gd name="T41" fmla="*/ 33 h 1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6"/>
                <a:gd name="T64" fmla="*/ 0 h 180"/>
                <a:gd name="T65" fmla="*/ 126 w 126"/>
                <a:gd name="T66" fmla="*/ 180 h 1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6" h="180">
                  <a:moveTo>
                    <a:pt x="66" y="120"/>
                  </a:moveTo>
                  <a:lnTo>
                    <a:pt x="55" y="93"/>
                  </a:lnTo>
                  <a:lnTo>
                    <a:pt x="44" y="71"/>
                  </a:lnTo>
                  <a:lnTo>
                    <a:pt x="38" y="54"/>
                  </a:lnTo>
                  <a:lnTo>
                    <a:pt x="33" y="49"/>
                  </a:lnTo>
                  <a:lnTo>
                    <a:pt x="28" y="136"/>
                  </a:lnTo>
                  <a:lnTo>
                    <a:pt x="66" y="120"/>
                  </a:lnTo>
                  <a:lnTo>
                    <a:pt x="77" y="142"/>
                  </a:lnTo>
                  <a:lnTo>
                    <a:pt x="17" y="174"/>
                  </a:lnTo>
                  <a:lnTo>
                    <a:pt x="0" y="147"/>
                  </a:lnTo>
                  <a:lnTo>
                    <a:pt x="17" y="22"/>
                  </a:lnTo>
                  <a:lnTo>
                    <a:pt x="49" y="0"/>
                  </a:lnTo>
                  <a:lnTo>
                    <a:pt x="98" y="103"/>
                  </a:lnTo>
                  <a:lnTo>
                    <a:pt x="115" y="93"/>
                  </a:lnTo>
                  <a:lnTo>
                    <a:pt x="126" y="120"/>
                  </a:lnTo>
                  <a:lnTo>
                    <a:pt x="109" y="125"/>
                  </a:lnTo>
                  <a:lnTo>
                    <a:pt x="126" y="163"/>
                  </a:lnTo>
                  <a:lnTo>
                    <a:pt x="93" y="180"/>
                  </a:lnTo>
                  <a:lnTo>
                    <a:pt x="77" y="142"/>
                  </a:lnTo>
                  <a:lnTo>
                    <a:pt x="66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0" name="Freeform 41"/>
            <p:cNvSpPr>
              <a:spLocks/>
            </p:cNvSpPr>
            <p:nvPr/>
          </p:nvSpPr>
          <p:spPr bwMode="auto">
            <a:xfrm rot="1437127">
              <a:off x="2495" y="2678"/>
              <a:ext cx="97" cy="128"/>
            </a:xfrm>
            <a:custGeom>
              <a:avLst/>
              <a:gdLst>
                <a:gd name="T0" fmla="*/ 12 w 147"/>
                <a:gd name="T1" fmla="*/ 27 h 196"/>
                <a:gd name="T2" fmla="*/ 14 w 147"/>
                <a:gd name="T3" fmla="*/ 25 h 196"/>
                <a:gd name="T4" fmla="*/ 16 w 147"/>
                <a:gd name="T5" fmla="*/ 24 h 196"/>
                <a:gd name="T6" fmla="*/ 17 w 147"/>
                <a:gd name="T7" fmla="*/ 23 h 196"/>
                <a:gd name="T8" fmla="*/ 20 w 147"/>
                <a:gd name="T9" fmla="*/ 22 h 196"/>
                <a:gd name="T10" fmla="*/ 25 w 147"/>
                <a:gd name="T11" fmla="*/ 20 h 196"/>
                <a:gd name="T12" fmla="*/ 32 w 147"/>
                <a:gd name="T13" fmla="*/ 20 h 196"/>
                <a:gd name="T14" fmla="*/ 36 w 147"/>
                <a:gd name="T15" fmla="*/ 23 h 196"/>
                <a:gd name="T16" fmla="*/ 40 w 147"/>
                <a:gd name="T17" fmla="*/ 29 h 196"/>
                <a:gd name="T18" fmla="*/ 42 w 147"/>
                <a:gd name="T19" fmla="*/ 33 h 196"/>
                <a:gd name="T20" fmla="*/ 42 w 147"/>
                <a:gd name="T21" fmla="*/ 41 h 196"/>
                <a:gd name="T22" fmla="*/ 39 w 147"/>
                <a:gd name="T23" fmla="*/ 47 h 196"/>
                <a:gd name="T24" fmla="*/ 32 w 147"/>
                <a:gd name="T25" fmla="*/ 53 h 196"/>
                <a:gd name="T26" fmla="*/ 26 w 147"/>
                <a:gd name="T27" fmla="*/ 55 h 196"/>
                <a:gd name="T28" fmla="*/ 20 w 147"/>
                <a:gd name="T29" fmla="*/ 53 h 196"/>
                <a:gd name="T30" fmla="*/ 16 w 147"/>
                <a:gd name="T31" fmla="*/ 52 h 196"/>
                <a:gd name="T32" fmla="*/ 11 w 147"/>
                <a:gd name="T33" fmla="*/ 45 h 196"/>
                <a:gd name="T34" fmla="*/ 20 w 147"/>
                <a:gd name="T35" fmla="*/ 42 h 196"/>
                <a:gd name="T36" fmla="*/ 22 w 147"/>
                <a:gd name="T37" fmla="*/ 44 h 196"/>
                <a:gd name="T38" fmla="*/ 24 w 147"/>
                <a:gd name="T39" fmla="*/ 45 h 196"/>
                <a:gd name="T40" fmla="*/ 26 w 147"/>
                <a:gd name="T41" fmla="*/ 45 h 196"/>
                <a:gd name="T42" fmla="*/ 30 w 147"/>
                <a:gd name="T43" fmla="*/ 45 h 196"/>
                <a:gd name="T44" fmla="*/ 32 w 147"/>
                <a:gd name="T45" fmla="*/ 42 h 196"/>
                <a:gd name="T46" fmla="*/ 34 w 147"/>
                <a:gd name="T47" fmla="*/ 39 h 196"/>
                <a:gd name="T48" fmla="*/ 34 w 147"/>
                <a:gd name="T49" fmla="*/ 37 h 196"/>
                <a:gd name="T50" fmla="*/ 32 w 147"/>
                <a:gd name="T51" fmla="*/ 33 h 196"/>
                <a:gd name="T52" fmla="*/ 30 w 147"/>
                <a:gd name="T53" fmla="*/ 30 h 196"/>
                <a:gd name="T54" fmla="*/ 28 w 147"/>
                <a:gd name="T55" fmla="*/ 29 h 196"/>
                <a:gd name="T56" fmla="*/ 25 w 147"/>
                <a:gd name="T57" fmla="*/ 27 h 196"/>
                <a:gd name="T58" fmla="*/ 22 w 147"/>
                <a:gd name="T59" fmla="*/ 29 h 196"/>
                <a:gd name="T60" fmla="*/ 20 w 147"/>
                <a:gd name="T61" fmla="*/ 29 h 196"/>
                <a:gd name="T62" fmla="*/ 18 w 147"/>
                <a:gd name="T63" fmla="*/ 30 h 196"/>
                <a:gd name="T64" fmla="*/ 17 w 147"/>
                <a:gd name="T65" fmla="*/ 31 h 196"/>
                <a:gd name="T66" fmla="*/ 17 w 147"/>
                <a:gd name="T67" fmla="*/ 35 h 196"/>
                <a:gd name="T68" fmla="*/ 10 w 147"/>
                <a:gd name="T69" fmla="*/ 38 h 196"/>
                <a:gd name="T70" fmla="*/ 0 w 147"/>
                <a:gd name="T71" fmla="*/ 12 h 196"/>
                <a:gd name="T72" fmla="*/ 25 w 147"/>
                <a:gd name="T73" fmla="*/ 0 h 196"/>
                <a:gd name="T74" fmla="*/ 28 w 147"/>
                <a:gd name="T75" fmla="*/ 8 h 196"/>
                <a:gd name="T76" fmla="*/ 10 w 147"/>
                <a:gd name="T77" fmla="*/ 16 h 196"/>
                <a:gd name="T78" fmla="*/ 12 w 147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7"/>
                <a:gd name="T121" fmla="*/ 0 h 196"/>
                <a:gd name="T122" fmla="*/ 147 w 147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7" h="196">
                  <a:moveTo>
                    <a:pt x="43" y="98"/>
                  </a:moveTo>
                  <a:lnTo>
                    <a:pt x="49" y="92"/>
                  </a:lnTo>
                  <a:lnTo>
                    <a:pt x="54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7" y="70"/>
                  </a:lnTo>
                  <a:lnTo>
                    <a:pt x="109" y="70"/>
                  </a:lnTo>
                  <a:lnTo>
                    <a:pt x="125" y="81"/>
                  </a:lnTo>
                  <a:lnTo>
                    <a:pt x="141" y="103"/>
                  </a:lnTo>
                  <a:lnTo>
                    <a:pt x="147" y="119"/>
                  </a:lnTo>
                  <a:lnTo>
                    <a:pt x="147" y="147"/>
                  </a:lnTo>
                  <a:lnTo>
                    <a:pt x="136" y="168"/>
                  </a:lnTo>
                  <a:lnTo>
                    <a:pt x="114" y="190"/>
                  </a:lnTo>
                  <a:lnTo>
                    <a:pt x="92" y="196"/>
                  </a:lnTo>
                  <a:lnTo>
                    <a:pt x="71" y="190"/>
                  </a:lnTo>
                  <a:lnTo>
                    <a:pt x="54" y="185"/>
                  </a:lnTo>
                  <a:lnTo>
                    <a:pt x="38" y="163"/>
                  </a:lnTo>
                  <a:lnTo>
                    <a:pt x="71" y="152"/>
                  </a:lnTo>
                  <a:lnTo>
                    <a:pt x="76" y="158"/>
                  </a:lnTo>
                  <a:lnTo>
                    <a:pt x="82" y="163"/>
                  </a:lnTo>
                  <a:lnTo>
                    <a:pt x="92" y="163"/>
                  </a:lnTo>
                  <a:lnTo>
                    <a:pt x="103" y="163"/>
                  </a:lnTo>
                  <a:lnTo>
                    <a:pt x="114" y="152"/>
                  </a:lnTo>
                  <a:lnTo>
                    <a:pt x="120" y="141"/>
                  </a:lnTo>
                  <a:lnTo>
                    <a:pt x="120" y="130"/>
                  </a:lnTo>
                  <a:lnTo>
                    <a:pt x="114" y="119"/>
                  </a:lnTo>
                  <a:lnTo>
                    <a:pt x="103" y="109"/>
                  </a:lnTo>
                  <a:lnTo>
                    <a:pt x="98" y="103"/>
                  </a:lnTo>
                  <a:lnTo>
                    <a:pt x="87" y="98"/>
                  </a:lnTo>
                  <a:lnTo>
                    <a:pt x="76" y="103"/>
                  </a:lnTo>
                  <a:lnTo>
                    <a:pt x="71" y="103"/>
                  </a:lnTo>
                  <a:lnTo>
                    <a:pt x="65" y="109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33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98" y="27"/>
                  </a:lnTo>
                  <a:lnTo>
                    <a:pt x="33" y="60"/>
                  </a:lnTo>
                  <a:lnTo>
                    <a:pt x="43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1" name="Freeform 42"/>
            <p:cNvSpPr>
              <a:spLocks/>
            </p:cNvSpPr>
            <p:nvPr/>
          </p:nvSpPr>
          <p:spPr bwMode="auto">
            <a:xfrm rot="1437127">
              <a:off x="2483" y="2376"/>
              <a:ext cx="100" cy="124"/>
            </a:xfrm>
            <a:custGeom>
              <a:avLst/>
              <a:gdLst>
                <a:gd name="T0" fmla="*/ 14 w 152"/>
                <a:gd name="T1" fmla="*/ 27 h 190"/>
                <a:gd name="T2" fmla="*/ 16 w 152"/>
                <a:gd name="T3" fmla="*/ 25 h 190"/>
                <a:gd name="T4" fmla="*/ 17 w 152"/>
                <a:gd name="T5" fmla="*/ 24 h 190"/>
                <a:gd name="T6" fmla="*/ 18 w 152"/>
                <a:gd name="T7" fmla="*/ 23 h 190"/>
                <a:gd name="T8" fmla="*/ 20 w 152"/>
                <a:gd name="T9" fmla="*/ 22 h 190"/>
                <a:gd name="T10" fmla="*/ 24 w 152"/>
                <a:gd name="T11" fmla="*/ 20 h 190"/>
                <a:gd name="T12" fmla="*/ 31 w 152"/>
                <a:gd name="T13" fmla="*/ 20 h 190"/>
                <a:gd name="T14" fmla="*/ 37 w 152"/>
                <a:gd name="T15" fmla="*/ 23 h 190"/>
                <a:gd name="T16" fmla="*/ 42 w 152"/>
                <a:gd name="T17" fmla="*/ 29 h 190"/>
                <a:gd name="T18" fmla="*/ 43 w 152"/>
                <a:gd name="T19" fmla="*/ 33 h 190"/>
                <a:gd name="T20" fmla="*/ 43 w 152"/>
                <a:gd name="T21" fmla="*/ 39 h 190"/>
                <a:gd name="T22" fmla="*/ 40 w 152"/>
                <a:gd name="T23" fmla="*/ 47 h 190"/>
                <a:gd name="T24" fmla="*/ 32 w 152"/>
                <a:gd name="T25" fmla="*/ 52 h 190"/>
                <a:gd name="T26" fmla="*/ 28 w 152"/>
                <a:gd name="T27" fmla="*/ 53 h 190"/>
                <a:gd name="T28" fmla="*/ 22 w 152"/>
                <a:gd name="T29" fmla="*/ 53 h 190"/>
                <a:gd name="T30" fmla="*/ 17 w 152"/>
                <a:gd name="T31" fmla="*/ 52 h 190"/>
                <a:gd name="T32" fmla="*/ 13 w 152"/>
                <a:gd name="T33" fmla="*/ 45 h 190"/>
                <a:gd name="T34" fmla="*/ 20 w 152"/>
                <a:gd name="T35" fmla="*/ 42 h 190"/>
                <a:gd name="T36" fmla="*/ 24 w 152"/>
                <a:gd name="T37" fmla="*/ 44 h 190"/>
                <a:gd name="T38" fmla="*/ 24 w 152"/>
                <a:gd name="T39" fmla="*/ 45 h 190"/>
                <a:gd name="T40" fmla="*/ 28 w 152"/>
                <a:gd name="T41" fmla="*/ 45 h 190"/>
                <a:gd name="T42" fmla="*/ 30 w 152"/>
                <a:gd name="T43" fmla="*/ 45 h 190"/>
                <a:gd name="T44" fmla="*/ 32 w 152"/>
                <a:gd name="T45" fmla="*/ 42 h 190"/>
                <a:gd name="T46" fmla="*/ 34 w 152"/>
                <a:gd name="T47" fmla="*/ 39 h 190"/>
                <a:gd name="T48" fmla="*/ 34 w 152"/>
                <a:gd name="T49" fmla="*/ 36 h 190"/>
                <a:gd name="T50" fmla="*/ 32 w 152"/>
                <a:gd name="T51" fmla="*/ 33 h 190"/>
                <a:gd name="T52" fmla="*/ 31 w 152"/>
                <a:gd name="T53" fmla="*/ 30 h 190"/>
                <a:gd name="T54" fmla="*/ 28 w 152"/>
                <a:gd name="T55" fmla="*/ 29 h 190"/>
                <a:gd name="T56" fmla="*/ 24 w 152"/>
                <a:gd name="T57" fmla="*/ 27 h 190"/>
                <a:gd name="T58" fmla="*/ 22 w 152"/>
                <a:gd name="T59" fmla="*/ 29 h 190"/>
                <a:gd name="T60" fmla="*/ 22 w 152"/>
                <a:gd name="T61" fmla="*/ 29 h 190"/>
                <a:gd name="T62" fmla="*/ 20 w 152"/>
                <a:gd name="T63" fmla="*/ 30 h 190"/>
                <a:gd name="T64" fmla="*/ 18 w 152"/>
                <a:gd name="T65" fmla="*/ 31 h 190"/>
                <a:gd name="T66" fmla="*/ 17 w 152"/>
                <a:gd name="T67" fmla="*/ 35 h 190"/>
                <a:gd name="T68" fmla="*/ 9 w 152"/>
                <a:gd name="T69" fmla="*/ 38 h 190"/>
                <a:gd name="T70" fmla="*/ 0 w 152"/>
                <a:gd name="T71" fmla="*/ 12 h 190"/>
                <a:gd name="T72" fmla="*/ 26 w 152"/>
                <a:gd name="T73" fmla="*/ 0 h 190"/>
                <a:gd name="T74" fmla="*/ 30 w 152"/>
                <a:gd name="T75" fmla="*/ 8 h 190"/>
                <a:gd name="T76" fmla="*/ 11 w 152"/>
                <a:gd name="T77" fmla="*/ 16 h 190"/>
                <a:gd name="T78" fmla="*/ 14 w 152"/>
                <a:gd name="T79" fmla="*/ 27 h 1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0"/>
                <a:gd name="T122" fmla="*/ 152 w 152"/>
                <a:gd name="T123" fmla="*/ 190 h 1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0">
                  <a:moveTo>
                    <a:pt x="49" y="98"/>
                  </a:moveTo>
                  <a:lnTo>
                    <a:pt x="54" y="92"/>
                  </a:lnTo>
                  <a:lnTo>
                    <a:pt x="60" y="87"/>
                  </a:lnTo>
                  <a:lnTo>
                    <a:pt x="65" y="81"/>
                  </a:lnTo>
                  <a:lnTo>
                    <a:pt x="71" y="76"/>
                  </a:lnTo>
                  <a:lnTo>
                    <a:pt x="87" y="70"/>
                  </a:lnTo>
                  <a:lnTo>
                    <a:pt x="109" y="70"/>
                  </a:lnTo>
                  <a:lnTo>
                    <a:pt x="131" y="81"/>
                  </a:lnTo>
                  <a:lnTo>
                    <a:pt x="147" y="103"/>
                  </a:lnTo>
                  <a:lnTo>
                    <a:pt x="152" y="119"/>
                  </a:lnTo>
                  <a:lnTo>
                    <a:pt x="152" y="141"/>
                  </a:lnTo>
                  <a:lnTo>
                    <a:pt x="142" y="168"/>
                  </a:lnTo>
                  <a:lnTo>
                    <a:pt x="114" y="185"/>
                  </a:lnTo>
                  <a:lnTo>
                    <a:pt x="98" y="190"/>
                  </a:lnTo>
                  <a:lnTo>
                    <a:pt x="76" y="190"/>
                  </a:lnTo>
                  <a:lnTo>
                    <a:pt x="60" y="185"/>
                  </a:lnTo>
                  <a:lnTo>
                    <a:pt x="44" y="163"/>
                  </a:lnTo>
                  <a:lnTo>
                    <a:pt x="71" y="152"/>
                  </a:lnTo>
                  <a:lnTo>
                    <a:pt x="82" y="157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63"/>
                  </a:lnTo>
                  <a:lnTo>
                    <a:pt x="114" y="152"/>
                  </a:lnTo>
                  <a:lnTo>
                    <a:pt x="120" y="141"/>
                  </a:lnTo>
                  <a:lnTo>
                    <a:pt x="120" y="130"/>
                  </a:lnTo>
                  <a:lnTo>
                    <a:pt x="114" y="119"/>
                  </a:lnTo>
                  <a:lnTo>
                    <a:pt x="109" y="108"/>
                  </a:lnTo>
                  <a:lnTo>
                    <a:pt x="98" y="103"/>
                  </a:lnTo>
                  <a:lnTo>
                    <a:pt x="87" y="98"/>
                  </a:lnTo>
                  <a:lnTo>
                    <a:pt x="76" y="103"/>
                  </a:lnTo>
                  <a:lnTo>
                    <a:pt x="71" y="108"/>
                  </a:lnTo>
                  <a:lnTo>
                    <a:pt x="65" y="114"/>
                  </a:lnTo>
                  <a:lnTo>
                    <a:pt x="60" y="125"/>
                  </a:lnTo>
                  <a:lnTo>
                    <a:pt x="33" y="136"/>
                  </a:lnTo>
                  <a:lnTo>
                    <a:pt x="0" y="43"/>
                  </a:lnTo>
                  <a:lnTo>
                    <a:pt x="93" y="0"/>
                  </a:lnTo>
                  <a:lnTo>
                    <a:pt x="103" y="27"/>
                  </a:lnTo>
                  <a:lnTo>
                    <a:pt x="38" y="59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2" name="Freeform 43"/>
            <p:cNvSpPr>
              <a:spLocks/>
            </p:cNvSpPr>
            <p:nvPr/>
          </p:nvSpPr>
          <p:spPr bwMode="auto">
            <a:xfrm rot="1437127">
              <a:off x="2707" y="2105"/>
              <a:ext cx="100" cy="127"/>
            </a:xfrm>
            <a:custGeom>
              <a:avLst/>
              <a:gdLst>
                <a:gd name="T0" fmla="*/ 14 w 152"/>
                <a:gd name="T1" fmla="*/ 27 h 195"/>
                <a:gd name="T2" fmla="*/ 16 w 152"/>
                <a:gd name="T3" fmla="*/ 25 h 195"/>
                <a:gd name="T4" fmla="*/ 16 w 152"/>
                <a:gd name="T5" fmla="*/ 24 h 195"/>
                <a:gd name="T6" fmla="*/ 17 w 152"/>
                <a:gd name="T7" fmla="*/ 23 h 195"/>
                <a:gd name="T8" fmla="*/ 20 w 152"/>
                <a:gd name="T9" fmla="*/ 21 h 195"/>
                <a:gd name="T10" fmla="*/ 24 w 152"/>
                <a:gd name="T11" fmla="*/ 20 h 195"/>
                <a:gd name="T12" fmla="*/ 31 w 152"/>
                <a:gd name="T13" fmla="*/ 20 h 195"/>
                <a:gd name="T14" fmla="*/ 37 w 152"/>
                <a:gd name="T15" fmla="*/ 23 h 195"/>
                <a:gd name="T16" fmla="*/ 42 w 152"/>
                <a:gd name="T17" fmla="*/ 29 h 195"/>
                <a:gd name="T18" fmla="*/ 43 w 152"/>
                <a:gd name="T19" fmla="*/ 35 h 195"/>
                <a:gd name="T20" fmla="*/ 43 w 152"/>
                <a:gd name="T21" fmla="*/ 41 h 195"/>
                <a:gd name="T22" fmla="*/ 40 w 152"/>
                <a:gd name="T23" fmla="*/ 46 h 195"/>
                <a:gd name="T24" fmla="*/ 32 w 152"/>
                <a:gd name="T25" fmla="*/ 53 h 195"/>
                <a:gd name="T26" fmla="*/ 28 w 152"/>
                <a:gd name="T27" fmla="*/ 54 h 195"/>
                <a:gd name="T28" fmla="*/ 22 w 152"/>
                <a:gd name="T29" fmla="*/ 54 h 195"/>
                <a:gd name="T30" fmla="*/ 16 w 152"/>
                <a:gd name="T31" fmla="*/ 51 h 195"/>
                <a:gd name="T32" fmla="*/ 11 w 152"/>
                <a:gd name="T33" fmla="*/ 46 h 195"/>
                <a:gd name="T34" fmla="*/ 20 w 152"/>
                <a:gd name="T35" fmla="*/ 42 h 195"/>
                <a:gd name="T36" fmla="*/ 23 w 152"/>
                <a:gd name="T37" fmla="*/ 43 h 195"/>
                <a:gd name="T38" fmla="*/ 24 w 152"/>
                <a:gd name="T39" fmla="*/ 45 h 195"/>
                <a:gd name="T40" fmla="*/ 28 w 152"/>
                <a:gd name="T41" fmla="*/ 45 h 195"/>
                <a:gd name="T42" fmla="*/ 30 w 152"/>
                <a:gd name="T43" fmla="*/ 45 h 195"/>
                <a:gd name="T44" fmla="*/ 32 w 152"/>
                <a:gd name="T45" fmla="*/ 43 h 195"/>
                <a:gd name="T46" fmla="*/ 34 w 152"/>
                <a:gd name="T47" fmla="*/ 41 h 195"/>
                <a:gd name="T48" fmla="*/ 34 w 152"/>
                <a:gd name="T49" fmla="*/ 36 h 195"/>
                <a:gd name="T50" fmla="*/ 32 w 152"/>
                <a:gd name="T51" fmla="*/ 33 h 195"/>
                <a:gd name="T52" fmla="*/ 31 w 152"/>
                <a:gd name="T53" fmla="*/ 31 h 195"/>
                <a:gd name="T54" fmla="*/ 28 w 152"/>
                <a:gd name="T55" fmla="*/ 29 h 195"/>
                <a:gd name="T56" fmla="*/ 24 w 152"/>
                <a:gd name="T57" fmla="*/ 29 h 195"/>
                <a:gd name="T58" fmla="*/ 22 w 152"/>
                <a:gd name="T59" fmla="*/ 29 h 195"/>
                <a:gd name="T60" fmla="*/ 20 w 152"/>
                <a:gd name="T61" fmla="*/ 29 h 195"/>
                <a:gd name="T62" fmla="*/ 18 w 152"/>
                <a:gd name="T63" fmla="*/ 30 h 195"/>
                <a:gd name="T64" fmla="*/ 17 w 152"/>
                <a:gd name="T65" fmla="*/ 31 h 195"/>
                <a:gd name="T66" fmla="*/ 17 w 152"/>
                <a:gd name="T67" fmla="*/ 35 h 195"/>
                <a:gd name="T68" fmla="*/ 9 w 152"/>
                <a:gd name="T69" fmla="*/ 38 h 195"/>
                <a:gd name="T70" fmla="*/ 0 w 152"/>
                <a:gd name="T71" fmla="*/ 12 h 195"/>
                <a:gd name="T72" fmla="*/ 24 w 152"/>
                <a:gd name="T73" fmla="*/ 0 h 195"/>
                <a:gd name="T74" fmla="*/ 30 w 152"/>
                <a:gd name="T75" fmla="*/ 8 h 195"/>
                <a:gd name="T76" fmla="*/ 11 w 152"/>
                <a:gd name="T77" fmla="*/ 16 h 195"/>
                <a:gd name="T78" fmla="*/ 14 w 152"/>
                <a:gd name="T79" fmla="*/ 27 h 19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5"/>
                <a:gd name="T122" fmla="*/ 152 w 152"/>
                <a:gd name="T123" fmla="*/ 195 h 19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5">
                  <a:moveTo>
                    <a:pt x="49" y="98"/>
                  </a:moveTo>
                  <a:lnTo>
                    <a:pt x="54" y="92"/>
                  </a:lnTo>
                  <a:lnTo>
                    <a:pt x="54" y="87"/>
                  </a:lnTo>
                  <a:lnTo>
                    <a:pt x="59" y="81"/>
                  </a:lnTo>
                  <a:lnTo>
                    <a:pt x="70" y="76"/>
                  </a:lnTo>
                  <a:lnTo>
                    <a:pt x="87" y="70"/>
                  </a:lnTo>
                  <a:lnTo>
                    <a:pt x="108" y="70"/>
                  </a:lnTo>
                  <a:lnTo>
                    <a:pt x="130" y="81"/>
                  </a:lnTo>
                  <a:lnTo>
                    <a:pt x="147" y="103"/>
                  </a:lnTo>
                  <a:lnTo>
                    <a:pt x="152" y="125"/>
                  </a:lnTo>
                  <a:lnTo>
                    <a:pt x="152" y="147"/>
                  </a:lnTo>
                  <a:lnTo>
                    <a:pt x="141" y="168"/>
                  </a:lnTo>
                  <a:lnTo>
                    <a:pt x="114" y="190"/>
                  </a:lnTo>
                  <a:lnTo>
                    <a:pt x="98" y="195"/>
                  </a:lnTo>
                  <a:lnTo>
                    <a:pt x="76" y="195"/>
                  </a:lnTo>
                  <a:lnTo>
                    <a:pt x="54" y="185"/>
                  </a:lnTo>
                  <a:lnTo>
                    <a:pt x="38" y="168"/>
                  </a:lnTo>
                  <a:lnTo>
                    <a:pt x="70" y="152"/>
                  </a:lnTo>
                  <a:lnTo>
                    <a:pt x="81" y="157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63"/>
                  </a:lnTo>
                  <a:lnTo>
                    <a:pt x="114" y="157"/>
                  </a:lnTo>
                  <a:lnTo>
                    <a:pt x="119" y="147"/>
                  </a:lnTo>
                  <a:lnTo>
                    <a:pt x="119" y="130"/>
                  </a:lnTo>
                  <a:lnTo>
                    <a:pt x="114" y="119"/>
                  </a:lnTo>
                  <a:lnTo>
                    <a:pt x="108" y="114"/>
                  </a:lnTo>
                  <a:lnTo>
                    <a:pt x="98" y="103"/>
                  </a:lnTo>
                  <a:lnTo>
                    <a:pt x="87" y="103"/>
                  </a:lnTo>
                  <a:lnTo>
                    <a:pt x="76" y="103"/>
                  </a:lnTo>
                  <a:lnTo>
                    <a:pt x="70" y="103"/>
                  </a:lnTo>
                  <a:lnTo>
                    <a:pt x="65" y="108"/>
                  </a:lnTo>
                  <a:lnTo>
                    <a:pt x="59" y="114"/>
                  </a:lnTo>
                  <a:lnTo>
                    <a:pt x="59" y="125"/>
                  </a:lnTo>
                  <a:lnTo>
                    <a:pt x="32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103" y="27"/>
                  </a:lnTo>
                  <a:lnTo>
                    <a:pt x="38" y="59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3" name="Freeform 44"/>
            <p:cNvSpPr>
              <a:spLocks/>
            </p:cNvSpPr>
            <p:nvPr/>
          </p:nvSpPr>
          <p:spPr bwMode="auto">
            <a:xfrm rot="1437127">
              <a:off x="3752" y="2344"/>
              <a:ext cx="93" cy="117"/>
            </a:xfrm>
            <a:custGeom>
              <a:avLst/>
              <a:gdLst>
                <a:gd name="T0" fmla="*/ 9 w 142"/>
                <a:gd name="T1" fmla="*/ 1 h 179"/>
                <a:gd name="T2" fmla="*/ 3 w 142"/>
                <a:gd name="T3" fmla="*/ 6 h 179"/>
                <a:gd name="T4" fmla="*/ 0 w 142"/>
                <a:gd name="T5" fmla="*/ 14 h 179"/>
                <a:gd name="T6" fmla="*/ 0 w 142"/>
                <a:gd name="T7" fmla="*/ 22 h 179"/>
                <a:gd name="T8" fmla="*/ 5 w 142"/>
                <a:gd name="T9" fmla="*/ 32 h 179"/>
                <a:gd name="T10" fmla="*/ 10 w 142"/>
                <a:gd name="T11" fmla="*/ 41 h 179"/>
                <a:gd name="T12" fmla="*/ 17 w 142"/>
                <a:gd name="T13" fmla="*/ 47 h 179"/>
                <a:gd name="T14" fmla="*/ 23 w 142"/>
                <a:gd name="T15" fmla="*/ 50 h 179"/>
                <a:gd name="T16" fmla="*/ 31 w 142"/>
                <a:gd name="T17" fmla="*/ 47 h 179"/>
                <a:gd name="T18" fmla="*/ 37 w 142"/>
                <a:gd name="T19" fmla="*/ 42 h 179"/>
                <a:gd name="T20" fmla="*/ 40 w 142"/>
                <a:gd name="T21" fmla="*/ 37 h 179"/>
                <a:gd name="T22" fmla="*/ 40 w 142"/>
                <a:gd name="T23" fmla="*/ 27 h 179"/>
                <a:gd name="T24" fmla="*/ 35 w 142"/>
                <a:gd name="T25" fmla="*/ 16 h 179"/>
                <a:gd name="T26" fmla="*/ 29 w 142"/>
                <a:gd name="T27" fmla="*/ 8 h 179"/>
                <a:gd name="T28" fmla="*/ 23 w 142"/>
                <a:gd name="T29" fmla="*/ 1 h 179"/>
                <a:gd name="T30" fmla="*/ 17 w 142"/>
                <a:gd name="T31" fmla="*/ 0 h 179"/>
                <a:gd name="T32" fmla="*/ 9 w 142"/>
                <a:gd name="T33" fmla="*/ 1 h 179"/>
                <a:gd name="T34" fmla="*/ 12 w 142"/>
                <a:gd name="T35" fmla="*/ 9 h 179"/>
                <a:gd name="T36" fmla="*/ 15 w 142"/>
                <a:gd name="T37" fmla="*/ 8 h 179"/>
                <a:gd name="T38" fmla="*/ 18 w 142"/>
                <a:gd name="T39" fmla="*/ 10 h 179"/>
                <a:gd name="T40" fmla="*/ 22 w 142"/>
                <a:gd name="T41" fmla="*/ 15 h 179"/>
                <a:gd name="T42" fmla="*/ 26 w 142"/>
                <a:gd name="T43" fmla="*/ 22 h 179"/>
                <a:gd name="T44" fmla="*/ 29 w 142"/>
                <a:gd name="T45" fmla="*/ 29 h 179"/>
                <a:gd name="T46" fmla="*/ 31 w 142"/>
                <a:gd name="T47" fmla="*/ 35 h 179"/>
                <a:gd name="T48" fmla="*/ 31 w 142"/>
                <a:gd name="T49" fmla="*/ 38 h 179"/>
                <a:gd name="T50" fmla="*/ 28 w 142"/>
                <a:gd name="T51" fmla="*/ 41 h 179"/>
                <a:gd name="T52" fmla="*/ 23 w 142"/>
                <a:gd name="T53" fmla="*/ 41 h 179"/>
                <a:gd name="T54" fmla="*/ 20 w 142"/>
                <a:gd name="T55" fmla="*/ 39 h 179"/>
                <a:gd name="T56" fmla="*/ 17 w 142"/>
                <a:gd name="T57" fmla="*/ 35 h 179"/>
                <a:gd name="T58" fmla="*/ 14 w 142"/>
                <a:gd name="T59" fmla="*/ 27 h 179"/>
                <a:gd name="T60" fmla="*/ 10 w 142"/>
                <a:gd name="T61" fmla="*/ 20 h 179"/>
                <a:gd name="T62" fmla="*/ 9 w 142"/>
                <a:gd name="T63" fmla="*/ 15 h 179"/>
                <a:gd name="T64" fmla="*/ 9 w 142"/>
                <a:gd name="T65" fmla="*/ 10 h 179"/>
                <a:gd name="T66" fmla="*/ 12 w 142"/>
                <a:gd name="T67" fmla="*/ 9 h 179"/>
                <a:gd name="T68" fmla="*/ 9 w 142"/>
                <a:gd name="T69" fmla="*/ 1 h 1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"/>
                <a:gd name="T106" fmla="*/ 0 h 179"/>
                <a:gd name="T107" fmla="*/ 142 w 142"/>
                <a:gd name="T108" fmla="*/ 179 h 1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" h="179">
                  <a:moveTo>
                    <a:pt x="33" y="5"/>
                  </a:moveTo>
                  <a:lnTo>
                    <a:pt x="11" y="22"/>
                  </a:lnTo>
                  <a:lnTo>
                    <a:pt x="0" y="49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47"/>
                  </a:lnTo>
                  <a:lnTo>
                    <a:pt x="60" y="168"/>
                  </a:lnTo>
                  <a:lnTo>
                    <a:pt x="82" y="179"/>
                  </a:lnTo>
                  <a:lnTo>
                    <a:pt x="109" y="168"/>
                  </a:lnTo>
                  <a:lnTo>
                    <a:pt x="131" y="152"/>
                  </a:lnTo>
                  <a:lnTo>
                    <a:pt x="142" y="130"/>
                  </a:lnTo>
                  <a:lnTo>
                    <a:pt x="142" y="98"/>
                  </a:lnTo>
                  <a:lnTo>
                    <a:pt x="125" y="60"/>
                  </a:lnTo>
                  <a:lnTo>
                    <a:pt x="103" y="27"/>
                  </a:lnTo>
                  <a:lnTo>
                    <a:pt x="82" y="5"/>
                  </a:lnTo>
                  <a:lnTo>
                    <a:pt x="60" y="0"/>
                  </a:lnTo>
                  <a:lnTo>
                    <a:pt x="33" y="5"/>
                  </a:lnTo>
                  <a:lnTo>
                    <a:pt x="44" y="32"/>
                  </a:lnTo>
                  <a:lnTo>
                    <a:pt x="54" y="27"/>
                  </a:lnTo>
                  <a:lnTo>
                    <a:pt x="65" y="38"/>
                  </a:lnTo>
                  <a:lnTo>
                    <a:pt x="76" y="54"/>
                  </a:lnTo>
                  <a:lnTo>
                    <a:pt x="93" y="76"/>
                  </a:lnTo>
                  <a:lnTo>
                    <a:pt x="103" y="103"/>
                  </a:lnTo>
                  <a:lnTo>
                    <a:pt x="109" y="125"/>
                  </a:lnTo>
                  <a:lnTo>
                    <a:pt x="109" y="136"/>
                  </a:lnTo>
                  <a:lnTo>
                    <a:pt x="98" y="147"/>
                  </a:lnTo>
                  <a:lnTo>
                    <a:pt x="82" y="147"/>
                  </a:lnTo>
                  <a:lnTo>
                    <a:pt x="71" y="141"/>
                  </a:lnTo>
                  <a:lnTo>
                    <a:pt x="60" y="125"/>
                  </a:lnTo>
                  <a:lnTo>
                    <a:pt x="49" y="98"/>
                  </a:lnTo>
                  <a:lnTo>
                    <a:pt x="38" y="70"/>
                  </a:lnTo>
                  <a:lnTo>
                    <a:pt x="33" y="54"/>
                  </a:lnTo>
                  <a:lnTo>
                    <a:pt x="33" y="38"/>
                  </a:lnTo>
                  <a:lnTo>
                    <a:pt x="44" y="32"/>
                  </a:lnTo>
                  <a:lnTo>
                    <a:pt x="33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4" name="Freeform 45"/>
            <p:cNvSpPr>
              <a:spLocks/>
            </p:cNvSpPr>
            <p:nvPr/>
          </p:nvSpPr>
          <p:spPr bwMode="auto">
            <a:xfrm rot="1437127">
              <a:off x="3754" y="2997"/>
              <a:ext cx="96" cy="113"/>
            </a:xfrm>
            <a:custGeom>
              <a:avLst/>
              <a:gdLst>
                <a:gd name="T0" fmla="*/ 9 w 147"/>
                <a:gd name="T1" fmla="*/ 2 h 174"/>
                <a:gd name="T2" fmla="*/ 3 w 147"/>
                <a:gd name="T3" fmla="*/ 6 h 174"/>
                <a:gd name="T4" fmla="*/ 0 w 147"/>
                <a:gd name="T5" fmla="*/ 12 h 174"/>
                <a:gd name="T6" fmla="*/ 0 w 147"/>
                <a:gd name="T7" fmla="*/ 21 h 174"/>
                <a:gd name="T8" fmla="*/ 5 w 147"/>
                <a:gd name="T9" fmla="*/ 31 h 174"/>
                <a:gd name="T10" fmla="*/ 10 w 147"/>
                <a:gd name="T11" fmla="*/ 40 h 174"/>
                <a:gd name="T12" fmla="*/ 16 w 147"/>
                <a:gd name="T13" fmla="*/ 46 h 174"/>
                <a:gd name="T14" fmla="*/ 24 w 147"/>
                <a:gd name="T15" fmla="*/ 47 h 174"/>
                <a:gd name="T16" fmla="*/ 32 w 147"/>
                <a:gd name="T17" fmla="*/ 46 h 174"/>
                <a:gd name="T18" fmla="*/ 38 w 147"/>
                <a:gd name="T19" fmla="*/ 42 h 174"/>
                <a:gd name="T20" fmla="*/ 41 w 147"/>
                <a:gd name="T21" fmla="*/ 36 h 174"/>
                <a:gd name="T22" fmla="*/ 41 w 147"/>
                <a:gd name="T23" fmla="*/ 27 h 174"/>
                <a:gd name="T24" fmla="*/ 37 w 147"/>
                <a:gd name="T25" fmla="*/ 16 h 174"/>
                <a:gd name="T26" fmla="*/ 30 w 147"/>
                <a:gd name="T27" fmla="*/ 8 h 174"/>
                <a:gd name="T28" fmla="*/ 24 w 147"/>
                <a:gd name="T29" fmla="*/ 2 h 174"/>
                <a:gd name="T30" fmla="*/ 16 w 147"/>
                <a:gd name="T31" fmla="*/ 0 h 174"/>
                <a:gd name="T32" fmla="*/ 9 w 147"/>
                <a:gd name="T33" fmla="*/ 2 h 174"/>
                <a:gd name="T34" fmla="*/ 12 w 147"/>
                <a:gd name="T35" fmla="*/ 8 h 174"/>
                <a:gd name="T36" fmla="*/ 16 w 147"/>
                <a:gd name="T37" fmla="*/ 8 h 174"/>
                <a:gd name="T38" fmla="*/ 20 w 147"/>
                <a:gd name="T39" fmla="*/ 9 h 174"/>
                <a:gd name="T40" fmla="*/ 23 w 147"/>
                <a:gd name="T41" fmla="*/ 14 h 174"/>
                <a:gd name="T42" fmla="*/ 27 w 147"/>
                <a:gd name="T43" fmla="*/ 21 h 174"/>
                <a:gd name="T44" fmla="*/ 30 w 147"/>
                <a:gd name="T45" fmla="*/ 29 h 174"/>
                <a:gd name="T46" fmla="*/ 32 w 147"/>
                <a:gd name="T47" fmla="*/ 33 h 174"/>
                <a:gd name="T48" fmla="*/ 30 w 147"/>
                <a:gd name="T49" fmla="*/ 37 h 174"/>
                <a:gd name="T50" fmla="*/ 27 w 147"/>
                <a:gd name="T51" fmla="*/ 39 h 174"/>
                <a:gd name="T52" fmla="*/ 24 w 147"/>
                <a:gd name="T53" fmla="*/ 40 h 174"/>
                <a:gd name="T54" fmla="*/ 22 w 147"/>
                <a:gd name="T55" fmla="*/ 37 h 174"/>
                <a:gd name="T56" fmla="*/ 18 w 147"/>
                <a:gd name="T57" fmla="*/ 33 h 174"/>
                <a:gd name="T58" fmla="*/ 14 w 147"/>
                <a:gd name="T59" fmla="*/ 27 h 174"/>
                <a:gd name="T60" fmla="*/ 10 w 147"/>
                <a:gd name="T61" fmla="*/ 19 h 174"/>
                <a:gd name="T62" fmla="*/ 9 w 147"/>
                <a:gd name="T63" fmla="*/ 14 h 174"/>
                <a:gd name="T64" fmla="*/ 9 w 147"/>
                <a:gd name="T65" fmla="*/ 10 h 174"/>
                <a:gd name="T66" fmla="*/ 12 w 147"/>
                <a:gd name="T67" fmla="*/ 8 h 174"/>
                <a:gd name="T68" fmla="*/ 9 w 147"/>
                <a:gd name="T69" fmla="*/ 2 h 1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7"/>
                <a:gd name="T106" fmla="*/ 0 h 174"/>
                <a:gd name="T107" fmla="*/ 147 w 147"/>
                <a:gd name="T108" fmla="*/ 174 h 1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7" h="174">
                  <a:moveTo>
                    <a:pt x="33" y="6"/>
                  </a:moveTo>
                  <a:lnTo>
                    <a:pt x="11" y="22"/>
                  </a:lnTo>
                  <a:lnTo>
                    <a:pt x="0" y="44"/>
                  </a:lnTo>
                  <a:lnTo>
                    <a:pt x="0" y="76"/>
                  </a:lnTo>
                  <a:lnTo>
                    <a:pt x="17" y="114"/>
                  </a:lnTo>
                  <a:lnTo>
                    <a:pt x="39" y="147"/>
                  </a:lnTo>
                  <a:lnTo>
                    <a:pt x="60" y="169"/>
                  </a:lnTo>
                  <a:lnTo>
                    <a:pt x="88" y="174"/>
                  </a:lnTo>
                  <a:lnTo>
                    <a:pt x="115" y="169"/>
                  </a:lnTo>
                  <a:lnTo>
                    <a:pt x="137" y="153"/>
                  </a:lnTo>
                  <a:lnTo>
                    <a:pt x="147" y="131"/>
                  </a:lnTo>
                  <a:lnTo>
                    <a:pt x="147" y="98"/>
                  </a:lnTo>
                  <a:lnTo>
                    <a:pt x="131" y="60"/>
                  </a:lnTo>
                  <a:lnTo>
                    <a:pt x="109" y="27"/>
                  </a:lnTo>
                  <a:lnTo>
                    <a:pt x="88" y="6"/>
                  </a:lnTo>
                  <a:lnTo>
                    <a:pt x="60" y="0"/>
                  </a:lnTo>
                  <a:lnTo>
                    <a:pt x="33" y="6"/>
                  </a:lnTo>
                  <a:lnTo>
                    <a:pt x="44" y="27"/>
                  </a:lnTo>
                  <a:lnTo>
                    <a:pt x="60" y="27"/>
                  </a:lnTo>
                  <a:lnTo>
                    <a:pt x="71" y="33"/>
                  </a:lnTo>
                  <a:lnTo>
                    <a:pt x="82" y="49"/>
                  </a:lnTo>
                  <a:lnTo>
                    <a:pt x="98" y="76"/>
                  </a:lnTo>
                  <a:lnTo>
                    <a:pt x="109" y="104"/>
                  </a:lnTo>
                  <a:lnTo>
                    <a:pt x="115" y="120"/>
                  </a:lnTo>
                  <a:lnTo>
                    <a:pt x="109" y="136"/>
                  </a:lnTo>
                  <a:lnTo>
                    <a:pt x="98" y="142"/>
                  </a:lnTo>
                  <a:lnTo>
                    <a:pt x="88" y="147"/>
                  </a:lnTo>
                  <a:lnTo>
                    <a:pt x="77" y="136"/>
                  </a:lnTo>
                  <a:lnTo>
                    <a:pt x="66" y="120"/>
                  </a:lnTo>
                  <a:lnTo>
                    <a:pt x="49" y="98"/>
                  </a:lnTo>
                  <a:lnTo>
                    <a:pt x="39" y="71"/>
                  </a:lnTo>
                  <a:lnTo>
                    <a:pt x="33" y="49"/>
                  </a:lnTo>
                  <a:lnTo>
                    <a:pt x="33" y="38"/>
                  </a:lnTo>
                  <a:lnTo>
                    <a:pt x="44" y="27"/>
                  </a:lnTo>
                  <a:lnTo>
                    <a:pt x="3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5" name="Freeform 46"/>
            <p:cNvSpPr>
              <a:spLocks/>
            </p:cNvSpPr>
            <p:nvPr/>
          </p:nvSpPr>
          <p:spPr bwMode="auto">
            <a:xfrm rot="1437127">
              <a:off x="2604" y="3012"/>
              <a:ext cx="96" cy="113"/>
            </a:xfrm>
            <a:custGeom>
              <a:avLst/>
              <a:gdLst>
                <a:gd name="T0" fmla="*/ 9 w 147"/>
                <a:gd name="T1" fmla="*/ 1 h 174"/>
                <a:gd name="T2" fmla="*/ 3 w 147"/>
                <a:gd name="T3" fmla="*/ 6 h 174"/>
                <a:gd name="T4" fmla="*/ 0 w 147"/>
                <a:gd name="T5" fmla="*/ 12 h 174"/>
                <a:gd name="T6" fmla="*/ 0 w 147"/>
                <a:gd name="T7" fmla="*/ 21 h 174"/>
                <a:gd name="T8" fmla="*/ 5 w 147"/>
                <a:gd name="T9" fmla="*/ 31 h 174"/>
                <a:gd name="T10" fmla="*/ 10 w 147"/>
                <a:gd name="T11" fmla="*/ 40 h 174"/>
                <a:gd name="T12" fmla="*/ 16 w 147"/>
                <a:gd name="T13" fmla="*/ 46 h 174"/>
                <a:gd name="T14" fmla="*/ 24 w 147"/>
                <a:gd name="T15" fmla="*/ 47 h 174"/>
                <a:gd name="T16" fmla="*/ 31 w 147"/>
                <a:gd name="T17" fmla="*/ 46 h 174"/>
                <a:gd name="T18" fmla="*/ 38 w 147"/>
                <a:gd name="T19" fmla="*/ 42 h 174"/>
                <a:gd name="T20" fmla="*/ 41 w 147"/>
                <a:gd name="T21" fmla="*/ 36 h 174"/>
                <a:gd name="T22" fmla="*/ 39 w 147"/>
                <a:gd name="T23" fmla="*/ 27 h 174"/>
                <a:gd name="T24" fmla="*/ 37 w 147"/>
                <a:gd name="T25" fmla="*/ 16 h 174"/>
                <a:gd name="T26" fmla="*/ 30 w 147"/>
                <a:gd name="T27" fmla="*/ 8 h 174"/>
                <a:gd name="T28" fmla="*/ 24 w 147"/>
                <a:gd name="T29" fmla="*/ 1 h 174"/>
                <a:gd name="T30" fmla="*/ 16 w 147"/>
                <a:gd name="T31" fmla="*/ 0 h 174"/>
                <a:gd name="T32" fmla="*/ 9 w 147"/>
                <a:gd name="T33" fmla="*/ 1 h 174"/>
                <a:gd name="T34" fmla="*/ 12 w 147"/>
                <a:gd name="T35" fmla="*/ 8 h 174"/>
                <a:gd name="T36" fmla="*/ 16 w 147"/>
                <a:gd name="T37" fmla="*/ 8 h 174"/>
                <a:gd name="T38" fmla="*/ 20 w 147"/>
                <a:gd name="T39" fmla="*/ 9 h 174"/>
                <a:gd name="T40" fmla="*/ 23 w 147"/>
                <a:gd name="T41" fmla="*/ 13 h 174"/>
                <a:gd name="T42" fmla="*/ 27 w 147"/>
                <a:gd name="T43" fmla="*/ 21 h 174"/>
                <a:gd name="T44" fmla="*/ 30 w 147"/>
                <a:gd name="T45" fmla="*/ 29 h 174"/>
                <a:gd name="T46" fmla="*/ 31 w 147"/>
                <a:gd name="T47" fmla="*/ 32 h 174"/>
                <a:gd name="T48" fmla="*/ 30 w 147"/>
                <a:gd name="T49" fmla="*/ 37 h 174"/>
                <a:gd name="T50" fmla="*/ 27 w 147"/>
                <a:gd name="T51" fmla="*/ 39 h 174"/>
                <a:gd name="T52" fmla="*/ 24 w 147"/>
                <a:gd name="T53" fmla="*/ 40 h 174"/>
                <a:gd name="T54" fmla="*/ 22 w 147"/>
                <a:gd name="T55" fmla="*/ 37 h 174"/>
                <a:gd name="T56" fmla="*/ 18 w 147"/>
                <a:gd name="T57" fmla="*/ 32 h 174"/>
                <a:gd name="T58" fmla="*/ 14 w 147"/>
                <a:gd name="T59" fmla="*/ 27 h 174"/>
                <a:gd name="T60" fmla="*/ 10 w 147"/>
                <a:gd name="T61" fmla="*/ 19 h 174"/>
                <a:gd name="T62" fmla="*/ 9 w 147"/>
                <a:gd name="T63" fmla="*/ 13 h 174"/>
                <a:gd name="T64" fmla="*/ 9 w 147"/>
                <a:gd name="T65" fmla="*/ 10 h 174"/>
                <a:gd name="T66" fmla="*/ 12 w 147"/>
                <a:gd name="T67" fmla="*/ 8 h 174"/>
                <a:gd name="T68" fmla="*/ 9 w 147"/>
                <a:gd name="T69" fmla="*/ 1 h 1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7"/>
                <a:gd name="T106" fmla="*/ 0 h 174"/>
                <a:gd name="T107" fmla="*/ 147 w 147"/>
                <a:gd name="T108" fmla="*/ 174 h 1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7" h="174">
                  <a:moveTo>
                    <a:pt x="32" y="5"/>
                  </a:moveTo>
                  <a:lnTo>
                    <a:pt x="11" y="21"/>
                  </a:lnTo>
                  <a:lnTo>
                    <a:pt x="0" y="43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46"/>
                  </a:lnTo>
                  <a:lnTo>
                    <a:pt x="60" y="168"/>
                  </a:lnTo>
                  <a:lnTo>
                    <a:pt x="87" y="174"/>
                  </a:lnTo>
                  <a:lnTo>
                    <a:pt x="114" y="168"/>
                  </a:lnTo>
                  <a:lnTo>
                    <a:pt x="136" y="152"/>
                  </a:lnTo>
                  <a:lnTo>
                    <a:pt x="147" y="130"/>
                  </a:lnTo>
                  <a:lnTo>
                    <a:pt x="141" y="97"/>
                  </a:lnTo>
                  <a:lnTo>
                    <a:pt x="131" y="59"/>
                  </a:lnTo>
                  <a:lnTo>
                    <a:pt x="109" y="27"/>
                  </a:lnTo>
                  <a:lnTo>
                    <a:pt x="87" y="5"/>
                  </a:lnTo>
                  <a:lnTo>
                    <a:pt x="60" y="0"/>
                  </a:lnTo>
                  <a:lnTo>
                    <a:pt x="32" y="5"/>
                  </a:lnTo>
                  <a:lnTo>
                    <a:pt x="43" y="27"/>
                  </a:lnTo>
                  <a:lnTo>
                    <a:pt x="60" y="27"/>
                  </a:lnTo>
                  <a:lnTo>
                    <a:pt x="71" y="32"/>
                  </a:lnTo>
                  <a:lnTo>
                    <a:pt x="82" y="48"/>
                  </a:lnTo>
                  <a:lnTo>
                    <a:pt x="98" y="76"/>
                  </a:lnTo>
                  <a:lnTo>
                    <a:pt x="109" y="103"/>
                  </a:lnTo>
                  <a:lnTo>
                    <a:pt x="114" y="119"/>
                  </a:lnTo>
                  <a:lnTo>
                    <a:pt x="109" y="136"/>
                  </a:lnTo>
                  <a:lnTo>
                    <a:pt x="98" y="141"/>
                  </a:lnTo>
                  <a:lnTo>
                    <a:pt x="87" y="146"/>
                  </a:lnTo>
                  <a:lnTo>
                    <a:pt x="76" y="136"/>
                  </a:lnTo>
                  <a:lnTo>
                    <a:pt x="65" y="119"/>
                  </a:lnTo>
                  <a:lnTo>
                    <a:pt x="49" y="97"/>
                  </a:lnTo>
                  <a:lnTo>
                    <a:pt x="38" y="70"/>
                  </a:lnTo>
                  <a:lnTo>
                    <a:pt x="32" y="48"/>
                  </a:lnTo>
                  <a:lnTo>
                    <a:pt x="32" y="38"/>
                  </a:lnTo>
                  <a:lnTo>
                    <a:pt x="43" y="27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6" name="Freeform 47"/>
            <p:cNvSpPr>
              <a:spLocks/>
            </p:cNvSpPr>
            <p:nvPr/>
          </p:nvSpPr>
          <p:spPr bwMode="auto">
            <a:xfrm rot="1437127">
              <a:off x="2422" y="2690"/>
              <a:ext cx="82" cy="112"/>
            </a:xfrm>
            <a:custGeom>
              <a:avLst/>
              <a:gdLst>
                <a:gd name="T0" fmla="*/ 18 w 125"/>
                <a:gd name="T1" fmla="*/ 30 h 174"/>
                <a:gd name="T2" fmla="*/ 15 w 125"/>
                <a:gd name="T3" fmla="*/ 23 h 174"/>
                <a:gd name="T4" fmla="*/ 12 w 125"/>
                <a:gd name="T5" fmla="*/ 17 h 174"/>
                <a:gd name="T6" fmla="*/ 10 w 125"/>
                <a:gd name="T7" fmla="*/ 14 h 174"/>
                <a:gd name="T8" fmla="*/ 9 w 125"/>
                <a:gd name="T9" fmla="*/ 12 h 174"/>
                <a:gd name="T10" fmla="*/ 9 w 125"/>
                <a:gd name="T11" fmla="*/ 12 h 174"/>
                <a:gd name="T12" fmla="*/ 8 w 125"/>
                <a:gd name="T13" fmla="*/ 35 h 174"/>
                <a:gd name="T14" fmla="*/ 18 w 125"/>
                <a:gd name="T15" fmla="*/ 30 h 174"/>
                <a:gd name="T16" fmla="*/ 22 w 125"/>
                <a:gd name="T17" fmla="*/ 37 h 174"/>
                <a:gd name="T18" fmla="*/ 5 w 125"/>
                <a:gd name="T19" fmla="*/ 45 h 174"/>
                <a:gd name="T20" fmla="*/ 0 w 125"/>
                <a:gd name="T21" fmla="*/ 38 h 174"/>
                <a:gd name="T22" fmla="*/ 3 w 125"/>
                <a:gd name="T23" fmla="*/ 4 h 174"/>
                <a:gd name="T24" fmla="*/ 14 w 125"/>
                <a:gd name="T25" fmla="*/ 0 h 174"/>
                <a:gd name="T26" fmla="*/ 28 w 125"/>
                <a:gd name="T27" fmla="*/ 26 h 174"/>
                <a:gd name="T28" fmla="*/ 32 w 125"/>
                <a:gd name="T29" fmla="*/ 23 h 174"/>
                <a:gd name="T30" fmla="*/ 35 w 125"/>
                <a:gd name="T31" fmla="*/ 30 h 174"/>
                <a:gd name="T32" fmla="*/ 31 w 125"/>
                <a:gd name="T33" fmla="*/ 33 h 174"/>
                <a:gd name="T34" fmla="*/ 35 w 125"/>
                <a:gd name="T35" fmla="*/ 42 h 174"/>
                <a:gd name="T36" fmla="*/ 26 w 125"/>
                <a:gd name="T37" fmla="*/ 46 h 174"/>
                <a:gd name="T38" fmla="*/ 22 w 125"/>
                <a:gd name="T39" fmla="*/ 37 h 174"/>
                <a:gd name="T40" fmla="*/ 18 w 125"/>
                <a:gd name="T41" fmla="*/ 30 h 1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5"/>
                <a:gd name="T64" fmla="*/ 0 h 174"/>
                <a:gd name="T65" fmla="*/ 125 w 125"/>
                <a:gd name="T66" fmla="*/ 174 h 17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5" h="174">
                  <a:moveTo>
                    <a:pt x="65" y="114"/>
                  </a:moveTo>
                  <a:lnTo>
                    <a:pt x="54" y="87"/>
                  </a:lnTo>
                  <a:lnTo>
                    <a:pt x="43" y="65"/>
                  </a:lnTo>
                  <a:lnTo>
                    <a:pt x="38" y="49"/>
                  </a:lnTo>
                  <a:lnTo>
                    <a:pt x="33" y="44"/>
                  </a:lnTo>
                  <a:lnTo>
                    <a:pt x="27" y="131"/>
                  </a:lnTo>
                  <a:lnTo>
                    <a:pt x="65" y="114"/>
                  </a:lnTo>
                  <a:lnTo>
                    <a:pt x="76" y="136"/>
                  </a:lnTo>
                  <a:lnTo>
                    <a:pt x="16" y="169"/>
                  </a:lnTo>
                  <a:lnTo>
                    <a:pt x="0" y="142"/>
                  </a:lnTo>
                  <a:lnTo>
                    <a:pt x="11" y="16"/>
                  </a:lnTo>
                  <a:lnTo>
                    <a:pt x="49" y="0"/>
                  </a:lnTo>
                  <a:lnTo>
                    <a:pt x="98" y="98"/>
                  </a:lnTo>
                  <a:lnTo>
                    <a:pt x="114" y="87"/>
                  </a:lnTo>
                  <a:lnTo>
                    <a:pt x="125" y="114"/>
                  </a:lnTo>
                  <a:lnTo>
                    <a:pt x="109" y="125"/>
                  </a:lnTo>
                  <a:lnTo>
                    <a:pt x="125" y="158"/>
                  </a:lnTo>
                  <a:lnTo>
                    <a:pt x="92" y="174"/>
                  </a:lnTo>
                  <a:lnTo>
                    <a:pt x="76" y="136"/>
                  </a:lnTo>
                  <a:lnTo>
                    <a:pt x="65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7" name="Freeform 48"/>
            <p:cNvSpPr>
              <a:spLocks/>
            </p:cNvSpPr>
            <p:nvPr/>
          </p:nvSpPr>
          <p:spPr bwMode="auto">
            <a:xfrm rot="1437127">
              <a:off x="3179" y="3380"/>
              <a:ext cx="94" cy="116"/>
            </a:xfrm>
            <a:custGeom>
              <a:avLst/>
              <a:gdLst>
                <a:gd name="T0" fmla="*/ 10 w 142"/>
                <a:gd name="T1" fmla="*/ 3 h 179"/>
                <a:gd name="T2" fmla="*/ 3 w 142"/>
                <a:gd name="T3" fmla="*/ 7 h 179"/>
                <a:gd name="T4" fmla="*/ 0 w 142"/>
                <a:gd name="T5" fmla="*/ 14 h 179"/>
                <a:gd name="T6" fmla="*/ 0 w 142"/>
                <a:gd name="T7" fmla="*/ 21 h 179"/>
                <a:gd name="T8" fmla="*/ 5 w 142"/>
                <a:gd name="T9" fmla="*/ 31 h 179"/>
                <a:gd name="T10" fmla="*/ 11 w 142"/>
                <a:gd name="T11" fmla="*/ 41 h 179"/>
                <a:gd name="T12" fmla="*/ 17 w 142"/>
                <a:gd name="T13" fmla="*/ 47 h 179"/>
                <a:gd name="T14" fmla="*/ 24 w 142"/>
                <a:gd name="T15" fmla="*/ 49 h 179"/>
                <a:gd name="T16" fmla="*/ 32 w 142"/>
                <a:gd name="T17" fmla="*/ 47 h 179"/>
                <a:gd name="T18" fmla="*/ 38 w 142"/>
                <a:gd name="T19" fmla="*/ 43 h 179"/>
                <a:gd name="T20" fmla="*/ 41 w 142"/>
                <a:gd name="T21" fmla="*/ 35 h 179"/>
                <a:gd name="T22" fmla="*/ 41 w 142"/>
                <a:gd name="T23" fmla="*/ 28 h 179"/>
                <a:gd name="T24" fmla="*/ 36 w 142"/>
                <a:gd name="T25" fmla="*/ 17 h 179"/>
                <a:gd name="T26" fmla="*/ 30 w 142"/>
                <a:gd name="T27" fmla="*/ 7 h 179"/>
                <a:gd name="T28" fmla="*/ 24 w 142"/>
                <a:gd name="T29" fmla="*/ 1 h 179"/>
                <a:gd name="T30" fmla="*/ 17 w 142"/>
                <a:gd name="T31" fmla="*/ 0 h 179"/>
                <a:gd name="T32" fmla="*/ 10 w 142"/>
                <a:gd name="T33" fmla="*/ 3 h 179"/>
                <a:gd name="T34" fmla="*/ 13 w 142"/>
                <a:gd name="T35" fmla="*/ 9 h 179"/>
                <a:gd name="T36" fmla="*/ 16 w 142"/>
                <a:gd name="T37" fmla="*/ 9 h 179"/>
                <a:gd name="T38" fmla="*/ 21 w 142"/>
                <a:gd name="T39" fmla="*/ 10 h 179"/>
                <a:gd name="T40" fmla="*/ 24 w 142"/>
                <a:gd name="T41" fmla="*/ 15 h 179"/>
                <a:gd name="T42" fmla="*/ 27 w 142"/>
                <a:gd name="T43" fmla="*/ 22 h 179"/>
                <a:gd name="T44" fmla="*/ 30 w 142"/>
                <a:gd name="T45" fmla="*/ 30 h 179"/>
                <a:gd name="T46" fmla="*/ 32 w 142"/>
                <a:gd name="T47" fmla="*/ 34 h 179"/>
                <a:gd name="T48" fmla="*/ 32 w 142"/>
                <a:gd name="T49" fmla="*/ 37 h 179"/>
                <a:gd name="T50" fmla="*/ 28 w 142"/>
                <a:gd name="T51" fmla="*/ 40 h 179"/>
                <a:gd name="T52" fmla="*/ 25 w 142"/>
                <a:gd name="T53" fmla="*/ 41 h 179"/>
                <a:gd name="T54" fmla="*/ 22 w 142"/>
                <a:gd name="T55" fmla="*/ 38 h 179"/>
                <a:gd name="T56" fmla="*/ 17 w 142"/>
                <a:gd name="T57" fmla="*/ 34 h 179"/>
                <a:gd name="T58" fmla="*/ 14 w 142"/>
                <a:gd name="T59" fmla="*/ 28 h 179"/>
                <a:gd name="T60" fmla="*/ 11 w 142"/>
                <a:gd name="T61" fmla="*/ 21 h 179"/>
                <a:gd name="T62" fmla="*/ 10 w 142"/>
                <a:gd name="T63" fmla="*/ 15 h 179"/>
                <a:gd name="T64" fmla="*/ 10 w 142"/>
                <a:gd name="T65" fmla="*/ 12 h 179"/>
                <a:gd name="T66" fmla="*/ 13 w 142"/>
                <a:gd name="T67" fmla="*/ 9 h 179"/>
                <a:gd name="T68" fmla="*/ 10 w 142"/>
                <a:gd name="T69" fmla="*/ 3 h 1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"/>
                <a:gd name="T106" fmla="*/ 0 h 179"/>
                <a:gd name="T107" fmla="*/ 142 w 142"/>
                <a:gd name="T108" fmla="*/ 179 h 1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" h="179">
                  <a:moveTo>
                    <a:pt x="33" y="11"/>
                  </a:moveTo>
                  <a:lnTo>
                    <a:pt x="11" y="27"/>
                  </a:lnTo>
                  <a:lnTo>
                    <a:pt x="0" y="49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52"/>
                  </a:lnTo>
                  <a:lnTo>
                    <a:pt x="60" y="174"/>
                  </a:lnTo>
                  <a:lnTo>
                    <a:pt x="82" y="179"/>
                  </a:lnTo>
                  <a:lnTo>
                    <a:pt x="109" y="174"/>
                  </a:lnTo>
                  <a:lnTo>
                    <a:pt x="131" y="158"/>
                  </a:lnTo>
                  <a:lnTo>
                    <a:pt x="142" y="130"/>
                  </a:lnTo>
                  <a:lnTo>
                    <a:pt x="142" y="103"/>
                  </a:lnTo>
                  <a:lnTo>
                    <a:pt x="125" y="65"/>
                  </a:lnTo>
                  <a:lnTo>
                    <a:pt x="103" y="27"/>
                  </a:lnTo>
                  <a:lnTo>
                    <a:pt x="82" y="5"/>
                  </a:lnTo>
                  <a:lnTo>
                    <a:pt x="60" y="0"/>
                  </a:lnTo>
                  <a:lnTo>
                    <a:pt x="33" y="11"/>
                  </a:lnTo>
                  <a:lnTo>
                    <a:pt x="44" y="32"/>
                  </a:lnTo>
                  <a:lnTo>
                    <a:pt x="54" y="32"/>
                  </a:lnTo>
                  <a:lnTo>
                    <a:pt x="71" y="38"/>
                  </a:lnTo>
                  <a:lnTo>
                    <a:pt x="82" y="54"/>
                  </a:lnTo>
                  <a:lnTo>
                    <a:pt x="93" y="81"/>
                  </a:lnTo>
                  <a:lnTo>
                    <a:pt x="103" y="109"/>
                  </a:lnTo>
                  <a:lnTo>
                    <a:pt x="109" y="125"/>
                  </a:lnTo>
                  <a:lnTo>
                    <a:pt x="109" y="136"/>
                  </a:lnTo>
                  <a:lnTo>
                    <a:pt x="98" y="147"/>
                  </a:lnTo>
                  <a:lnTo>
                    <a:pt x="87" y="152"/>
                  </a:lnTo>
                  <a:lnTo>
                    <a:pt x="76" y="141"/>
                  </a:lnTo>
                  <a:lnTo>
                    <a:pt x="60" y="125"/>
                  </a:lnTo>
                  <a:lnTo>
                    <a:pt x="49" y="103"/>
                  </a:lnTo>
                  <a:lnTo>
                    <a:pt x="38" y="76"/>
                  </a:lnTo>
                  <a:lnTo>
                    <a:pt x="33" y="54"/>
                  </a:lnTo>
                  <a:lnTo>
                    <a:pt x="33" y="43"/>
                  </a:lnTo>
                  <a:lnTo>
                    <a:pt x="44" y="32"/>
                  </a:lnTo>
                  <a:lnTo>
                    <a:pt x="3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8" name="Freeform 49"/>
            <p:cNvSpPr>
              <a:spLocks/>
            </p:cNvSpPr>
            <p:nvPr/>
          </p:nvSpPr>
          <p:spPr bwMode="auto">
            <a:xfrm rot="1437127">
              <a:off x="2579" y="2385"/>
              <a:ext cx="94" cy="112"/>
            </a:xfrm>
            <a:custGeom>
              <a:avLst/>
              <a:gdLst>
                <a:gd name="T0" fmla="*/ 10 w 142"/>
                <a:gd name="T1" fmla="*/ 2 h 174"/>
                <a:gd name="T2" fmla="*/ 3 w 142"/>
                <a:gd name="T3" fmla="*/ 6 h 174"/>
                <a:gd name="T4" fmla="*/ 0 w 142"/>
                <a:gd name="T5" fmla="*/ 12 h 174"/>
                <a:gd name="T6" fmla="*/ 0 w 142"/>
                <a:gd name="T7" fmla="*/ 21 h 174"/>
                <a:gd name="T8" fmla="*/ 5 w 142"/>
                <a:gd name="T9" fmla="*/ 30 h 174"/>
                <a:gd name="T10" fmla="*/ 11 w 142"/>
                <a:gd name="T11" fmla="*/ 39 h 174"/>
                <a:gd name="T12" fmla="*/ 17 w 142"/>
                <a:gd name="T13" fmla="*/ 45 h 174"/>
                <a:gd name="T14" fmla="*/ 24 w 142"/>
                <a:gd name="T15" fmla="*/ 46 h 174"/>
                <a:gd name="T16" fmla="*/ 32 w 142"/>
                <a:gd name="T17" fmla="*/ 45 h 174"/>
                <a:gd name="T18" fmla="*/ 38 w 142"/>
                <a:gd name="T19" fmla="*/ 41 h 174"/>
                <a:gd name="T20" fmla="*/ 41 w 142"/>
                <a:gd name="T21" fmla="*/ 35 h 174"/>
                <a:gd name="T22" fmla="*/ 41 w 142"/>
                <a:gd name="T23" fmla="*/ 26 h 174"/>
                <a:gd name="T24" fmla="*/ 36 w 142"/>
                <a:gd name="T25" fmla="*/ 16 h 174"/>
                <a:gd name="T26" fmla="*/ 30 w 142"/>
                <a:gd name="T27" fmla="*/ 7 h 174"/>
                <a:gd name="T28" fmla="*/ 24 w 142"/>
                <a:gd name="T29" fmla="*/ 2 h 174"/>
                <a:gd name="T30" fmla="*/ 17 w 142"/>
                <a:gd name="T31" fmla="*/ 0 h 174"/>
                <a:gd name="T32" fmla="*/ 10 w 142"/>
                <a:gd name="T33" fmla="*/ 2 h 174"/>
                <a:gd name="T34" fmla="*/ 13 w 142"/>
                <a:gd name="T35" fmla="*/ 9 h 174"/>
                <a:gd name="T36" fmla="*/ 16 w 142"/>
                <a:gd name="T37" fmla="*/ 7 h 174"/>
                <a:gd name="T38" fmla="*/ 19 w 142"/>
                <a:gd name="T39" fmla="*/ 9 h 174"/>
                <a:gd name="T40" fmla="*/ 22 w 142"/>
                <a:gd name="T41" fmla="*/ 14 h 174"/>
                <a:gd name="T42" fmla="*/ 27 w 142"/>
                <a:gd name="T43" fmla="*/ 21 h 174"/>
                <a:gd name="T44" fmla="*/ 30 w 142"/>
                <a:gd name="T45" fmla="*/ 27 h 174"/>
                <a:gd name="T46" fmla="*/ 32 w 142"/>
                <a:gd name="T47" fmla="*/ 33 h 174"/>
                <a:gd name="T48" fmla="*/ 32 w 142"/>
                <a:gd name="T49" fmla="*/ 37 h 174"/>
                <a:gd name="T50" fmla="*/ 28 w 142"/>
                <a:gd name="T51" fmla="*/ 38 h 174"/>
                <a:gd name="T52" fmla="*/ 25 w 142"/>
                <a:gd name="T53" fmla="*/ 39 h 174"/>
                <a:gd name="T54" fmla="*/ 22 w 142"/>
                <a:gd name="T55" fmla="*/ 38 h 174"/>
                <a:gd name="T56" fmla="*/ 17 w 142"/>
                <a:gd name="T57" fmla="*/ 33 h 174"/>
                <a:gd name="T58" fmla="*/ 14 w 142"/>
                <a:gd name="T59" fmla="*/ 26 h 174"/>
                <a:gd name="T60" fmla="*/ 11 w 142"/>
                <a:gd name="T61" fmla="*/ 19 h 174"/>
                <a:gd name="T62" fmla="*/ 10 w 142"/>
                <a:gd name="T63" fmla="*/ 14 h 174"/>
                <a:gd name="T64" fmla="*/ 10 w 142"/>
                <a:gd name="T65" fmla="*/ 10 h 174"/>
                <a:gd name="T66" fmla="*/ 13 w 142"/>
                <a:gd name="T67" fmla="*/ 9 h 174"/>
                <a:gd name="T68" fmla="*/ 10 w 142"/>
                <a:gd name="T69" fmla="*/ 2 h 1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"/>
                <a:gd name="T106" fmla="*/ 0 h 174"/>
                <a:gd name="T107" fmla="*/ 142 w 142"/>
                <a:gd name="T108" fmla="*/ 174 h 1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" h="174">
                  <a:moveTo>
                    <a:pt x="33" y="6"/>
                  </a:moveTo>
                  <a:lnTo>
                    <a:pt x="11" y="22"/>
                  </a:lnTo>
                  <a:lnTo>
                    <a:pt x="0" y="44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47"/>
                  </a:lnTo>
                  <a:lnTo>
                    <a:pt x="60" y="169"/>
                  </a:lnTo>
                  <a:lnTo>
                    <a:pt x="82" y="174"/>
                  </a:lnTo>
                  <a:lnTo>
                    <a:pt x="109" y="169"/>
                  </a:lnTo>
                  <a:lnTo>
                    <a:pt x="131" y="152"/>
                  </a:lnTo>
                  <a:lnTo>
                    <a:pt x="142" y="131"/>
                  </a:lnTo>
                  <a:lnTo>
                    <a:pt x="142" y="98"/>
                  </a:lnTo>
                  <a:lnTo>
                    <a:pt x="125" y="60"/>
                  </a:lnTo>
                  <a:lnTo>
                    <a:pt x="104" y="27"/>
                  </a:lnTo>
                  <a:lnTo>
                    <a:pt x="82" y="6"/>
                  </a:lnTo>
                  <a:lnTo>
                    <a:pt x="60" y="0"/>
                  </a:lnTo>
                  <a:lnTo>
                    <a:pt x="33" y="6"/>
                  </a:lnTo>
                  <a:lnTo>
                    <a:pt x="44" y="33"/>
                  </a:lnTo>
                  <a:lnTo>
                    <a:pt x="55" y="27"/>
                  </a:lnTo>
                  <a:lnTo>
                    <a:pt x="65" y="33"/>
                  </a:lnTo>
                  <a:lnTo>
                    <a:pt x="76" y="49"/>
                  </a:lnTo>
                  <a:lnTo>
                    <a:pt x="93" y="76"/>
                  </a:lnTo>
                  <a:lnTo>
                    <a:pt x="104" y="103"/>
                  </a:lnTo>
                  <a:lnTo>
                    <a:pt x="109" y="125"/>
                  </a:lnTo>
                  <a:lnTo>
                    <a:pt x="109" y="136"/>
                  </a:lnTo>
                  <a:lnTo>
                    <a:pt x="98" y="142"/>
                  </a:lnTo>
                  <a:lnTo>
                    <a:pt x="87" y="147"/>
                  </a:lnTo>
                  <a:lnTo>
                    <a:pt x="76" y="142"/>
                  </a:lnTo>
                  <a:lnTo>
                    <a:pt x="60" y="125"/>
                  </a:lnTo>
                  <a:lnTo>
                    <a:pt x="49" y="98"/>
                  </a:lnTo>
                  <a:lnTo>
                    <a:pt x="38" y="71"/>
                  </a:lnTo>
                  <a:lnTo>
                    <a:pt x="33" y="49"/>
                  </a:lnTo>
                  <a:lnTo>
                    <a:pt x="33" y="38"/>
                  </a:lnTo>
                  <a:lnTo>
                    <a:pt x="44" y="33"/>
                  </a:lnTo>
                  <a:lnTo>
                    <a:pt x="3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9" name="Freeform 50"/>
            <p:cNvSpPr>
              <a:spLocks/>
            </p:cNvSpPr>
            <p:nvPr/>
          </p:nvSpPr>
          <p:spPr bwMode="auto">
            <a:xfrm rot="1437127">
              <a:off x="2841" y="1064"/>
              <a:ext cx="499" cy="588"/>
            </a:xfrm>
            <a:custGeom>
              <a:avLst/>
              <a:gdLst>
                <a:gd name="T0" fmla="*/ 122 w 757"/>
                <a:gd name="T1" fmla="*/ 91 h 904"/>
                <a:gd name="T2" fmla="*/ 92 w 757"/>
                <a:gd name="T3" fmla="*/ 36 h 904"/>
                <a:gd name="T4" fmla="*/ 96 w 757"/>
                <a:gd name="T5" fmla="*/ 22 h 904"/>
                <a:gd name="T6" fmla="*/ 103 w 757"/>
                <a:gd name="T7" fmla="*/ 36 h 904"/>
                <a:gd name="T8" fmla="*/ 119 w 757"/>
                <a:gd name="T9" fmla="*/ 64 h 904"/>
                <a:gd name="T10" fmla="*/ 134 w 757"/>
                <a:gd name="T11" fmla="*/ 94 h 904"/>
                <a:gd name="T12" fmla="*/ 142 w 757"/>
                <a:gd name="T13" fmla="*/ 109 h 904"/>
                <a:gd name="T14" fmla="*/ 148 w 757"/>
                <a:gd name="T15" fmla="*/ 111 h 904"/>
                <a:gd name="T16" fmla="*/ 152 w 757"/>
                <a:gd name="T17" fmla="*/ 103 h 904"/>
                <a:gd name="T18" fmla="*/ 127 w 757"/>
                <a:gd name="T19" fmla="*/ 54 h 904"/>
                <a:gd name="T20" fmla="*/ 106 w 757"/>
                <a:gd name="T21" fmla="*/ 15 h 904"/>
                <a:gd name="T22" fmla="*/ 114 w 757"/>
                <a:gd name="T23" fmla="*/ 18 h 904"/>
                <a:gd name="T24" fmla="*/ 127 w 757"/>
                <a:gd name="T25" fmla="*/ 40 h 904"/>
                <a:gd name="T26" fmla="*/ 144 w 757"/>
                <a:gd name="T27" fmla="*/ 72 h 904"/>
                <a:gd name="T28" fmla="*/ 156 w 757"/>
                <a:gd name="T29" fmla="*/ 96 h 904"/>
                <a:gd name="T30" fmla="*/ 164 w 757"/>
                <a:gd name="T31" fmla="*/ 103 h 904"/>
                <a:gd name="T32" fmla="*/ 171 w 757"/>
                <a:gd name="T33" fmla="*/ 100 h 904"/>
                <a:gd name="T34" fmla="*/ 161 w 757"/>
                <a:gd name="T35" fmla="*/ 75 h 904"/>
                <a:gd name="T36" fmla="*/ 132 w 757"/>
                <a:gd name="T37" fmla="*/ 20 h 904"/>
                <a:gd name="T38" fmla="*/ 131 w 757"/>
                <a:gd name="T39" fmla="*/ 8 h 904"/>
                <a:gd name="T40" fmla="*/ 139 w 757"/>
                <a:gd name="T41" fmla="*/ 21 h 904"/>
                <a:gd name="T42" fmla="*/ 155 w 757"/>
                <a:gd name="T43" fmla="*/ 51 h 904"/>
                <a:gd name="T44" fmla="*/ 171 w 757"/>
                <a:gd name="T45" fmla="*/ 81 h 904"/>
                <a:gd name="T46" fmla="*/ 181 w 757"/>
                <a:gd name="T47" fmla="*/ 98 h 904"/>
                <a:gd name="T48" fmla="*/ 194 w 757"/>
                <a:gd name="T49" fmla="*/ 99 h 904"/>
                <a:gd name="T50" fmla="*/ 197 w 757"/>
                <a:gd name="T51" fmla="*/ 87 h 904"/>
                <a:gd name="T52" fmla="*/ 173 w 757"/>
                <a:gd name="T53" fmla="*/ 40 h 904"/>
                <a:gd name="T54" fmla="*/ 155 w 757"/>
                <a:gd name="T55" fmla="*/ 5 h 904"/>
                <a:gd name="T56" fmla="*/ 206 w 757"/>
                <a:gd name="T57" fmla="*/ 96 h 904"/>
                <a:gd name="T58" fmla="*/ 192 w 757"/>
                <a:gd name="T59" fmla="*/ 118 h 904"/>
                <a:gd name="T60" fmla="*/ 179 w 757"/>
                <a:gd name="T61" fmla="*/ 118 h 904"/>
                <a:gd name="T62" fmla="*/ 179 w 757"/>
                <a:gd name="T63" fmla="*/ 138 h 904"/>
                <a:gd name="T64" fmla="*/ 211 w 757"/>
                <a:gd name="T65" fmla="*/ 195 h 904"/>
                <a:gd name="T66" fmla="*/ 211 w 757"/>
                <a:gd name="T67" fmla="*/ 213 h 904"/>
                <a:gd name="T68" fmla="*/ 192 w 757"/>
                <a:gd name="T69" fmla="*/ 169 h 904"/>
                <a:gd name="T70" fmla="*/ 165 w 757"/>
                <a:gd name="T71" fmla="*/ 124 h 904"/>
                <a:gd name="T72" fmla="*/ 152 w 757"/>
                <a:gd name="T73" fmla="*/ 126 h 904"/>
                <a:gd name="T74" fmla="*/ 147 w 757"/>
                <a:gd name="T75" fmla="*/ 135 h 904"/>
                <a:gd name="T76" fmla="*/ 156 w 757"/>
                <a:gd name="T77" fmla="*/ 150 h 904"/>
                <a:gd name="T78" fmla="*/ 171 w 757"/>
                <a:gd name="T79" fmla="*/ 180 h 904"/>
                <a:gd name="T80" fmla="*/ 187 w 757"/>
                <a:gd name="T81" fmla="*/ 208 h 904"/>
                <a:gd name="T82" fmla="*/ 194 w 757"/>
                <a:gd name="T83" fmla="*/ 222 h 904"/>
                <a:gd name="T84" fmla="*/ 189 w 757"/>
                <a:gd name="T85" fmla="*/ 224 h 904"/>
                <a:gd name="T86" fmla="*/ 175 w 757"/>
                <a:gd name="T87" fmla="*/ 232 h 904"/>
                <a:gd name="T88" fmla="*/ 158 w 757"/>
                <a:gd name="T89" fmla="*/ 241 h 904"/>
                <a:gd name="T90" fmla="*/ 137 w 757"/>
                <a:gd name="T91" fmla="*/ 248 h 904"/>
                <a:gd name="T92" fmla="*/ 96 w 757"/>
                <a:gd name="T93" fmla="*/ 174 h 904"/>
                <a:gd name="T94" fmla="*/ 92 w 757"/>
                <a:gd name="T95" fmla="*/ 181 h 904"/>
                <a:gd name="T96" fmla="*/ 76 w 757"/>
                <a:gd name="T97" fmla="*/ 171 h 904"/>
                <a:gd name="T98" fmla="*/ 0 w 757"/>
                <a:gd name="T99" fmla="*/ 67 h 904"/>
                <a:gd name="T100" fmla="*/ 11 w 757"/>
                <a:gd name="T101" fmla="*/ 60 h 904"/>
                <a:gd name="T102" fmla="*/ 25 w 757"/>
                <a:gd name="T103" fmla="*/ 53 h 904"/>
                <a:gd name="T104" fmla="*/ 47 w 757"/>
                <a:gd name="T105" fmla="*/ 44 h 904"/>
                <a:gd name="T106" fmla="*/ 99 w 757"/>
                <a:gd name="T107" fmla="*/ 130 h 904"/>
                <a:gd name="T108" fmla="*/ 107 w 757"/>
                <a:gd name="T109" fmla="*/ 127 h 904"/>
                <a:gd name="T110" fmla="*/ 59 w 757"/>
                <a:gd name="T111" fmla="*/ 32 h 904"/>
                <a:gd name="T112" fmla="*/ 121 w 757"/>
                <a:gd name="T113" fmla="*/ 117 h 904"/>
                <a:gd name="T114" fmla="*/ 128 w 757"/>
                <a:gd name="T115" fmla="*/ 118 h 904"/>
                <a:gd name="T116" fmla="*/ 131 w 757"/>
                <a:gd name="T117" fmla="*/ 111 h 90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57"/>
                <a:gd name="T178" fmla="*/ 0 h 904"/>
                <a:gd name="T179" fmla="*/ 757 w 757"/>
                <a:gd name="T180" fmla="*/ 904 h 90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57" h="904">
                  <a:moveTo>
                    <a:pt x="458" y="403"/>
                  </a:moveTo>
                  <a:lnTo>
                    <a:pt x="425" y="332"/>
                  </a:lnTo>
                  <a:lnTo>
                    <a:pt x="371" y="229"/>
                  </a:lnTo>
                  <a:lnTo>
                    <a:pt x="322" y="131"/>
                  </a:lnTo>
                  <a:lnTo>
                    <a:pt x="300" y="87"/>
                  </a:lnTo>
                  <a:lnTo>
                    <a:pt x="333" y="82"/>
                  </a:lnTo>
                  <a:lnTo>
                    <a:pt x="338" y="93"/>
                  </a:lnTo>
                  <a:lnTo>
                    <a:pt x="360" y="131"/>
                  </a:lnTo>
                  <a:lnTo>
                    <a:pt x="382" y="180"/>
                  </a:lnTo>
                  <a:lnTo>
                    <a:pt x="414" y="234"/>
                  </a:lnTo>
                  <a:lnTo>
                    <a:pt x="442" y="289"/>
                  </a:lnTo>
                  <a:lnTo>
                    <a:pt x="469" y="343"/>
                  </a:lnTo>
                  <a:lnTo>
                    <a:pt x="485" y="381"/>
                  </a:lnTo>
                  <a:lnTo>
                    <a:pt x="496" y="398"/>
                  </a:lnTo>
                  <a:lnTo>
                    <a:pt x="507" y="403"/>
                  </a:lnTo>
                  <a:lnTo>
                    <a:pt x="518" y="403"/>
                  </a:lnTo>
                  <a:lnTo>
                    <a:pt x="529" y="392"/>
                  </a:lnTo>
                  <a:lnTo>
                    <a:pt x="529" y="376"/>
                  </a:lnTo>
                  <a:lnTo>
                    <a:pt x="496" y="305"/>
                  </a:lnTo>
                  <a:lnTo>
                    <a:pt x="442" y="196"/>
                  </a:lnTo>
                  <a:lnTo>
                    <a:pt x="393" y="98"/>
                  </a:lnTo>
                  <a:lnTo>
                    <a:pt x="371" y="55"/>
                  </a:lnTo>
                  <a:lnTo>
                    <a:pt x="393" y="55"/>
                  </a:lnTo>
                  <a:lnTo>
                    <a:pt x="398" y="66"/>
                  </a:lnTo>
                  <a:lnTo>
                    <a:pt x="420" y="98"/>
                  </a:lnTo>
                  <a:lnTo>
                    <a:pt x="442" y="147"/>
                  </a:lnTo>
                  <a:lnTo>
                    <a:pt x="474" y="202"/>
                  </a:lnTo>
                  <a:lnTo>
                    <a:pt x="501" y="262"/>
                  </a:lnTo>
                  <a:lnTo>
                    <a:pt x="529" y="311"/>
                  </a:lnTo>
                  <a:lnTo>
                    <a:pt x="545" y="349"/>
                  </a:lnTo>
                  <a:lnTo>
                    <a:pt x="556" y="365"/>
                  </a:lnTo>
                  <a:lnTo>
                    <a:pt x="572" y="376"/>
                  </a:lnTo>
                  <a:lnTo>
                    <a:pt x="589" y="376"/>
                  </a:lnTo>
                  <a:lnTo>
                    <a:pt x="599" y="365"/>
                  </a:lnTo>
                  <a:lnTo>
                    <a:pt x="599" y="349"/>
                  </a:lnTo>
                  <a:lnTo>
                    <a:pt x="561" y="272"/>
                  </a:lnTo>
                  <a:lnTo>
                    <a:pt x="507" y="164"/>
                  </a:lnTo>
                  <a:lnTo>
                    <a:pt x="463" y="71"/>
                  </a:lnTo>
                  <a:lnTo>
                    <a:pt x="442" y="28"/>
                  </a:lnTo>
                  <a:lnTo>
                    <a:pt x="458" y="28"/>
                  </a:lnTo>
                  <a:lnTo>
                    <a:pt x="463" y="38"/>
                  </a:lnTo>
                  <a:lnTo>
                    <a:pt x="485" y="77"/>
                  </a:lnTo>
                  <a:lnTo>
                    <a:pt x="507" y="126"/>
                  </a:lnTo>
                  <a:lnTo>
                    <a:pt x="540" y="185"/>
                  </a:lnTo>
                  <a:lnTo>
                    <a:pt x="572" y="245"/>
                  </a:lnTo>
                  <a:lnTo>
                    <a:pt x="599" y="294"/>
                  </a:lnTo>
                  <a:lnTo>
                    <a:pt x="621" y="338"/>
                  </a:lnTo>
                  <a:lnTo>
                    <a:pt x="632" y="354"/>
                  </a:lnTo>
                  <a:lnTo>
                    <a:pt x="648" y="365"/>
                  </a:lnTo>
                  <a:lnTo>
                    <a:pt x="676" y="360"/>
                  </a:lnTo>
                  <a:lnTo>
                    <a:pt x="692" y="349"/>
                  </a:lnTo>
                  <a:lnTo>
                    <a:pt x="687" y="316"/>
                  </a:lnTo>
                  <a:lnTo>
                    <a:pt x="654" y="245"/>
                  </a:lnTo>
                  <a:lnTo>
                    <a:pt x="605" y="147"/>
                  </a:lnTo>
                  <a:lnTo>
                    <a:pt x="561" y="55"/>
                  </a:lnTo>
                  <a:lnTo>
                    <a:pt x="540" y="17"/>
                  </a:lnTo>
                  <a:lnTo>
                    <a:pt x="545" y="0"/>
                  </a:lnTo>
                  <a:lnTo>
                    <a:pt x="719" y="349"/>
                  </a:lnTo>
                  <a:lnTo>
                    <a:pt x="681" y="430"/>
                  </a:lnTo>
                  <a:lnTo>
                    <a:pt x="670" y="430"/>
                  </a:lnTo>
                  <a:lnTo>
                    <a:pt x="654" y="425"/>
                  </a:lnTo>
                  <a:lnTo>
                    <a:pt x="627" y="430"/>
                  </a:lnTo>
                  <a:lnTo>
                    <a:pt x="610" y="441"/>
                  </a:lnTo>
                  <a:lnTo>
                    <a:pt x="627" y="501"/>
                  </a:lnTo>
                  <a:lnTo>
                    <a:pt x="681" y="605"/>
                  </a:lnTo>
                  <a:lnTo>
                    <a:pt x="736" y="708"/>
                  </a:lnTo>
                  <a:lnTo>
                    <a:pt x="757" y="757"/>
                  </a:lnTo>
                  <a:lnTo>
                    <a:pt x="736" y="773"/>
                  </a:lnTo>
                  <a:lnTo>
                    <a:pt x="714" y="724"/>
                  </a:lnTo>
                  <a:lnTo>
                    <a:pt x="670" y="615"/>
                  </a:lnTo>
                  <a:lnTo>
                    <a:pt x="616" y="507"/>
                  </a:lnTo>
                  <a:lnTo>
                    <a:pt x="578" y="452"/>
                  </a:lnTo>
                  <a:lnTo>
                    <a:pt x="550" y="447"/>
                  </a:lnTo>
                  <a:lnTo>
                    <a:pt x="529" y="458"/>
                  </a:lnTo>
                  <a:lnTo>
                    <a:pt x="512" y="474"/>
                  </a:lnTo>
                  <a:lnTo>
                    <a:pt x="512" y="490"/>
                  </a:lnTo>
                  <a:lnTo>
                    <a:pt x="523" y="507"/>
                  </a:lnTo>
                  <a:lnTo>
                    <a:pt x="545" y="545"/>
                  </a:lnTo>
                  <a:lnTo>
                    <a:pt x="567" y="599"/>
                  </a:lnTo>
                  <a:lnTo>
                    <a:pt x="599" y="653"/>
                  </a:lnTo>
                  <a:lnTo>
                    <a:pt x="627" y="708"/>
                  </a:lnTo>
                  <a:lnTo>
                    <a:pt x="654" y="757"/>
                  </a:lnTo>
                  <a:lnTo>
                    <a:pt x="670" y="795"/>
                  </a:lnTo>
                  <a:lnTo>
                    <a:pt x="676" y="806"/>
                  </a:lnTo>
                  <a:lnTo>
                    <a:pt x="670" y="811"/>
                  </a:lnTo>
                  <a:lnTo>
                    <a:pt x="659" y="817"/>
                  </a:lnTo>
                  <a:lnTo>
                    <a:pt x="638" y="828"/>
                  </a:lnTo>
                  <a:lnTo>
                    <a:pt x="610" y="844"/>
                  </a:lnTo>
                  <a:lnTo>
                    <a:pt x="583" y="860"/>
                  </a:lnTo>
                  <a:lnTo>
                    <a:pt x="550" y="877"/>
                  </a:lnTo>
                  <a:lnTo>
                    <a:pt x="512" y="893"/>
                  </a:lnTo>
                  <a:lnTo>
                    <a:pt x="480" y="904"/>
                  </a:lnTo>
                  <a:lnTo>
                    <a:pt x="338" y="632"/>
                  </a:lnTo>
                  <a:lnTo>
                    <a:pt x="333" y="632"/>
                  </a:lnTo>
                  <a:lnTo>
                    <a:pt x="322" y="643"/>
                  </a:lnTo>
                  <a:lnTo>
                    <a:pt x="322" y="659"/>
                  </a:lnTo>
                  <a:lnTo>
                    <a:pt x="338" y="702"/>
                  </a:lnTo>
                  <a:lnTo>
                    <a:pt x="267" y="621"/>
                  </a:lnTo>
                  <a:lnTo>
                    <a:pt x="180" y="610"/>
                  </a:lnTo>
                  <a:lnTo>
                    <a:pt x="0" y="245"/>
                  </a:lnTo>
                  <a:lnTo>
                    <a:pt x="11" y="224"/>
                  </a:lnTo>
                  <a:lnTo>
                    <a:pt x="39" y="218"/>
                  </a:lnTo>
                  <a:lnTo>
                    <a:pt x="55" y="191"/>
                  </a:lnTo>
                  <a:lnTo>
                    <a:pt x="88" y="191"/>
                  </a:lnTo>
                  <a:lnTo>
                    <a:pt x="126" y="153"/>
                  </a:lnTo>
                  <a:lnTo>
                    <a:pt x="164" y="158"/>
                  </a:lnTo>
                  <a:lnTo>
                    <a:pt x="327" y="468"/>
                  </a:lnTo>
                  <a:lnTo>
                    <a:pt x="344" y="474"/>
                  </a:lnTo>
                  <a:lnTo>
                    <a:pt x="360" y="474"/>
                  </a:lnTo>
                  <a:lnTo>
                    <a:pt x="376" y="463"/>
                  </a:lnTo>
                  <a:lnTo>
                    <a:pt x="376" y="441"/>
                  </a:lnTo>
                  <a:lnTo>
                    <a:pt x="207" y="115"/>
                  </a:lnTo>
                  <a:lnTo>
                    <a:pt x="246" y="109"/>
                  </a:lnTo>
                  <a:lnTo>
                    <a:pt x="420" y="425"/>
                  </a:lnTo>
                  <a:lnTo>
                    <a:pt x="431" y="436"/>
                  </a:lnTo>
                  <a:lnTo>
                    <a:pt x="447" y="430"/>
                  </a:lnTo>
                  <a:lnTo>
                    <a:pt x="458" y="419"/>
                  </a:lnTo>
                  <a:lnTo>
                    <a:pt x="458" y="4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0" name="Freeform 51"/>
            <p:cNvSpPr>
              <a:spLocks/>
            </p:cNvSpPr>
            <p:nvPr/>
          </p:nvSpPr>
          <p:spPr bwMode="auto">
            <a:xfrm rot="1437127">
              <a:off x="1981" y="1900"/>
              <a:ext cx="355" cy="202"/>
            </a:xfrm>
            <a:custGeom>
              <a:avLst/>
              <a:gdLst>
                <a:gd name="T0" fmla="*/ 154 w 539"/>
                <a:gd name="T1" fmla="*/ 39 h 310"/>
                <a:gd name="T2" fmla="*/ 97 w 539"/>
                <a:gd name="T3" fmla="*/ 25 h 310"/>
                <a:gd name="T4" fmla="*/ 97 w 539"/>
                <a:gd name="T5" fmla="*/ 27 h 310"/>
                <a:gd name="T6" fmla="*/ 95 w 539"/>
                <a:gd name="T7" fmla="*/ 31 h 310"/>
                <a:gd name="T8" fmla="*/ 92 w 539"/>
                <a:gd name="T9" fmla="*/ 38 h 310"/>
                <a:gd name="T10" fmla="*/ 92 w 539"/>
                <a:gd name="T11" fmla="*/ 44 h 310"/>
                <a:gd name="T12" fmla="*/ 82 w 539"/>
                <a:gd name="T13" fmla="*/ 42 h 310"/>
                <a:gd name="T14" fmla="*/ 82 w 539"/>
                <a:gd name="T15" fmla="*/ 39 h 310"/>
                <a:gd name="T16" fmla="*/ 82 w 539"/>
                <a:gd name="T17" fmla="*/ 33 h 310"/>
                <a:gd name="T18" fmla="*/ 84 w 539"/>
                <a:gd name="T19" fmla="*/ 25 h 310"/>
                <a:gd name="T20" fmla="*/ 87 w 539"/>
                <a:gd name="T21" fmla="*/ 18 h 310"/>
                <a:gd name="T22" fmla="*/ 11 w 539"/>
                <a:gd name="T23" fmla="*/ 0 h 310"/>
                <a:gd name="T24" fmla="*/ 8 w 539"/>
                <a:gd name="T25" fmla="*/ 6 h 310"/>
                <a:gd name="T26" fmla="*/ 3 w 539"/>
                <a:gd name="T27" fmla="*/ 22 h 310"/>
                <a:gd name="T28" fmla="*/ 0 w 539"/>
                <a:gd name="T29" fmla="*/ 41 h 310"/>
                <a:gd name="T30" fmla="*/ 0 w 539"/>
                <a:gd name="T31" fmla="*/ 59 h 310"/>
                <a:gd name="T32" fmla="*/ 2 w 539"/>
                <a:gd name="T33" fmla="*/ 63 h 310"/>
                <a:gd name="T34" fmla="*/ 3 w 539"/>
                <a:gd name="T35" fmla="*/ 65 h 310"/>
                <a:gd name="T36" fmla="*/ 5 w 539"/>
                <a:gd name="T37" fmla="*/ 66 h 310"/>
                <a:gd name="T38" fmla="*/ 6 w 539"/>
                <a:gd name="T39" fmla="*/ 66 h 310"/>
                <a:gd name="T40" fmla="*/ 11 w 539"/>
                <a:gd name="T41" fmla="*/ 68 h 310"/>
                <a:gd name="T42" fmla="*/ 18 w 539"/>
                <a:gd name="T43" fmla="*/ 69 h 310"/>
                <a:gd name="T44" fmla="*/ 31 w 539"/>
                <a:gd name="T45" fmla="*/ 71 h 310"/>
                <a:gd name="T46" fmla="*/ 44 w 539"/>
                <a:gd name="T47" fmla="*/ 74 h 310"/>
                <a:gd name="T48" fmla="*/ 58 w 539"/>
                <a:gd name="T49" fmla="*/ 75 h 310"/>
                <a:gd name="T50" fmla="*/ 68 w 539"/>
                <a:gd name="T51" fmla="*/ 78 h 310"/>
                <a:gd name="T52" fmla="*/ 76 w 539"/>
                <a:gd name="T53" fmla="*/ 80 h 310"/>
                <a:gd name="T54" fmla="*/ 80 w 539"/>
                <a:gd name="T55" fmla="*/ 80 h 310"/>
                <a:gd name="T56" fmla="*/ 86 w 539"/>
                <a:gd name="T57" fmla="*/ 74 h 310"/>
                <a:gd name="T58" fmla="*/ 145 w 539"/>
                <a:gd name="T59" fmla="*/ 86 h 310"/>
                <a:gd name="T60" fmla="*/ 145 w 539"/>
                <a:gd name="T61" fmla="*/ 83 h 310"/>
                <a:gd name="T62" fmla="*/ 146 w 539"/>
                <a:gd name="T63" fmla="*/ 74 h 310"/>
                <a:gd name="T64" fmla="*/ 150 w 539"/>
                <a:gd name="T65" fmla="*/ 59 h 310"/>
                <a:gd name="T66" fmla="*/ 154 w 539"/>
                <a:gd name="T67" fmla="*/ 39 h 31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39"/>
                <a:gd name="T103" fmla="*/ 0 h 310"/>
                <a:gd name="T104" fmla="*/ 539 w 539"/>
                <a:gd name="T105" fmla="*/ 310 h 31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39" h="310">
                  <a:moveTo>
                    <a:pt x="539" y="141"/>
                  </a:moveTo>
                  <a:lnTo>
                    <a:pt x="338" y="92"/>
                  </a:lnTo>
                  <a:lnTo>
                    <a:pt x="338" y="98"/>
                  </a:lnTo>
                  <a:lnTo>
                    <a:pt x="333" y="114"/>
                  </a:lnTo>
                  <a:lnTo>
                    <a:pt x="322" y="136"/>
                  </a:lnTo>
                  <a:lnTo>
                    <a:pt x="322" y="158"/>
                  </a:lnTo>
                  <a:lnTo>
                    <a:pt x="289" y="152"/>
                  </a:lnTo>
                  <a:lnTo>
                    <a:pt x="289" y="141"/>
                  </a:lnTo>
                  <a:lnTo>
                    <a:pt x="289" y="119"/>
                  </a:lnTo>
                  <a:lnTo>
                    <a:pt x="294" y="92"/>
                  </a:lnTo>
                  <a:lnTo>
                    <a:pt x="305" y="65"/>
                  </a:lnTo>
                  <a:lnTo>
                    <a:pt x="38" y="0"/>
                  </a:lnTo>
                  <a:lnTo>
                    <a:pt x="28" y="22"/>
                  </a:lnTo>
                  <a:lnTo>
                    <a:pt x="11" y="76"/>
                  </a:lnTo>
                  <a:lnTo>
                    <a:pt x="0" y="147"/>
                  </a:lnTo>
                  <a:lnTo>
                    <a:pt x="0" y="212"/>
                  </a:lnTo>
                  <a:lnTo>
                    <a:pt x="6" y="228"/>
                  </a:lnTo>
                  <a:lnTo>
                    <a:pt x="11" y="234"/>
                  </a:lnTo>
                  <a:lnTo>
                    <a:pt x="17" y="239"/>
                  </a:lnTo>
                  <a:lnTo>
                    <a:pt x="22" y="239"/>
                  </a:lnTo>
                  <a:lnTo>
                    <a:pt x="38" y="245"/>
                  </a:lnTo>
                  <a:lnTo>
                    <a:pt x="66" y="250"/>
                  </a:lnTo>
                  <a:lnTo>
                    <a:pt x="109" y="256"/>
                  </a:lnTo>
                  <a:lnTo>
                    <a:pt x="153" y="266"/>
                  </a:lnTo>
                  <a:lnTo>
                    <a:pt x="202" y="272"/>
                  </a:lnTo>
                  <a:lnTo>
                    <a:pt x="240" y="283"/>
                  </a:lnTo>
                  <a:lnTo>
                    <a:pt x="267" y="288"/>
                  </a:lnTo>
                  <a:lnTo>
                    <a:pt x="278" y="288"/>
                  </a:lnTo>
                  <a:lnTo>
                    <a:pt x="300" y="266"/>
                  </a:lnTo>
                  <a:lnTo>
                    <a:pt x="507" y="310"/>
                  </a:lnTo>
                  <a:lnTo>
                    <a:pt x="507" y="299"/>
                  </a:lnTo>
                  <a:lnTo>
                    <a:pt x="512" y="266"/>
                  </a:lnTo>
                  <a:lnTo>
                    <a:pt x="523" y="212"/>
                  </a:lnTo>
                  <a:lnTo>
                    <a:pt x="539" y="1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1" name="Freeform 52"/>
            <p:cNvSpPr>
              <a:spLocks/>
            </p:cNvSpPr>
            <p:nvPr/>
          </p:nvSpPr>
          <p:spPr bwMode="auto">
            <a:xfrm rot="1437127">
              <a:off x="2113" y="1748"/>
              <a:ext cx="2074" cy="2023"/>
            </a:xfrm>
            <a:custGeom>
              <a:avLst/>
              <a:gdLst>
                <a:gd name="T0" fmla="*/ 490 w 3147"/>
                <a:gd name="T1" fmla="*/ 32 h 3113"/>
                <a:gd name="T2" fmla="*/ 492 w 3147"/>
                <a:gd name="T3" fmla="*/ 15 h 3113"/>
                <a:gd name="T4" fmla="*/ 540 w 3147"/>
                <a:gd name="T5" fmla="*/ 22 h 3113"/>
                <a:gd name="T6" fmla="*/ 597 w 3147"/>
                <a:gd name="T7" fmla="*/ 37 h 3113"/>
                <a:gd name="T8" fmla="*/ 670 w 3147"/>
                <a:gd name="T9" fmla="*/ 67 h 3113"/>
                <a:gd name="T10" fmla="*/ 756 w 3147"/>
                <a:gd name="T11" fmla="*/ 125 h 3113"/>
                <a:gd name="T12" fmla="*/ 768 w 3147"/>
                <a:gd name="T13" fmla="*/ 129 h 3113"/>
                <a:gd name="T14" fmla="*/ 715 w 3147"/>
                <a:gd name="T15" fmla="*/ 85 h 3113"/>
                <a:gd name="T16" fmla="*/ 617 w 3147"/>
                <a:gd name="T17" fmla="*/ 31 h 3113"/>
                <a:gd name="T18" fmla="*/ 478 w 3147"/>
                <a:gd name="T19" fmla="*/ 0 h 3113"/>
                <a:gd name="T20" fmla="*/ 313 w 3147"/>
                <a:gd name="T21" fmla="*/ 25 h 3113"/>
                <a:gd name="T22" fmla="*/ 170 w 3147"/>
                <a:gd name="T23" fmla="*/ 109 h 3113"/>
                <a:gd name="T24" fmla="*/ 69 w 3147"/>
                <a:gd name="T25" fmla="*/ 235 h 3113"/>
                <a:gd name="T26" fmla="*/ 22 w 3147"/>
                <a:gd name="T27" fmla="*/ 385 h 3113"/>
                <a:gd name="T28" fmla="*/ 11 w 3147"/>
                <a:gd name="T29" fmla="*/ 473 h 3113"/>
                <a:gd name="T30" fmla="*/ 9 w 3147"/>
                <a:gd name="T31" fmla="*/ 532 h 3113"/>
                <a:gd name="T32" fmla="*/ 74 w 3147"/>
                <a:gd name="T33" fmla="*/ 669 h 3113"/>
                <a:gd name="T34" fmla="*/ 184 w 3147"/>
                <a:gd name="T35" fmla="*/ 774 h 3113"/>
                <a:gd name="T36" fmla="*/ 326 w 3147"/>
                <a:gd name="T37" fmla="*/ 838 h 3113"/>
                <a:gd name="T38" fmla="*/ 494 w 3147"/>
                <a:gd name="T39" fmla="*/ 851 h 3113"/>
                <a:gd name="T40" fmla="*/ 662 w 3147"/>
                <a:gd name="T41" fmla="*/ 803 h 3113"/>
                <a:gd name="T42" fmla="*/ 796 w 3147"/>
                <a:gd name="T43" fmla="*/ 696 h 3113"/>
                <a:gd name="T44" fmla="*/ 881 w 3147"/>
                <a:gd name="T45" fmla="*/ 548 h 3113"/>
                <a:gd name="T46" fmla="*/ 900 w 3147"/>
                <a:gd name="T47" fmla="*/ 389 h 3113"/>
                <a:gd name="T48" fmla="*/ 875 w 3147"/>
                <a:gd name="T49" fmla="*/ 273 h 3113"/>
                <a:gd name="T50" fmla="*/ 836 w 3147"/>
                <a:gd name="T51" fmla="*/ 198 h 3113"/>
                <a:gd name="T52" fmla="*/ 842 w 3147"/>
                <a:gd name="T53" fmla="*/ 222 h 3113"/>
                <a:gd name="T54" fmla="*/ 803 w 3147"/>
                <a:gd name="T55" fmla="*/ 183 h 3113"/>
                <a:gd name="T56" fmla="*/ 806 w 3147"/>
                <a:gd name="T57" fmla="*/ 198 h 3113"/>
                <a:gd name="T58" fmla="*/ 781 w 3147"/>
                <a:gd name="T59" fmla="*/ 185 h 3113"/>
                <a:gd name="T60" fmla="*/ 784 w 3147"/>
                <a:gd name="T61" fmla="*/ 206 h 3113"/>
                <a:gd name="T62" fmla="*/ 845 w 3147"/>
                <a:gd name="T63" fmla="*/ 328 h 3113"/>
                <a:gd name="T64" fmla="*/ 868 w 3147"/>
                <a:gd name="T65" fmla="*/ 413 h 3113"/>
                <a:gd name="T66" fmla="*/ 878 w 3147"/>
                <a:gd name="T67" fmla="*/ 404 h 3113"/>
                <a:gd name="T68" fmla="*/ 867 w 3147"/>
                <a:gd name="T69" fmla="*/ 494 h 3113"/>
                <a:gd name="T70" fmla="*/ 817 w 3147"/>
                <a:gd name="T71" fmla="*/ 628 h 3113"/>
                <a:gd name="T72" fmla="*/ 697 w 3147"/>
                <a:gd name="T73" fmla="*/ 753 h 3113"/>
                <a:gd name="T74" fmla="*/ 606 w 3147"/>
                <a:gd name="T75" fmla="*/ 781 h 3113"/>
                <a:gd name="T76" fmla="*/ 566 w 3147"/>
                <a:gd name="T77" fmla="*/ 777 h 3113"/>
                <a:gd name="T78" fmla="*/ 513 w 3147"/>
                <a:gd name="T79" fmla="*/ 784 h 3113"/>
                <a:gd name="T80" fmla="*/ 499 w 3147"/>
                <a:gd name="T81" fmla="*/ 803 h 3113"/>
                <a:gd name="T82" fmla="*/ 455 w 3147"/>
                <a:gd name="T83" fmla="*/ 821 h 3113"/>
                <a:gd name="T84" fmla="*/ 361 w 3147"/>
                <a:gd name="T85" fmla="*/ 810 h 3113"/>
                <a:gd name="T86" fmla="*/ 239 w 3147"/>
                <a:gd name="T87" fmla="*/ 767 h 3113"/>
                <a:gd name="T88" fmla="*/ 122 w 3147"/>
                <a:gd name="T89" fmla="*/ 672 h 3113"/>
                <a:gd name="T90" fmla="*/ 82 w 3147"/>
                <a:gd name="T91" fmla="*/ 590 h 3113"/>
                <a:gd name="T92" fmla="*/ 81 w 3147"/>
                <a:gd name="T93" fmla="*/ 541 h 3113"/>
                <a:gd name="T94" fmla="*/ 57 w 3147"/>
                <a:gd name="T95" fmla="*/ 435 h 3113"/>
                <a:gd name="T96" fmla="*/ 72 w 3147"/>
                <a:gd name="T97" fmla="*/ 331 h 3113"/>
                <a:gd name="T98" fmla="*/ 148 w 3147"/>
                <a:gd name="T99" fmla="*/ 177 h 3113"/>
                <a:gd name="T100" fmla="*/ 343 w 3147"/>
                <a:gd name="T101" fmla="*/ 61 h 311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147"/>
                <a:gd name="T154" fmla="*/ 0 h 3113"/>
                <a:gd name="T155" fmla="*/ 3147 w 3147"/>
                <a:gd name="T156" fmla="*/ 3113 h 311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147" h="3113">
                  <a:moveTo>
                    <a:pt x="1748" y="163"/>
                  </a:moveTo>
                  <a:lnTo>
                    <a:pt x="1742" y="158"/>
                  </a:lnTo>
                  <a:lnTo>
                    <a:pt x="1726" y="141"/>
                  </a:lnTo>
                  <a:lnTo>
                    <a:pt x="1710" y="119"/>
                  </a:lnTo>
                  <a:lnTo>
                    <a:pt x="1693" y="92"/>
                  </a:lnTo>
                  <a:lnTo>
                    <a:pt x="1688" y="70"/>
                  </a:lnTo>
                  <a:lnTo>
                    <a:pt x="1693" y="60"/>
                  </a:lnTo>
                  <a:lnTo>
                    <a:pt x="1721" y="54"/>
                  </a:lnTo>
                  <a:lnTo>
                    <a:pt x="1770" y="60"/>
                  </a:lnTo>
                  <a:lnTo>
                    <a:pt x="1802" y="65"/>
                  </a:lnTo>
                  <a:lnTo>
                    <a:pt x="1840" y="76"/>
                  </a:lnTo>
                  <a:lnTo>
                    <a:pt x="1884" y="81"/>
                  </a:lnTo>
                  <a:lnTo>
                    <a:pt x="1928" y="92"/>
                  </a:lnTo>
                  <a:lnTo>
                    <a:pt x="1977" y="103"/>
                  </a:lnTo>
                  <a:lnTo>
                    <a:pt x="2031" y="119"/>
                  </a:lnTo>
                  <a:lnTo>
                    <a:pt x="2085" y="136"/>
                  </a:lnTo>
                  <a:lnTo>
                    <a:pt x="2145" y="152"/>
                  </a:lnTo>
                  <a:lnTo>
                    <a:pt x="2211" y="179"/>
                  </a:lnTo>
                  <a:lnTo>
                    <a:pt x="2276" y="212"/>
                  </a:lnTo>
                  <a:lnTo>
                    <a:pt x="2341" y="245"/>
                  </a:lnTo>
                  <a:lnTo>
                    <a:pt x="2412" y="288"/>
                  </a:lnTo>
                  <a:lnTo>
                    <a:pt x="2488" y="337"/>
                  </a:lnTo>
                  <a:lnTo>
                    <a:pt x="2559" y="392"/>
                  </a:lnTo>
                  <a:lnTo>
                    <a:pt x="2641" y="457"/>
                  </a:lnTo>
                  <a:lnTo>
                    <a:pt x="2717" y="528"/>
                  </a:lnTo>
                  <a:lnTo>
                    <a:pt x="2706" y="495"/>
                  </a:lnTo>
                  <a:lnTo>
                    <a:pt x="2701" y="490"/>
                  </a:lnTo>
                  <a:lnTo>
                    <a:pt x="2684" y="468"/>
                  </a:lnTo>
                  <a:lnTo>
                    <a:pt x="2652" y="441"/>
                  </a:lnTo>
                  <a:lnTo>
                    <a:pt x="2614" y="402"/>
                  </a:lnTo>
                  <a:lnTo>
                    <a:pt x="2559" y="359"/>
                  </a:lnTo>
                  <a:lnTo>
                    <a:pt x="2499" y="310"/>
                  </a:lnTo>
                  <a:lnTo>
                    <a:pt x="2429" y="261"/>
                  </a:lnTo>
                  <a:lnTo>
                    <a:pt x="2347" y="212"/>
                  </a:lnTo>
                  <a:lnTo>
                    <a:pt x="2254" y="163"/>
                  </a:lnTo>
                  <a:lnTo>
                    <a:pt x="2156" y="114"/>
                  </a:lnTo>
                  <a:lnTo>
                    <a:pt x="2047" y="76"/>
                  </a:lnTo>
                  <a:lnTo>
                    <a:pt x="1928" y="38"/>
                  </a:lnTo>
                  <a:lnTo>
                    <a:pt x="1802" y="16"/>
                  </a:lnTo>
                  <a:lnTo>
                    <a:pt x="1672" y="0"/>
                  </a:lnTo>
                  <a:lnTo>
                    <a:pt x="1530" y="0"/>
                  </a:lnTo>
                  <a:lnTo>
                    <a:pt x="1383" y="16"/>
                  </a:lnTo>
                  <a:lnTo>
                    <a:pt x="1236" y="49"/>
                  </a:lnTo>
                  <a:lnTo>
                    <a:pt x="1094" y="92"/>
                  </a:lnTo>
                  <a:lnTo>
                    <a:pt x="958" y="147"/>
                  </a:lnTo>
                  <a:lnTo>
                    <a:pt x="828" y="217"/>
                  </a:lnTo>
                  <a:lnTo>
                    <a:pt x="708" y="304"/>
                  </a:lnTo>
                  <a:lnTo>
                    <a:pt x="593" y="397"/>
                  </a:lnTo>
                  <a:lnTo>
                    <a:pt x="490" y="500"/>
                  </a:lnTo>
                  <a:lnTo>
                    <a:pt x="397" y="609"/>
                  </a:lnTo>
                  <a:lnTo>
                    <a:pt x="316" y="729"/>
                  </a:lnTo>
                  <a:lnTo>
                    <a:pt x="239" y="854"/>
                  </a:lnTo>
                  <a:lnTo>
                    <a:pt x="180" y="985"/>
                  </a:lnTo>
                  <a:lnTo>
                    <a:pt x="136" y="1121"/>
                  </a:lnTo>
                  <a:lnTo>
                    <a:pt x="98" y="1262"/>
                  </a:lnTo>
                  <a:lnTo>
                    <a:pt x="76" y="1404"/>
                  </a:lnTo>
                  <a:lnTo>
                    <a:pt x="71" y="1545"/>
                  </a:lnTo>
                  <a:lnTo>
                    <a:pt x="82" y="1692"/>
                  </a:lnTo>
                  <a:lnTo>
                    <a:pt x="65" y="1703"/>
                  </a:lnTo>
                  <a:lnTo>
                    <a:pt x="38" y="1725"/>
                  </a:lnTo>
                  <a:lnTo>
                    <a:pt x="11" y="1752"/>
                  </a:lnTo>
                  <a:lnTo>
                    <a:pt x="0" y="1790"/>
                  </a:lnTo>
                  <a:lnTo>
                    <a:pt x="0" y="1801"/>
                  </a:lnTo>
                  <a:lnTo>
                    <a:pt x="33" y="1937"/>
                  </a:lnTo>
                  <a:lnTo>
                    <a:pt x="71" y="2073"/>
                  </a:lnTo>
                  <a:lnTo>
                    <a:pt x="125" y="2199"/>
                  </a:lnTo>
                  <a:lnTo>
                    <a:pt x="190" y="2318"/>
                  </a:lnTo>
                  <a:lnTo>
                    <a:pt x="261" y="2438"/>
                  </a:lnTo>
                  <a:lnTo>
                    <a:pt x="343" y="2542"/>
                  </a:lnTo>
                  <a:lnTo>
                    <a:pt x="436" y="2645"/>
                  </a:lnTo>
                  <a:lnTo>
                    <a:pt x="539" y="2737"/>
                  </a:lnTo>
                  <a:lnTo>
                    <a:pt x="642" y="2819"/>
                  </a:lnTo>
                  <a:lnTo>
                    <a:pt x="757" y="2895"/>
                  </a:lnTo>
                  <a:lnTo>
                    <a:pt x="877" y="2961"/>
                  </a:lnTo>
                  <a:lnTo>
                    <a:pt x="1007" y="3015"/>
                  </a:lnTo>
                  <a:lnTo>
                    <a:pt x="1138" y="3053"/>
                  </a:lnTo>
                  <a:lnTo>
                    <a:pt x="1274" y="3086"/>
                  </a:lnTo>
                  <a:lnTo>
                    <a:pt x="1416" y="3108"/>
                  </a:lnTo>
                  <a:lnTo>
                    <a:pt x="1563" y="3113"/>
                  </a:lnTo>
                  <a:lnTo>
                    <a:pt x="1726" y="3102"/>
                  </a:lnTo>
                  <a:lnTo>
                    <a:pt x="1879" y="3080"/>
                  </a:lnTo>
                  <a:lnTo>
                    <a:pt x="2031" y="3042"/>
                  </a:lnTo>
                  <a:lnTo>
                    <a:pt x="2178" y="2988"/>
                  </a:lnTo>
                  <a:lnTo>
                    <a:pt x="2314" y="2923"/>
                  </a:lnTo>
                  <a:lnTo>
                    <a:pt x="2445" y="2841"/>
                  </a:lnTo>
                  <a:lnTo>
                    <a:pt x="2570" y="2748"/>
                  </a:lnTo>
                  <a:lnTo>
                    <a:pt x="2684" y="2645"/>
                  </a:lnTo>
                  <a:lnTo>
                    <a:pt x="2782" y="2536"/>
                  </a:lnTo>
                  <a:lnTo>
                    <a:pt x="2875" y="2411"/>
                  </a:lnTo>
                  <a:lnTo>
                    <a:pt x="2957" y="2280"/>
                  </a:lnTo>
                  <a:lnTo>
                    <a:pt x="3022" y="2144"/>
                  </a:lnTo>
                  <a:lnTo>
                    <a:pt x="3077" y="1997"/>
                  </a:lnTo>
                  <a:lnTo>
                    <a:pt x="3115" y="1845"/>
                  </a:lnTo>
                  <a:lnTo>
                    <a:pt x="3136" y="1687"/>
                  </a:lnTo>
                  <a:lnTo>
                    <a:pt x="3147" y="1524"/>
                  </a:lnTo>
                  <a:lnTo>
                    <a:pt x="3142" y="1415"/>
                  </a:lnTo>
                  <a:lnTo>
                    <a:pt x="3131" y="1306"/>
                  </a:lnTo>
                  <a:lnTo>
                    <a:pt x="3115" y="1197"/>
                  </a:lnTo>
                  <a:lnTo>
                    <a:pt x="3087" y="1094"/>
                  </a:lnTo>
                  <a:lnTo>
                    <a:pt x="3055" y="996"/>
                  </a:lnTo>
                  <a:lnTo>
                    <a:pt x="3017" y="898"/>
                  </a:lnTo>
                  <a:lnTo>
                    <a:pt x="2973" y="805"/>
                  </a:lnTo>
                  <a:lnTo>
                    <a:pt x="2919" y="713"/>
                  </a:lnTo>
                  <a:lnTo>
                    <a:pt x="2919" y="724"/>
                  </a:lnTo>
                  <a:lnTo>
                    <a:pt x="2924" y="734"/>
                  </a:lnTo>
                  <a:lnTo>
                    <a:pt x="2935" y="751"/>
                  </a:lnTo>
                  <a:lnTo>
                    <a:pt x="2940" y="783"/>
                  </a:lnTo>
                  <a:lnTo>
                    <a:pt x="2940" y="811"/>
                  </a:lnTo>
                  <a:lnTo>
                    <a:pt x="2837" y="664"/>
                  </a:lnTo>
                  <a:lnTo>
                    <a:pt x="2831" y="664"/>
                  </a:lnTo>
                  <a:lnTo>
                    <a:pt x="2821" y="664"/>
                  </a:lnTo>
                  <a:lnTo>
                    <a:pt x="2804" y="664"/>
                  </a:lnTo>
                  <a:lnTo>
                    <a:pt x="2788" y="675"/>
                  </a:lnTo>
                  <a:lnTo>
                    <a:pt x="2793" y="680"/>
                  </a:lnTo>
                  <a:lnTo>
                    <a:pt x="2804" y="702"/>
                  </a:lnTo>
                  <a:lnTo>
                    <a:pt x="2815" y="724"/>
                  </a:lnTo>
                  <a:lnTo>
                    <a:pt x="2826" y="740"/>
                  </a:lnTo>
                  <a:lnTo>
                    <a:pt x="2750" y="675"/>
                  </a:lnTo>
                  <a:lnTo>
                    <a:pt x="2744" y="675"/>
                  </a:lnTo>
                  <a:lnTo>
                    <a:pt x="2728" y="675"/>
                  </a:lnTo>
                  <a:lnTo>
                    <a:pt x="2706" y="680"/>
                  </a:lnTo>
                  <a:lnTo>
                    <a:pt x="2690" y="685"/>
                  </a:lnTo>
                  <a:lnTo>
                    <a:pt x="2701" y="702"/>
                  </a:lnTo>
                  <a:lnTo>
                    <a:pt x="2739" y="751"/>
                  </a:lnTo>
                  <a:lnTo>
                    <a:pt x="2788" y="827"/>
                  </a:lnTo>
                  <a:lnTo>
                    <a:pt x="2842" y="930"/>
                  </a:lnTo>
                  <a:lnTo>
                    <a:pt x="2902" y="1050"/>
                  </a:lnTo>
                  <a:lnTo>
                    <a:pt x="2951" y="1192"/>
                  </a:lnTo>
                  <a:lnTo>
                    <a:pt x="2989" y="1350"/>
                  </a:lnTo>
                  <a:lnTo>
                    <a:pt x="3011" y="1518"/>
                  </a:lnTo>
                  <a:lnTo>
                    <a:pt x="3017" y="1518"/>
                  </a:lnTo>
                  <a:lnTo>
                    <a:pt x="3033" y="1507"/>
                  </a:lnTo>
                  <a:lnTo>
                    <a:pt x="3049" y="1480"/>
                  </a:lnTo>
                  <a:lnTo>
                    <a:pt x="3066" y="1420"/>
                  </a:lnTo>
                  <a:lnTo>
                    <a:pt x="3066" y="1431"/>
                  </a:lnTo>
                  <a:lnTo>
                    <a:pt x="3066" y="1469"/>
                  </a:lnTo>
                  <a:lnTo>
                    <a:pt x="3066" y="1529"/>
                  </a:lnTo>
                  <a:lnTo>
                    <a:pt x="3060" y="1605"/>
                  </a:lnTo>
                  <a:lnTo>
                    <a:pt x="3049" y="1698"/>
                  </a:lnTo>
                  <a:lnTo>
                    <a:pt x="3028" y="1801"/>
                  </a:lnTo>
                  <a:lnTo>
                    <a:pt x="3000" y="1916"/>
                  </a:lnTo>
                  <a:lnTo>
                    <a:pt x="2968" y="2035"/>
                  </a:lnTo>
                  <a:lnTo>
                    <a:pt x="2913" y="2161"/>
                  </a:lnTo>
                  <a:lnTo>
                    <a:pt x="2853" y="2286"/>
                  </a:lnTo>
                  <a:lnTo>
                    <a:pt x="2777" y="2411"/>
                  </a:lnTo>
                  <a:lnTo>
                    <a:pt x="2679" y="2531"/>
                  </a:lnTo>
                  <a:lnTo>
                    <a:pt x="2565" y="2639"/>
                  </a:lnTo>
                  <a:lnTo>
                    <a:pt x="2434" y="2743"/>
                  </a:lnTo>
                  <a:lnTo>
                    <a:pt x="2276" y="2835"/>
                  </a:lnTo>
                  <a:lnTo>
                    <a:pt x="2096" y="2906"/>
                  </a:lnTo>
                  <a:lnTo>
                    <a:pt x="2107" y="2884"/>
                  </a:lnTo>
                  <a:lnTo>
                    <a:pt x="2118" y="2846"/>
                  </a:lnTo>
                  <a:lnTo>
                    <a:pt x="2113" y="2814"/>
                  </a:lnTo>
                  <a:lnTo>
                    <a:pt x="2064" y="2808"/>
                  </a:lnTo>
                  <a:lnTo>
                    <a:pt x="2020" y="2819"/>
                  </a:lnTo>
                  <a:lnTo>
                    <a:pt x="1977" y="2830"/>
                  </a:lnTo>
                  <a:lnTo>
                    <a:pt x="1928" y="2841"/>
                  </a:lnTo>
                  <a:lnTo>
                    <a:pt x="1879" y="2846"/>
                  </a:lnTo>
                  <a:lnTo>
                    <a:pt x="1835" y="2852"/>
                  </a:lnTo>
                  <a:lnTo>
                    <a:pt x="1791" y="2857"/>
                  </a:lnTo>
                  <a:lnTo>
                    <a:pt x="1748" y="2857"/>
                  </a:lnTo>
                  <a:lnTo>
                    <a:pt x="1710" y="2857"/>
                  </a:lnTo>
                  <a:lnTo>
                    <a:pt x="1726" y="2879"/>
                  </a:lnTo>
                  <a:lnTo>
                    <a:pt x="1742" y="2923"/>
                  </a:lnTo>
                  <a:lnTo>
                    <a:pt x="1737" y="2972"/>
                  </a:lnTo>
                  <a:lnTo>
                    <a:pt x="1677" y="2993"/>
                  </a:lnTo>
                  <a:lnTo>
                    <a:pt x="1644" y="2993"/>
                  </a:lnTo>
                  <a:lnTo>
                    <a:pt x="1590" y="2993"/>
                  </a:lnTo>
                  <a:lnTo>
                    <a:pt x="1525" y="2988"/>
                  </a:lnTo>
                  <a:lnTo>
                    <a:pt x="1448" y="2982"/>
                  </a:lnTo>
                  <a:lnTo>
                    <a:pt x="1361" y="2966"/>
                  </a:lnTo>
                  <a:lnTo>
                    <a:pt x="1263" y="2950"/>
                  </a:lnTo>
                  <a:lnTo>
                    <a:pt x="1160" y="2928"/>
                  </a:lnTo>
                  <a:lnTo>
                    <a:pt x="1056" y="2890"/>
                  </a:lnTo>
                  <a:lnTo>
                    <a:pt x="942" y="2846"/>
                  </a:lnTo>
                  <a:lnTo>
                    <a:pt x="833" y="2797"/>
                  </a:lnTo>
                  <a:lnTo>
                    <a:pt x="724" y="2732"/>
                  </a:lnTo>
                  <a:lnTo>
                    <a:pt x="615" y="2650"/>
                  </a:lnTo>
                  <a:lnTo>
                    <a:pt x="517" y="2558"/>
                  </a:lnTo>
                  <a:lnTo>
                    <a:pt x="425" y="2449"/>
                  </a:lnTo>
                  <a:lnTo>
                    <a:pt x="337" y="2324"/>
                  </a:lnTo>
                  <a:lnTo>
                    <a:pt x="267" y="2182"/>
                  </a:lnTo>
                  <a:lnTo>
                    <a:pt x="272" y="2171"/>
                  </a:lnTo>
                  <a:lnTo>
                    <a:pt x="288" y="2150"/>
                  </a:lnTo>
                  <a:lnTo>
                    <a:pt x="321" y="2128"/>
                  </a:lnTo>
                  <a:lnTo>
                    <a:pt x="359" y="2122"/>
                  </a:lnTo>
                  <a:lnTo>
                    <a:pt x="337" y="2079"/>
                  </a:lnTo>
                  <a:lnTo>
                    <a:pt x="283" y="1970"/>
                  </a:lnTo>
                  <a:lnTo>
                    <a:pt x="229" y="1801"/>
                  </a:lnTo>
                  <a:lnTo>
                    <a:pt x="207" y="1605"/>
                  </a:lnTo>
                  <a:lnTo>
                    <a:pt x="207" y="1611"/>
                  </a:lnTo>
                  <a:lnTo>
                    <a:pt x="201" y="1584"/>
                  </a:lnTo>
                  <a:lnTo>
                    <a:pt x="201" y="1524"/>
                  </a:lnTo>
                  <a:lnTo>
                    <a:pt x="207" y="1437"/>
                  </a:lnTo>
                  <a:lnTo>
                    <a:pt x="223" y="1333"/>
                  </a:lnTo>
                  <a:lnTo>
                    <a:pt x="250" y="1208"/>
                  </a:lnTo>
                  <a:lnTo>
                    <a:pt x="288" y="1072"/>
                  </a:lnTo>
                  <a:lnTo>
                    <a:pt x="343" y="930"/>
                  </a:lnTo>
                  <a:lnTo>
                    <a:pt x="419" y="789"/>
                  </a:lnTo>
                  <a:lnTo>
                    <a:pt x="517" y="647"/>
                  </a:lnTo>
                  <a:lnTo>
                    <a:pt x="642" y="517"/>
                  </a:lnTo>
                  <a:lnTo>
                    <a:pt x="795" y="402"/>
                  </a:lnTo>
                  <a:lnTo>
                    <a:pt x="975" y="299"/>
                  </a:lnTo>
                  <a:lnTo>
                    <a:pt x="1198" y="223"/>
                  </a:lnTo>
                  <a:lnTo>
                    <a:pt x="1454" y="179"/>
                  </a:lnTo>
                  <a:lnTo>
                    <a:pt x="1748" y="16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2" name="Freeform 53"/>
            <p:cNvSpPr>
              <a:spLocks/>
            </p:cNvSpPr>
            <p:nvPr/>
          </p:nvSpPr>
          <p:spPr bwMode="auto">
            <a:xfrm rot="1437127">
              <a:off x="2080" y="1855"/>
              <a:ext cx="175" cy="43"/>
            </a:xfrm>
            <a:custGeom>
              <a:avLst/>
              <a:gdLst>
                <a:gd name="T0" fmla="*/ 0 w 267"/>
                <a:gd name="T1" fmla="*/ 3 h 65"/>
                <a:gd name="T2" fmla="*/ 5 w 267"/>
                <a:gd name="T3" fmla="*/ 0 h 65"/>
                <a:gd name="T4" fmla="*/ 75 w 267"/>
                <a:gd name="T5" fmla="*/ 16 h 65"/>
                <a:gd name="T6" fmla="*/ 71 w 267"/>
                <a:gd name="T7" fmla="*/ 19 h 65"/>
                <a:gd name="T8" fmla="*/ 0 w 267"/>
                <a:gd name="T9" fmla="*/ 3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65"/>
                <a:gd name="T17" fmla="*/ 267 w 267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65">
                  <a:moveTo>
                    <a:pt x="0" y="11"/>
                  </a:moveTo>
                  <a:lnTo>
                    <a:pt x="16" y="0"/>
                  </a:lnTo>
                  <a:lnTo>
                    <a:pt x="267" y="54"/>
                  </a:lnTo>
                  <a:lnTo>
                    <a:pt x="251" y="6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3" name="Freeform 54"/>
            <p:cNvSpPr>
              <a:spLocks/>
            </p:cNvSpPr>
            <p:nvPr/>
          </p:nvSpPr>
          <p:spPr bwMode="auto">
            <a:xfrm rot="10205201">
              <a:off x="3029" y="1953"/>
              <a:ext cx="219" cy="1017"/>
            </a:xfrm>
            <a:custGeom>
              <a:avLst/>
              <a:gdLst>
                <a:gd name="T0" fmla="*/ 67 w 332"/>
                <a:gd name="T1" fmla="*/ 116 h 1562"/>
                <a:gd name="T2" fmla="*/ 77 w 332"/>
                <a:gd name="T3" fmla="*/ 114 h 1562"/>
                <a:gd name="T4" fmla="*/ 86 w 332"/>
                <a:gd name="T5" fmla="*/ 108 h 1562"/>
                <a:gd name="T6" fmla="*/ 92 w 332"/>
                <a:gd name="T7" fmla="*/ 100 h 1562"/>
                <a:gd name="T8" fmla="*/ 95 w 332"/>
                <a:gd name="T9" fmla="*/ 90 h 1562"/>
                <a:gd name="T10" fmla="*/ 95 w 332"/>
                <a:gd name="T11" fmla="*/ 81 h 1562"/>
                <a:gd name="T12" fmla="*/ 90 w 332"/>
                <a:gd name="T13" fmla="*/ 74 h 1562"/>
                <a:gd name="T14" fmla="*/ 84 w 332"/>
                <a:gd name="T15" fmla="*/ 66 h 1562"/>
                <a:gd name="T16" fmla="*/ 77 w 332"/>
                <a:gd name="T17" fmla="*/ 61 h 1562"/>
                <a:gd name="T18" fmla="*/ 77 w 332"/>
                <a:gd name="T19" fmla="*/ 61 h 1562"/>
                <a:gd name="T20" fmla="*/ 89 w 332"/>
                <a:gd name="T21" fmla="*/ 1 h 1562"/>
                <a:gd name="T22" fmla="*/ 72 w 332"/>
                <a:gd name="T23" fmla="*/ 0 h 1562"/>
                <a:gd name="T24" fmla="*/ 63 w 332"/>
                <a:gd name="T25" fmla="*/ 60 h 1562"/>
                <a:gd name="T26" fmla="*/ 63 w 332"/>
                <a:gd name="T27" fmla="*/ 60 h 1562"/>
                <a:gd name="T28" fmla="*/ 53 w 332"/>
                <a:gd name="T29" fmla="*/ 63 h 1562"/>
                <a:gd name="T30" fmla="*/ 46 w 332"/>
                <a:gd name="T31" fmla="*/ 68 h 1562"/>
                <a:gd name="T32" fmla="*/ 39 w 332"/>
                <a:gd name="T33" fmla="*/ 76 h 1562"/>
                <a:gd name="T34" fmla="*/ 36 w 332"/>
                <a:gd name="T35" fmla="*/ 86 h 1562"/>
                <a:gd name="T36" fmla="*/ 36 w 332"/>
                <a:gd name="T37" fmla="*/ 94 h 1562"/>
                <a:gd name="T38" fmla="*/ 40 w 332"/>
                <a:gd name="T39" fmla="*/ 102 h 1562"/>
                <a:gd name="T40" fmla="*/ 46 w 332"/>
                <a:gd name="T41" fmla="*/ 108 h 1562"/>
                <a:gd name="T42" fmla="*/ 53 w 332"/>
                <a:gd name="T43" fmla="*/ 114 h 1562"/>
                <a:gd name="T44" fmla="*/ 53 w 332"/>
                <a:gd name="T45" fmla="*/ 114 h 1562"/>
                <a:gd name="T46" fmla="*/ 0 w 332"/>
                <a:gd name="T47" fmla="*/ 430 h 1562"/>
                <a:gd name="T48" fmla="*/ 8 w 332"/>
                <a:gd name="T49" fmla="*/ 431 h 1562"/>
                <a:gd name="T50" fmla="*/ 67 w 332"/>
                <a:gd name="T51" fmla="*/ 116 h 1562"/>
                <a:gd name="T52" fmla="*/ 67 w 332"/>
                <a:gd name="T53" fmla="*/ 116 h 156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32"/>
                <a:gd name="T82" fmla="*/ 0 h 1562"/>
                <a:gd name="T83" fmla="*/ 332 w 332"/>
                <a:gd name="T84" fmla="*/ 1562 h 156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32" h="1562">
                  <a:moveTo>
                    <a:pt x="234" y="419"/>
                  </a:moveTo>
                  <a:lnTo>
                    <a:pt x="267" y="413"/>
                  </a:lnTo>
                  <a:lnTo>
                    <a:pt x="299" y="392"/>
                  </a:lnTo>
                  <a:lnTo>
                    <a:pt x="321" y="364"/>
                  </a:lnTo>
                  <a:lnTo>
                    <a:pt x="332" y="326"/>
                  </a:lnTo>
                  <a:lnTo>
                    <a:pt x="332" y="294"/>
                  </a:lnTo>
                  <a:lnTo>
                    <a:pt x="316" y="266"/>
                  </a:lnTo>
                  <a:lnTo>
                    <a:pt x="294" y="239"/>
                  </a:lnTo>
                  <a:lnTo>
                    <a:pt x="267" y="223"/>
                  </a:lnTo>
                  <a:lnTo>
                    <a:pt x="310" y="5"/>
                  </a:lnTo>
                  <a:lnTo>
                    <a:pt x="250" y="0"/>
                  </a:lnTo>
                  <a:lnTo>
                    <a:pt x="218" y="218"/>
                  </a:lnTo>
                  <a:lnTo>
                    <a:pt x="185" y="228"/>
                  </a:lnTo>
                  <a:lnTo>
                    <a:pt x="158" y="245"/>
                  </a:lnTo>
                  <a:lnTo>
                    <a:pt x="136" y="277"/>
                  </a:lnTo>
                  <a:lnTo>
                    <a:pt x="125" y="310"/>
                  </a:lnTo>
                  <a:lnTo>
                    <a:pt x="125" y="343"/>
                  </a:lnTo>
                  <a:lnTo>
                    <a:pt x="141" y="370"/>
                  </a:lnTo>
                  <a:lnTo>
                    <a:pt x="158" y="392"/>
                  </a:lnTo>
                  <a:lnTo>
                    <a:pt x="185" y="413"/>
                  </a:lnTo>
                  <a:lnTo>
                    <a:pt x="0" y="1556"/>
                  </a:lnTo>
                  <a:lnTo>
                    <a:pt x="27" y="1562"/>
                  </a:lnTo>
                  <a:lnTo>
                    <a:pt x="234" y="4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4" name="Line 55"/>
            <p:cNvSpPr>
              <a:spLocks noChangeShapeType="1"/>
            </p:cNvSpPr>
            <p:nvPr/>
          </p:nvSpPr>
          <p:spPr bwMode="auto">
            <a:xfrm rot="1437127">
              <a:off x="3121" y="1895"/>
              <a:ext cx="40" cy="7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5" name="Freeform 56"/>
            <p:cNvSpPr>
              <a:spLocks/>
            </p:cNvSpPr>
            <p:nvPr/>
          </p:nvSpPr>
          <p:spPr bwMode="auto">
            <a:xfrm rot="1437127">
              <a:off x="3057" y="1993"/>
              <a:ext cx="94" cy="115"/>
            </a:xfrm>
            <a:custGeom>
              <a:avLst/>
              <a:gdLst>
                <a:gd name="T0" fmla="*/ 32 w 142"/>
                <a:gd name="T1" fmla="*/ 48 h 175"/>
                <a:gd name="T2" fmla="*/ 23 w 142"/>
                <a:gd name="T3" fmla="*/ 50 h 175"/>
                <a:gd name="T4" fmla="*/ 14 w 142"/>
                <a:gd name="T5" fmla="*/ 48 h 175"/>
                <a:gd name="T6" fmla="*/ 9 w 142"/>
                <a:gd name="T7" fmla="*/ 42 h 175"/>
                <a:gd name="T8" fmla="*/ 3 w 142"/>
                <a:gd name="T9" fmla="*/ 34 h 175"/>
                <a:gd name="T10" fmla="*/ 0 w 142"/>
                <a:gd name="T11" fmla="*/ 26 h 175"/>
                <a:gd name="T12" fmla="*/ 0 w 142"/>
                <a:gd name="T13" fmla="*/ 17 h 175"/>
                <a:gd name="T14" fmla="*/ 2 w 142"/>
                <a:gd name="T15" fmla="*/ 9 h 175"/>
                <a:gd name="T16" fmla="*/ 10 w 142"/>
                <a:gd name="T17" fmla="*/ 2 h 175"/>
                <a:gd name="T18" fmla="*/ 11 w 142"/>
                <a:gd name="T19" fmla="*/ 0 h 175"/>
                <a:gd name="T20" fmla="*/ 14 w 142"/>
                <a:gd name="T21" fmla="*/ 0 h 175"/>
                <a:gd name="T22" fmla="*/ 17 w 142"/>
                <a:gd name="T23" fmla="*/ 0 h 175"/>
                <a:gd name="T24" fmla="*/ 21 w 142"/>
                <a:gd name="T25" fmla="*/ 0 h 175"/>
                <a:gd name="T26" fmla="*/ 23 w 142"/>
                <a:gd name="T27" fmla="*/ 2 h 175"/>
                <a:gd name="T28" fmla="*/ 25 w 142"/>
                <a:gd name="T29" fmla="*/ 2 h 175"/>
                <a:gd name="T30" fmla="*/ 27 w 142"/>
                <a:gd name="T31" fmla="*/ 3 h 175"/>
                <a:gd name="T32" fmla="*/ 28 w 142"/>
                <a:gd name="T33" fmla="*/ 6 h 175"/>
                <a:gd name="T34" fmla="*/ 19 w 142"/>
                <a:gd name="T35" fmla="*/ 11 h 175"/>
                <a:gd name="T36" fmla="*/ 19 w 142"/>
                <a:gd name="T37" fmla="*/ 9 h 175"/>
                <a:gd name="T38" fmla="*/ 17 w 142"/>
                <a:gd name="T39" fmla="*/ 8 h 175"/>
                <a:gd name="T40" fmla="*/ 14 w 142"/>
                <a:gd name="T41" fmla="*/ 8 h 175"/>
                <a:gd name="T42" fmla="*/ 13 w 142"/>
                <a:gd name="T43" fmla="*/ 9 h 175"/>
                <a:gd name="T44" fmla="*/ 10 w 142"/>
                <a:gd name="T45" fmla="*/ 12 h 175"/>
                <a:gd name="T46" fmla="*/ 9 w 142"/>
                <a:gd name="T47" fmla="*/ 16 h 175"/>
                <a:gd name="T48" fmla="*/ 10 w 142"/>
                <a:gd name="T49" fmla="*/ 20 h 175"/>
                <a:gd name="T50" fmla="*/ 11 w 142"/>
                <a:gd name="T51" fmla="*/ 25 h 175"/>
                <a:gd name="T52" fmla="*/ 11 w 142"/>
                <a:gd name="T53" fmla="*/ 25 h 175"/>
                <a:gd name="T54" fmla="*/ 11 w 142"/>
                <a:gd name="T55" fmla="*/ 23 h 175"/>
                <a:gd name="T56" fmla="*/ 13 w 142"/>
                <a:gd name="T57" fmla="*/ 22 h 175"/>
                <a:gd name="T58" fmla="*/ 14 w 142"/>
                <a:gd name="T59" fmla="*/ 18 h 175"/>
                <a:gd name="T60" fmla="*/ 17 w 142"/>
                <a:gd name="T61" fmla="*/ 17 h 175"/>
                <a:gd name="T62" fmla="*/ 24 w 142"/>
                <a:gd name="T63" fmla="*/ 16 h 175"/>
                <a:gd name="T64" fmla="*/ 30 w 142"/>
                <a:gd name="T65" fmla="*/ 17 h 175"/>
                <a:gd name="T66" fmla="*/ 34 w 142"/>
                <a:gd name="T67" fmla="*/ 20 h 175"/>
                <a:gd name="T68" fmla="*/ 40 w 142"/>
                <a:gd name="T69" fmla="*/ 25 h 175"/>
                <a:gd name="T70" fmla="*/ 41 w 142"/>
                <a:gd name="T71" fmla="*/ 33 h 175"/>
                <a:gd name="T72" fmla="*/ 41 w 142"/>
                <a:gd name="T73" fmla="*/ 38 h 175"/>
                <a:gd name="T74" fmla="*/ 38 w 142"/>
                <a:gd name="T75" fmla="*/ 45 h 175"/>
                <a:gd name="T76" fmla="*/ 32 w 142"/>
                <a:gd name="T77" fmla="*/ 48 h 175"/>
                <a:gd name="T78" fmla="*/ 28 w 142"/>
                <a:gd name="T79" fmla="*/ 42 h 175"/>
                <a:gd name="T80" fmla="*/ 30 w 142"/>
                <a:gd name="T81" fmla="*/ 40 h 175"/>
                <a:gd name="T82" fmla="*/ 32 w 142"/>
                <a:gd name="T83" fmla="*/ 37 h 175"/>
                <a:gd name="T84" fmla="*/ 32 w 142"/>
                <a:gd name="T85" fmla="*/ 34 h 175"/>
                <a:gd name="T86" fmla="*/ 30 w 142"/>
                <a:gd name="T87" fmla="*/ 30 h 175"/>
                <a:gd name="T88" fmla="*/ 27 w 142"/>
                <a:gd name="T89" fmla="*/ 26 h 175"/>
                <a:gd name="T90" fmla="*/ 25 w 142"/>
                <a:gd name="T91" fmla="*/ 25 h 175"/>
                <a:gd name="T92" fmla="*/ 23 w 142"/>
                <a:gd name="T93" fmla="*/ 23 h 175"/>
                <a:gd name="T94" fmla="*/ 19 w 142"/>
                <a:gd name="T95" fmla="*/ 25 h 175"/>
                <a:gd name="T96" fmla="*/ 17 w 142"/>
                <a:gd name="T97" fmla="*/ 26 h 175"/>
                <a:gd name="T98" fmla="*/ 16 w 142"/>
                <a:gd name="T99" fmla="*/ 30 h 175"/>
                <a:gd name="T100" fmla="*/ 16 w 142"/>
                <a:gd name="T101" fmla="*/ 33 h 175"/>
                <a:gd name="T102" fmla="*/ 16 w 142"/>
                <a:gd name="T103" fmla="*/ 36 h 175"/>
                <a:gd name="T104" fmla="*/ 19 w 142"/>
                <a:gd name="T105" fmla="*/ 38 h 175"/>
                <a:gd name="T106" fmla="*/ 23 w 142"/>
                <a:gd name="T107" fmla="*/ 42 h 175"/>
                <a:gd name="T108" fmla="*/ 25 w 142"/>
                <a:gd name="T109" fmla="*/ 42 h 175"/>
                <a:gd name="T110" fmla="*/ 28 w 142"/>
                <a:gd name="T111" fmla="*/ 42 h 175"/>
                <a:gd name="T112" fmla="*/ 32 w 142"/>
                <a:gd name="T113" fmla="*/ 48 h 17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42"/>
                <a:gd name="T172" fmla="*/ 0 h 175"/>
                <a:gd name="T173" fmla="*/ 142 w 142"/>
                <a:gd name="T174" fmla="*/ 175 h 17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42" h="175">
                  <a:moveTo>
                    <a:pt x="109" y="169"/>
                  </a:moveTo>
                  <a:lnTo>
                    <a:pt x="77" y="175"/>
                  </a:lnTo>
                  <a:lnTo>
                    <a:pt x="49" y="169"/>
                  </a:lnTo>
                  <a:lnTo>
                    <a:pt x="28" y="147"/>
                  </a:lnTo>
                  <a:lnTo>
                    <a:pt x="11" y="120"/>
                  </a:lnTo>
                  <a:lnTo>
                    <a:pt x="0" y="93"/>
                  </a:lnTo>
                  <a:lnTo>
                    <a:pt x="0" y="60"/>
                  </a:lnTo>
                  <a:lnTo>
                    <a:pt x="6" y="33"/>
                  </a:lnTo>
                  <a:lnTo>
                    <a:pt x="33" y="6"/>
                  </a:lnTo>
                  <a:lnTo>
                    <a:pt x="38" y="0"/>
                  </a:lnTo>
                  <a:lnTo>
                    <a:pt x="49" y="0"/>
                  </a:lnTo>
                  <a:lnTo>
                    <a:pt x="60" y="0"/>
                  </a:lnTo>
                  <a:lnTo>
                    <a:pt x="71" y="0"/>
                  </a:lnTo>
                  <a:lnTo>
                    <a:pt x="77" y="6"/>
                  </a:lnTo>
                  <a:lnTo>
                    <a:pt x="88" y="6"/>
                  </a:lnTo>
                  <a:lnTo>
                    <a:pt x="93" y="11"/>
                  </a:lnTo>
                  <a:lnTo>
                    <a:pt x="98" y="22"/>
                  </a:lnTo>
                  <a:lnTo>
                    <a:pt x="66" y="39"/>
                  </a:lnTo>
                  <a:lnTo>
                    <a:pt x="66" y="33"/>
                  </a:lnTo>
                  <a:lnTo>
                    <a:pt x="60" y="28"/>
                  </a:lnTo>
                  <a:lnTo>
                    <a:pt x="49" y="28"/>
                  </a:lnTo>
                  <a:lnTo>
                    <a:pt x="44" y="33"/>
                  </a:lnTo>
                  <a:lnTo>
                    <a:pt x="33" y="44"/>
                  </a:lnTo>
                  <a:lnTo>
                    <a:pt x="28" y="55"/>
                  </a:lnTo>
                  <a:lnTo>
                    <a:pt x="33" y="71"/>
                  </a:lnTo>
                  <a:lnTo>
                    <a:pt x="38" y="88"/>
                  </a:lnTo>
                  <a:lnTo>
                    <a:pt x="38" y="82"/>
                  </a:lnTo>
                  <a:lnTo>
                    <a:pt x="44" y="77"/>
                  </a:lnTo>
                  <a:lnTo>
                    <a:pt x="49" y="66"/>
                  </a:lnTo>
                  <a:lnTo>
                    <a:pt x="60" y="60"/>
                  </a:lnTo>
                  <a:lnTo>
                    <a:pt x="82" y="55"/>
                  </a:lnTo>
                  <a:lnTo>
                    <a:pt x="104" y="60"/>
                  </a:lnTo>
                  <a:lnTo>
                    <a:pt x="120" y="71"/>
                  </a:lnTo>
                  <a:lnTo>
                    <a:pt x="137" y="88"/>
                  </a:lnTo>
                  <a:lnTo>
                    <a:pt x="142" y="115"/>
                  </a:lnTo>
                  <a:lnTo>
                    <a:pt x="142" y="136"/>
                  </a:lnTo>
                  <a:lnTo>
                    <a:pt x="131" y="158"/>
                  </a:lnTo>
                  <a:lnTo>
                    <a:pt x="109" y="169"/>
                  </a:lnTo>
                  <a:lnTo>
                    <a:pt x="98" y="147"/>
                  </a:lnTo>
                  <a:lnTo>
                    <a:pt x="104" y="142"/>
                  </a:lnTo>
                  <a:lnTo>
                    <a:pt x="109" y="131"/>
                  </a:lnTo>
                  <a:lnTo>
                    <a:pt x="109" y="120"/>
                  </a:lnTo>
                  <a:lnTo>
                    <a:pt x="104" y="104"/>
                  </a:lnTo>
                  <a:lnTo>
                    <a:pt x="93" y="93"/>
                  </a:lnTo>
                  <a:lnTo>
                    <a:pt x="88" y="88"/>
                  </a:lnTo>
                  <a:lnTo>
                    <a:pt x="77" y="82"/>
                  </a:lnTo>
                  <a:lnTo>
                    <a:pt x="66" y="88"/>
                  </a:lnTo>
                  <a:lnTo>
                    <a:pt x="60" y="93"/>
                  </a:lnTo>
                  <a:lnTo>
                    <a:pt x="55" y="104"/>
                  </a:lnTo>
                  <a:lnTo>
                    <a:pt x="55" y="115"/>
                  </a:lnTo>
                  <a:lnTo>
                    <a:pt x="55" y="126"/>
                  </a:lnTo>
                  <a:lnTo>
                    <a:pt x="66" y="136"/>
                  </a:lnTo>
                  <a:lnTo>
                    <a:pt x="77" y="147"/>
                  </a:lnTo>
                  <a:lnTo>
                    <a:pt x="88" y="147"/>
                  </a:lnTo>
                  <a:lnTo>
                    <a:pt x="98" y="147"/>
                  </a:lnTo>
                  <a:lnTo>
                    <a:pt x="109" y="1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6" name="Freeform 57"/>
            <p:cNvSpPr>
              <a:spLocks/>
            </p:cNvSpPr>
            <p:nvPr/>
          </p:nvSpPr>
          <p:spPr bwMode="auto">
            <a:xfrm rot="1437127">
              <a:off x="3145" y="1990"/>
              <a:ext cx="97" cy="117"/>
            </a:xfrm>
            <a:custGeom>
              <a:avLst/>
              <a:gdLst>
                <a:gd name="T0" fmla="*/ 10 w 147"/>
                <a:gd name="T1" fmla="*/ 1 h 179"/>
                <a:gd name="T2" fmla="*/ 3 w 147"/>
                <a:gd name="T3" fmla="*/ 6 h 179"/>
                <a:gd name="T4" fmla="*/ 0 w 147"/>
                <a:gd name="T5" fmla="*/ 14 h 179"/>
                <a:gd name="T6" fmla="*/ 0 w 147"/>
                <a:gd name="T7" fmla="*/ 22 h 179"/>
                <a:gd name="T8" fmla="*/ 5 w 147"/>
                <a:gd name="T9" fmla="*/ 32 h 179"/>
                <a:gd name="T10" fmla="*/ 11 w 147"/>
                <a:gd name="T11" fmla="*/ 42 h 179"/>
                <a:gd name="T12" fmla="*/ 17 w 147"/>
                <a:gd name="T13" fmla="*/ 49 h 179"/>
                <a:gd name="T14" fmla="*/ 25 w 147"/>
                <a:gd name="T15" fmla="*/ 50 h 179"/>
                <a:gd name="T16" fmla="*/ 33 w 147"/>
                <a:gd name="T17" fmla="*/ 47 h 179"/>
                <a:gd name="T18" fmla="*/ 39 w 147"/>
                <a:gd name="T19" fmla="*/ 42 h 179"/>
                <a:gd name="T20" fmla="*/ 42 w 147"/>
                <a:gd name="T21" fmla="*/ 37 h 179"/>
                <a:gd name="T22" fmla="*/ 42 w 147"/>
                <a:gd name="T23" fmla="*/ 27 h 179"/>
                <a:gd name="T24" fmla="*/ 38 w 147"/>
                <a:gd name="T25" fmla="*/ 16 h 179"/>
                <a:gd name="T26" fmla="*/ 32 w 147"/>
                <a:gd name="T27" fmla="*/ 8 h 179"/>
                <a:gd name="T28" fmla="*/ 25 w 147"/>
                <a:gd name="T29" fmla="*/ 1 h 179"/>
                <a:gd name="T30" fmla="*/ 17 w 147"/>
                <a:gd name="T31" fmla="*/ 0 h 179"/>
                <a:gd name="T32" fmla="*/ 10 w 147"/>
                <a:gd name="T33" fmla="*/ 1 h 179"/>
                <a:gd name="T34" fmla="*/ 13 w 147"/>
                <a:gd name="T35" fmla="*/ 9 h 179"/>
                <a:gd name="T36" fmla="*/ 17 w 147"/>
                <a:gd name="T37" fmla="*/ 8 h 179"/>
                <a:gd name="T38" fmla="*/ 20 w 147"/>
                <a:gd name="T39" fmla="*/ 10 h 179"/>
                <a:gd name="T40" fmla="*/ 24 w 147"/>
                <a:gd name="T41" fmla="*/ 15 h 179"/>
                <a:gd name="T42" fmla="*/ 28 w 147"/>
                <a:gd name="T43" fmla="*/ 22 h 179"/>
                <a:gd name="T44" fmla="*/ 32 w 147"/>
                <a:gd name="T45" fmla="*/ 29 h 179"/>
                <a:gd name="T46" fmla="*/ 33 w 147"/>
                <a:gd name="T47" fmla="*/ 35 h 179"/>
                <a:gd name="T48" fmla="*/ 32 w 147"/>
                <a:gd name="T49" fmla="*/ 38 h 179"/>
                <a:gd name="T50" fmla="*/ 28 w 147"/>
                <a:gd name="T51" fmla="*/ 41 h 179"/>
                <a:gd name="T52" fmla="*/ 25 w 147"/>
                <a:gd name="T53" fmla="*/ 41 h 179"/>
                <a:gd name="T54" fmla="*/ 22 w 147"/>
                <a:gd name="T55" fmla="*/ 39 h 179"/>
                <a:gd name="T56" fmla="*/ 19 w 147"/>
                <a:gd name="T57" fmla="*/ 35 h 179"/>
                <a:gd name="T58" fmla="*/ 14 w 147"/>
                <a:gd name="T59" fmla="*/ 27 h 179"/>
                <a:gd name="T60" fmla="*/ 11 w 147"/>
                <a:gd name="T61" fmla="*/ 20 h 179"/>
                <a:gd name="T62" fmla="*/ 10 w 147"/>
                <a:gd name="T63" fmla="*/ 15 h 179"/>
                <a:gd name="T64" fmla="*/ 10 w 147"/>
                <a:gd name="T65" fmla="*/ 12 h 179"/>
                <a:gd name="T66" fmla="*/ 13 w 147"/>
                <a:gd name="T67" fmla="*/ 9 h 179"/>
                <a:gd name="T68" fmla="*/ 10 w 147"/>
                <a:gd name="T69" fmla="*/ 1 h 1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7"/>
                <a:gd name="T106" fmla="*/ 0 h 179"/>
                <a:gd name="T107" fmla="*/ 147 w 147"/>
                <a:gd name="T108" fmla="*/ 179 h 1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7" h="179">
                  <a:moveTo>
                    <a:pt x="33" y="5"/>
                  </a:moveTo>
                  <a:lnTo>
                    <a:pt x="11" y="21"/>
                  </a:lnTo>
                  <a:lnTo>
                    <a:pt x="0" y="49"/>
                  </a:lnTo>
                  <a:lnTo>
                    <a:pt x="0" y="76"/>
                  </a:lnTo>
                  <a:lnTo>
                    <a:pt x="17" y="114"/>
                  </a:lnTo>
                  <a:lnTo>
                    <a:pt x="38" y="152"/>
                  </a:lnTo>
                  <a:lnTo>
                    <a:pt x="60" y="174"/>
                  </a:lnTo>
                  <a:lnTo>
                    <a:pt x="87" y="179"/>
                  </a:lnTo>
                  <a:lnTo>
                    <a:pt x="115" y="168"/>
                  </a:lnTo>
                  <a:lnTo>
                    <a:pt x="136" y="152"/>
                  </a:lnTo>
                  <a:lnTo>
                    <a:pt x="147" y="130"/>
                  </a:lnTo>
                  <a:lnTo>
                    <a:pt x="147" y="98"/>
                  </a:lnTo>
                  <a:lnTo>
                    <a:pt x="131" y="59"/>
                  </a:lnTo>
                  <a:lnTo>
                    <a:pt x="109" y="27"/>
                  </a:lnTo>
                  <a:lnTo>
                    <a:pt x="87" y="5"/>
                  </a:lnTo>
                  <a:lnTo>
                    <a:pt x="60" y="0"/>
                  </a:lnTo>
                  <a:lnTo>
                    <a:pt x="33" y="5"/>
                  </a:lnTo>
                  <a:lnTo>
                    <a:pt x="44" y="32"/>
                  </a:lnTo>
                  <a:lnTo>
                    <a:pt x="60" y="27"/>
                  </a:lnTo>
                  <a:lnTo>
                    <a:pt x="71" y="38"/>
                  </a:lnTo>
                  <a:lnTo>
                    <a:pt x="82" y="54"/>
                  </a:lnTo>
                  <a:lnTo>
                    <a:pt x="98" y="76"/>
                  </a:lnTo>
                  <a:lnTo>
                    <a:pt x="109" y="103"/>
                  </a:lnTo>
                  <a:lnTo>
                    <a:pt x="115" y="125"/>
                  </a:lnTo>
                  <a:lnTo>
                    <a:pt x="109" y="136"/>
                  </a:lnTo>
                  <a:lnTo>
                    <a:pt x="98" y="147"/>
                  </a:lnTo>
                  <a:lnTo>
                    <a:pt x="87" y="147"/>
                  </a:lnTo>
                  <a:lnTo>
                    <a:pt x="76" y="141"/>
                  </a:lnTo>
                  <a:lnTo>
                    <a:pt x="66" y="125"/>
                  </a:lnTo>
                  <a:lnTo>
                    <a:pt x="49" y="98"/>
                  </a:lnTo>
                  <a:lnTo>
                    <a:pt x="38" y="70"/>
                  </a:lnTo>
                  <a:lnTo>
                    <a:pt x="33" y="54"/>
                  </a:lnTo>
                  <a:lnTo>
                    <a:pt x="33" y="43"/>
                  </a:lnTo>
                  <a:lnTo>
                    <a:pt x="44" y="32"/>
                  </a:lnTo>
                  <a:lnTo>
                    <a:pt x="33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7" name="Freeform 58"/>
            <p:cNvSpPr>
              <a:spLocks/>
            </p:cNvSpPr>
            <p:nvPr/>
          </p:nvSpPr>
          <p:spPr bwMode="auto">
            <a:xfrm rot="1437127">
              <a:off x="2797" y="2103"/>
              <a:ext cx="102" cy="127"/>
            </a:xfrm>
            <a:custGeom>
              <a:avLst/>
              <a:gdLst>
                <a:gd name="T0" fmla="*/ 15 w 152"/>
                <a:gd name="T1" fmla="*/ 27 h 196"/>
                <a:gd name="T2" fmla="*/ 16 w 152"/>
                <a:gd name="T3" fmla="*/ 25 h 196"/>
                <a:gd name="T4" fmla="*/ 16 w 152"/>
                <a:gd name="T5" fmla="*/ 23 h 196"/>
                <a:gd name="T6" fmla="*/ 18 w 152"/>
                <a:gd name="T7" fmla="*/ 22 h 196"/>
                <a:gd name="T8" fmla="*/ 21 w 152"/>
                <a:gd name="T9" fmla="*/ 21 h 196"/>
                <a:gd name="T10" fmla="*/ 26 w 152"/>
                <a:gd name="T11" fmla="*/ 19 h 196"/>
                <a:gd name="T12" fmla="*/ 33 w 152"/>
                <a:gd name="T13" fmla="*/ 19 h 196"/>
                <a:gd name="T14" fmla="*/ 39 w 152"/>
                <a:gd name="T15" fmla="*/ 22 h 196"/>
                <a:gd name="T16" fmla="*/ 44 w 152"/>
                <a:gd name="T17" fmla="*/ 28 h 196"/>
                <a:gd name="T18" fmla="*/ 46 w 152"/>
                <a:gd name="T19" fmla="*/ 34 h 196"/>
                <a:gd name="T20" fmla="*/ 46 w 152"/>
                <a:gd name="T21" fmla="*/ 40 h 196"/>
                <a:gd name="T22" fmla="*/ 43 w 152"/>
                <a:gd name="T23" fmla="*/ 46 h 196"/>
                <a:gd name="T24" fmla="*/ 34 w 152"/>
                <a:gd name="T25" fmla="*/ 52 h 196"/>
                <a:gd name="T26" fmla="*/ 30 w 152"/>
                <a:gd name="T27" fmla="*/ 53 h 196"/>
                <a:gd name="T28" fmla="*/ 23 w 152"/>
                <a:gd name="T29" fmla="*/ 53 h 196"/>
                <a:gd name="T30" fmla="*/ 16 w 152"/>
                <a:gd name="T31" fmla="*/ 51 h 196"/>
                <a:gd name="T32" fmla="*/ 11 w 152"/>
                <a:gd name="T33" fmla="*/ 46 h 196"/>
                <a:gd name="T34" fmla="*/ 21 w 152"/>
                <a:gd name="T35" fmla="*/ 41 h 196"/>
                <a:gd name="T36" fmla="*/ 24 w 152"/>
                <a:gd name="T37" fmla="*/ 43 h 196"/>
                <a:gd name="T38" fmla="*/ 26 w 152"/>
                <a:gd name="T39" fmla="*/ 45 h 196"/>
                <a:gd name="T40" fmla="*/ 30 w 152"/>
                <a:gd name="T41" fmla="*/ 45 h 196"/>
                <a:gd name="T42" fmla="*/ 31 w 152"/>
                <a:gd name="T43" fmla="*/ 45 h 196"/>
                <a:gd name="T44" fmla="*/ 34 w 152"/>
                <a:gd name="T45" fmla="*/ 43 h 196"/>
                <a:gd name="T46" fmla="*/ 36 w 152"/>
                <a:gd name="T47" fmla="*/ 40 h 196"/>
                <a:gd name="T48" fmla="*/ 36 w 152"/>
                <a:gd name="T49" fmla="*/ 35 h 196"/>
                <a:gd name="T50" fmla="*/ 34 w 152"/>
                <a:gd name="T51" fmla="*/ 32 h 196"/>
                <a:gd name="T52" fmla="*/ 33 w 152"/>
                <a:gd name="T53" fmla="*/ 31 h 196"/>
                <a:gd name="T54" fmla="*/ 30 w 152"/>
                <a:gd name="T55" fmla="*/ 28 h 196"/>
                <a:gd name="T56" fmla="*/ 26 w 152"/>
                <a:gd name="T57" fmla="*/ 28 h 196"/>
                <a:gd name="T58" fmla="*/ 23 w 152"/>
                <a:gd name="T59" fmla="*/ 28 h 196"/>
                <a:gd name="T60" fmla="*/ 21 w 152"/>
                <a:gd name="T61" fmla="*/ 28 h 196"/>
                <a:gd name="T62" fmla="*/ 20 w 152"/>
                <a:gd name="T63" fmla="*/ 30 h 196"/>
                <a:gd name="T64" fmla="*/ 18 w 152"/>
                <a:gd name="T65" fmla="*/ 31 h 196"/>
                <a:gd name="T66" fmla="*/ 18 w 152"/>
                <a:gd name="T67" fmla="*/ 34 h 196"/>
                <a:gd name="T68" fmla="*/ 9 w 152"/>
                <a:gd name="T69" fmla="*/ 37 h 196"/>
                <a:gd name="T70" fmla="*/ 0 w 152"/>
                <a:gd name="T71" fmla="*/ 12 h 196"/>
                <a:gd name="T72" fmla="*/ 26 w 152"/>
                <a:gd name="T73" fmla="*/ 0 h 196"/>
                <a:gd name="T74" fmla="*/ 31 w 152"/>
                <a:gd name="T75" fmla="*/ 7 h 196"/>
                <a:gd name="T76" fmla="*/ 11 w 152"/>
                <a:gd name="T77" fmla="*/ 16 h 196"/>
                <a:gd name="T78" fmla="*/ 15 w 152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6"/>
                <a:gd name="T122" fmla="*/ 152 w 152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6">
                  <a:moveTo>
                    <a:pt x="49" y="98"/>
                  </a:moveTo>
                  <a:lnTo>
                    <a:pt x="54" y="92"/>
                  </a:lnTo>
                  <a:lnTo>
                    <a:pt x="54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7" y="70"/>
                  </a:lnTo>
                  <a:lnTo>
                    <a:pt x="109" y="70"/>
                  </a:lnTo>
                  <a:lnTo>
                    <a:pt x="130" y="81"/>
                  </a:lnTo>
                  <a:lnTo>
                    <a:pt x="147" y="103"/>
                  </a:lnTo>
                  <a:lnTo>
                    <a:pt x="152" y="125"/>
                  </a:lnTo>
                  <a:lnTo>
                    <a:pt x="152" y="147"/>
                  </a:lnTo>
                  <a:lnTo>
                    <a:pt x="141" y="168"/>
                  </a:lnTo>
                  <a:lnTo>
                    <a:pt x="114" y="190"/>
                  </a:lnTo>
                  <a:lnTo>
                    <a:pt x="98" y="196"/>
                  </a:lnTo>
                  <a:lnTo>
                    <a:pt x="76" y="196"/>
                  </a:lnTo>
                  <a:lnTo>
                    <a:pt x="54" y="185"/>
                  </a:lnTo>
                  <a:lnTo>
                    <a:pt x="38" y="168"/>
                  </a:lnTo>
                  <a:lnTo>
                    <a:pt x="71" y="152"/>
                  </a:lnTo>
                  <a:lnTo>
                    <a:pt x="81" y="158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63"/>
                  </a:lnTo>
                  <a:lnTo>
                    <a:pt x="114" y="158"/>
                  </a:lnTo>
                  <a:lnTo>
                    <a:pt x="120" y="147"/>
                  </a:lnTo>
                  <a:lnTo>
                    <a:pt x="120" y="130"/>
                  </a:lnTo>
                  <a:lnTo>
                    <a:pt x="114" y="119"/>
                  </a:lnTo>
                  <a:lnTo>
                    <a:pt x="109" y="114"/>
                  </a:lnTo>
                  <a:lnTo>
                    <a:pt x="98" y="103"/>
                  </a:lnTo>
                  <a:lnTo>
                    <a:pt x="87" y="103"/>
                  </a:lnTo>
                  <a:lnTo>
                    <a:pt x="76" y="103"/>
                  </a:lnTo>
                  <a:lnTo>
                    <a:pt x="71" y="103"/>
                  </a:lnTo>
                  <a:lnTo>
                    <a:pt x="65" y="109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32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103" y="27"/>
                  </a:lnTo>
                  <a:lnTo>
                    <a:pt x="38" y="60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8" name="Freeform 59"/>
            <p:cNvSpPr>
              <a:spLocks/>
            </p:cNvSpPr>
            <p:nvPr/>
          </p:nvSpPr>
          <p:spPr bwMode="auto">
            <a:xfrm rot="1437127">
              <a:off x="3020" y="1618"/>
              <a:ext cx="223" cy="117"/>
            </a:xfrm>
            <a:custGeom>
              <a:avLst/>
              <a:gdLst>
                <a:gd name="T0" fmla="*/ 0 w 338"/>
                <a:gd name="T1" fmla="*/ 49 h 180"/>
                <a:gd name="T2" fmla="*/ 3 w 338"/>
                <a:gd name="T3" fmla="*/ 47 h 180"/>
                <a:gd name="T4" fmla="*/ 10 w 338"/>
                <a:gd name="T5" fmla="*/ 46 h 180"/>
                <a:gd name="T6" fmla="*/ 22 w 338"/>
                <a:gd name="T7" fmla="*/ 42 h 180"/>
                <a:gd name="T8" fmla="*/ 34 w 338"/>
                <a:gd name="T9" fmla="*/ 36 h 180"/>
                <a:gd name="T10" fmla="*/ 50 w 338"/>
                <a:gd name="T11" fmla="*/ 30 h 180"/>
                <a:gd name="T12" fmla="*/ 67 w 338"/>
                <a:gd name="T13" fmla="*/ 21 h 180"/>
                <a:gd name="T14" fmla="*/ 83 w 338"/>
                <a:gd name="T15" fmla="*/ 10 h 180"/>
                <a:gd name="T16" fmla="*/ 97 w 338"/>
                <a:gd name="T17" fmla="*/ 0 h 180"/>
                <a:gd name="T18" fmla="*/ 94 w 338"/>
                <a:gd name="T19" fmla="*/ 6 h 180"/>
                <a:gd name="T20" fmla="*/ 88 w 338"/>
                <a:gd name="T21" fmla="*/ 18 h 180"/>
                <a:gd name="T22" fmla="*/ 77 w 338"/>
                <a:gd name="T23" fmla="*/ 33 h 180"/>
                <a:gd name="T24" fmla="*/ 63 w 338"/>
                <a:gd name="T25" fmla="*/ 42 h 180"/>
                <a:gd name="T26" fmla="*/ 55 w 338"/>
                <a:gd name="T27" fmla="*/ 44 h 180"/>
                <a:gd name="T28" fmla="*/ 47 w 338"/>
                <a:gd name="T29" fmla="*/ 46 h 180"/>
                <a:gd name="T30" fmla="*/ 39 w 338"/>
                <a:gd name="T31" fmla="*/ 47 h 180"/>
                <a:gd name="T32" fmla="*/ 30 w 338"/>
                <a:gd name="T33" fmla="*/ 47 h 180"/>
                <a:gd name="T34" fmla="*/ 22 w 338"/>
                <a:gd name="T35" fmla="*/ 49 h 180"/>
                <a:gd name="T36" fmla="*/ 14 w 338"/>
                <a:gd name="T37" fmla="*/ 49 h 180"/>
                <a:gd name="T38" fmla="*/ 7 w 338"/>
                <a:gd name="T39" fmla="*/ 49 h 180"/>
                <a:gd name="T40" fmla="*/ 0 w 338"/>
                <a:gd name="T41" fmla="*/ 49 h 1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8"/>
                <a:gd name="T64" fmla="*/ 0 h 180"/>
                <a:gd name="T65" fmla="*/ 338 w 338"/>
                <a:gd name="T66" fmla="*/ 180 h 1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8" h="180">
                  <a:moveTo>
                    <a:pt x="0" y="180"/>
                  </a:moveTo>
                  <a:lnTo>
                    <a:pt x="11" y="174"/>
                  </a:lnTo>
                  <a:lnTo>
                    <a:pt x="33" y="169"/>
                  </a:lnTo>
                  <a:lnTo>
                    <a:pt x="77" y="153"/>
                  </a:lnTo>
                  <a:lnTo>
                    <a:pt x="120" y="131"/>
                  </a:lnTo>
                  <a:lnTo>
                    <a:pt x="175" y="109"/>
                  </a:lnTo>
                  <a:lnTo>
                    <a:pt x="234" y="76"/>
                  </a:lnTo>
                  <a:lnTo>
                    <a:pt x="289" y="38"/>
                  </a:lnTo>
                  <a:lnTo>
                    <a:pt x="338" y="0"/>
                  </a:lnTo>
                  <a:lnTo>
                    <a:pt x="327" y="22"/>
                  </a:lnTo>
                  <a:lnTo>
                    <a:pt x="305" y="65"/>
                  </a:lnTo>
                  <a:lnTo>
                    <a:pt x="267" y="120"/>
                  </a:lnTo>
                  <a:lnTo>
                    <a:pt x="218" y="153"/>
                  </a:lnTo>
                  <a:lnTo>
                    <a:pt x="191" y="158"/>
                  </a:lnTo>
                  <a:lnTo>
                    <a:pt x="164" y="169"/>
                  </a:lnTo>
                  <a:lnTo>
                    <a:pt x="136" y="174"/>
                  </a:lnTo>
                  <a:lnTo>
                    <a:pt x="104" y="174"/>
                  </a:lnTo>
                  <a:lnTo>
                    <a:pt x="77" y="180"/>
                  </a:lnTo>
                  <a:lnTo>
                    <a:pt x="49" y="180"/>
                  </a:lnTo>
                  <a:lnTo>
                    <a:pt x="22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9" name="Rectangle 62"/>
            <p:cNvSpPr>
              <a:spLocks noChangeArrowheads="1"/>
            </p:cNvSpPr>
            <p:nvPr/>
          </p:nvSpPr>
          <p:spPr bwMode="auto">
            <a:xfrm>
              <a:off x="3957" y="1127"/>
              <a:ext cx="744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/>
              <a:r>
                <a:rPr lang="de-DE" sz="2000">
                  <a:latin typeface="Calibri" pitchFamily="34" charset="0"/>
                </a:rPr>
                <a:t>Einleitung</a:t>
              </a:r>
              <a:endParaRPr lang="de-DE" sz="2600">
                <a:latin typeface="Calibri" pitchFamily="34" charset="0"/>
              </a:endParaRPr>
            </a:p>
          </p:txBody>
        </p:sp>
        <p:sp>
          <p:nvSpPr>
            <p:cNvPr id="12350" name="Rectangle 63"/>
            <p:cNvSpPr>
              <a:spLocks noChangeArrowheads="1"/>
            </p:cNvSpPr>
            <p:nvPr/>
          </p:nvSpPr>
          <p:spPr bwMode="auto">
            <a:xfrm>
              <a:off x="3754" y="1377"/>
              <a:ext cx="1104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1600">
                  <a:latin typeface="Calibri" pitchFamily="34" charset="0"/>
                </a:rPr>
                <a:t>(Situation, </a:t>
              </a:r>
            </a:p>
            <a:p>
              <a:pPr algn="ctr" defTabSz="757238"/>
              <a:r>
                <a:rPr lang="de-DE" sz="1600">
                  <a:latin typeface="Calibri" pitchFamily="34" charset="0"/>
                </a:rPr>
                <a:t>Problem, Aufgabe)</a:t>
              </a:r>
            </a:p>
          </p:txBody>
        </p:sp>
        <p:sp>
          <p:nvSpPr>
            <p:cNvPr id="12352" name="Arc 64"/>
            <p:cNvSpPr>
              <a:spLocks/>
            </p:cNvSpPr>
            <p:nvPr/>
          </p:nvSpPr>
          <p:spPr bwMode="auto">
            <a:xfrm>
              <a:off x="3150" y="1885"/>
              <a:ext cx="433" cy="853"/>
            </a:xfrm>
            <a:custGeom>
              <a:avLst/>
              <a:gdLst>
                <a:gd name="T0" fmla="*/ 0 w 10779"/>
                <a:gd name="T1" fmla="*/ 0 h 21600"/>
                <a:gd name="T2" fmla="*/ 431 w 10779"/>
                <a:gd name="T3" fmla="*/ 112 h 21600"/>
                <a:gd name="T4" fmla="*/ 3 w 10779"/>
                <a:gd name="T5" fmla="*/ 853 h 21600"/>
                <a:gd name="T6" fmla="*/ 0 60000 65536"/>
                <a:gd name="T7" fmla="*/ 0 60000 65536"/>
                <a:gd name="T8" fmla="*/ 0 60000 65536"/>
                <a:gd name="T9" fmla="*/ 0 w 10779"/>
                <a:gd name="T10" fmla="*/ 0 h 21600"/>
                <a:gd name="T11" fmla="*/ 10779 w 1077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79" h="21600" fill="none" extrusionOk="0">
                  <a:moveTo>
                    <a:pt x="0" y="0"/>
                  </a:moveTo>
                  <a:cubicBezTo>
                    <a:pt x="24" y="0"/>
                    <a:pt x="48" y="-1"/>
                    <a:pt x="72" y="0"/>
                  </a:cubicBezTo>
                  <a:cubicBezTo>
                    <a:pt x="3827" y="0"/>
                    <a:pt x="7517" y="979"/>
                    <a:pt x="10779" y="2840"/>
                  </a:cubicBezTo>
                </a:path>
                <a:path w="10779" h="21600" stroke="0" extrusionOk="0">
                  <a:moveTo>
                    <a:pt x="0" y="0"/>
                  </a:moveTo>
                  <a:cubicBezTo>
                    <a:pt x="24" y="0"/>
                    <a:pt x="48" y="-1"/>
                    <a:pt x="72" y="0"/>
                  </a:cubicBezTo>
                  <a:cubicBezTo>
                    <a:pt x="3827" y="0"/>
                    <a:pt x="7517" y="979"/>
                    <a:pt x="10779" y="2840"/>
                  </a:cubicBezTo>
                  <a:lnTo>
                    <a:pt x="72" y="2160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22225">
              <a:solidFill>
                <a:srgbClr val="FFFFFF"/>
              </a:solidFill>
              <a:round/>
              <a:headEnd/>
              <a:tailEnd/>
            </a:ln>
          </p:spPr>
          <p:txBody>
            <a:bodyPr lIns="83265" tIns="41633" rIns="83265" bIns="41633"/>
            <a:lstStyle/>
            <a:p>
              <a:pPr algn="ctr" defTabSz="757238">
                <a:defRPr/>
              </a:pPr>
              <a:endParaRPr lang="de-DE" sz="1200">
                <a:latin typeface="Calibri" pitchFamily="34" charset="0"/>
              </a:endParaRPr>
            </a:p>
          </p:txBody>
        </p:sp>
        <p:sp>
          <p:nvSpPr>
            <p:cNvPr id="2" name="Text Box 65"/>
            <p:cNvSpPr txBox="1">
              <a:spLocks noChangeArrowheads="1"/>
            </p:cNvSpPr>
            <p:nvPr/>
          </p:nvSpPr>
          <p:spPr bwMode="auto">
            <a:xfrm>
              <a:off x="3183" y="2032"/>
              <a:ext cx="26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757238"/>
              <a:r>
                <a:rPr lang="de-DE" sz="1200" dirty="0">
                  <a:latin typeface="Calibri" pitchFamily="34" charset="0"/>
                </a:rPr>
                <a:t>5 min</a:t>
              </a:r>
            </a:p>
          </p:txBody>
        </p:sp>
        <p:sp>
          <p:nvSpPr>
            <p:cNvPr id="12355" name="Arc 68"/>
            <p:cNvSpPr>
              <a:spLocks/>
            </p:cNvSpPr>
            <p:nvPr/>
          </p:nvSpPr>
          <p:spPr bwMode="auto">
            <a:xfrm>
              <a:off x="2406" y="1885"/>
              <a:ext cx="748" cy="853"/>
            </a:xfrm>
            <a:custGeom>
              <a:avLst/>
              <a:gdLst>
                <a:gd name="T0" fmla="*/ 0 w 18700"/>
                <a:gd name="T1" fmla="*/ 426 h 21600"/>
                <a:gd name="T2" fmla="*/ 745 w 18700"/>
                <a:gd name="T3" fmla="*/ 0 h 21600"/>
                <a:gd name="T4" fmla="*/ 748 w 18700"/>
                <a:gd name="T5" fmla="*/ 853 h 21600"/>
                <a:gd name="T6" fmla="*/ 0 60000 65536"/>
                <a:gd name="T7" fmla="*/ 0 60000 65536"/>
                <a:gd name="T8" fmla="*/ 0 60000 65536"/>
                <a:gd name="T9" fmla="*/ 0 w 18700"/>
                <a:gd name="T10" fmla="*/ 0 h 21600"/>
                <a:gd name="T11" fmla="*/ 18700 w 187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00" h="21600" fill="none" extrusionOk="0">
                  <a:moveTo>
                    <a:pt x="0" y="10789"/>
                  </a:moveTo>
                  <a:cubicBezTo>
                    <a:pt x="3847" y="4134"/>
                    <a:pt x="10941" y="25"/>
                    <a:pt x="18628" y="0"/>
                  </a:cubicBezTo>
                </a:path>
                <a:path w="18700" h="21600" stroke="0" extrusionOk="0">
                  <a:moveTo>
                    <a:pt x="0" y="10789"/>
                  </a:moveTo>
                  <a:cubicBezTo>
                    <a:pt x="3847" y="4134"/>
                    <a:pt x="10941" y="25"/>
                    <a:pt x="18628" y="0"/>
                  </a:cubicBezTo>
                  <a:lnTo>
                    <a:pt x="18700" y="21600"/>
                  </a:lnTo>
                  <a:close/>
                </a:path>
              </a:pathLst>
            </a:custGeom>
            <a:solidFill>
              <a:schemeClr val="bg1"/>
            </a:solidFill>
            <a:ln w="222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3" name="Text Box 69"/>
            <p:cNvSpPr txBox="1">
              <a:spLocks noChangeArrowheads="1"/>
            </p:cNvSpPr>
            <p:nvPr/>
          </p:nvSpPr>
          <p:spPr bwMode="auto">
            <a:xfrm>
              <a:off x="2681" y="2189"/>
              <a:ext cx="308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1200" dirty="0">
                  <a:solidFill>
                    <a:schemeClr val="bg1"/>
                  </a:solidFill>
                  <a:latin typeface="Calibri" pitchFamily="34" charset="0"/>
                </a:rPr>
                <a:t>10 min</a:t>
              </a:r>
            </a:p>
          </p:txBody>
        </p:sp>
        <p:sp>
          <p:nvSpPr>
            <p:cNvPr id="4" name="Rectangle 72"/>
            <p:cNvSpPr>
              <a:spLocks noChangeArrowheads="1"/>
            </p:cNvSpPr>
            <p:nvPr/>
          </p:nvSpPr>
          <p:spPr bwMode="auto">
            <a:xfrm>
              <a:off x="1009" y="2644"/>
              <a:ext cx="78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/>
              <a:r>
                <a:rPr lang="de-DE" sz="2000" dirty="0">
                  <a:latin typeface="Calibri" pitchFamily="34" charset="0"/>
                </a:rPr>
                <a:t>Diskussion</a:t>
              </a:r>
              <a:endParaRPr lang="de-DE" sz="2600" dirty="0">
                <a:latin typeface="Calibri" pitchFamily="34" charset="0"/>
              </a:endParaRPr>
            </a:p>
          </p:txBody>
        </p:sp>
        <p:sp>
          <p:nvSpPr>
            <p:cNvPr id="12358" name="Text Box 73"/>
            <p:cNvSpPr txBox="1">
              <a:spLocks noChangeArrowheads="1"/>
            </p:cNvSpPr>
            <p:nvPr/>
          </p:nvSpPr>
          <p:spPr bwMode="auto">
            <a:xfrm>
              <a:off x="2585" y="2902"/>
              <a:ext cx="308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1200">
                  <a:solidFill>
                    <a:schemeClr val="bg1"/>
                  </a:solidFill>
                  <a:latin typeface="Calibri" pitchFamily="34" charset="0"/>
                </a:rPr>
                <a:t>20 min</a:t>
              </a:r>
            </a:p>
          </p:txBody>
        </p:sp>
        <p:sp>
          <p:nvSpPr>
            <p:cNvPr id="12359" name="Line 74"/>
            <p:cNvSpPr>
              <a:spLocks noChangeShapeType="1"/>
            </p:cNvSpPr>
            <p:nvPr/>
          </p:nvSpPr>
          <p:spPr bwMode="auto">
            <a:xfrm>
              <a:off x="3158" y="2757"/>
              <a:ext cx="0" cy="823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de-DE"/>
            </a:p>
          </p:txBody>
        </p:sp>
        <p:sp>
          <p:nvSpPr>
            <p:cNvPr id="12360" name="Rectangle 76"/>
            <p:cNvSpPr>
              <a:spLocks noChangeArrowheads="1"/>
            </p:cNvSpPr>
            <p:nvPr/>
          </p:nvSpPr>
          <p:spPr bwMode="auto">
            <a:xfrm>
              <a:off x="4335" y="2644"/>
              <a:ext cx="1208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2000">
                  <a:latin typeface="Calibri" pitchFamily="34" charset="0"/>
                </a:rPr>
                <a:t>Präsentation,</a:t>
              </a:r>
            </a:p>
            <a:p>
              <a:pPr algn="ctr" defTabSz="757238"/>
              <a:r>
                <a:rPr lang="de-DE" sz="2000">
                  <a:latin typeface="Calibri" pitchFamily="34" charset="0"/>
                </a:rPr>
                <a:t>Ergebnisse</a:t>
              </a:r>
            </a:p>
            <a:p>
              <a:pPr algn="ctr" defTabSz="757238"/>
              <a:r>
                <a:rPr lang="de-DE" sz="2000">
                  <a:latin typeface="Calibri" pitchFamily="34" charset="0"/>
                </a:rPr>
                <a:t>und Zusammen-</a:t>
              </a:r>
            </a:p>
            <a:p>
              <a:pPr algn="ctr" defTabSz="757238"/>
              <a:r>
                <a:rPr lang="de-DE" sz="2000">
                  <a:latin typeface="Calibri" pitchFamily="34" charset="0"/>
                </a:rPr>
                <a:t>fassung</a:t>
              </a:r>
            </a:p>
          </p:txBody>
        </p:sp>
        <p:sp>
          <p:nvSpPr>
            <p:cNvPr id="5" name="Text Box 79"/>
            <p:cNvSpPr txBox="1">
              <a:spLocks noChangeArrowheads="1"/>
            </p:cNvSpPr>
            <p:nvPr/>
          </p:nvSpPr>
          <p:spPr bwMode="auto">
            <a:xfrm>
              <a:off x="3328" y="2902"/>
              <a:ext cx="308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1200" dirty="0">
                  <a:latin typeface="Calibri" pitchFamily="34" charset="0"/>
                </a:rPr>
                <a:t>25 min</a:t>
              </a:r>
            </a:p>
          </p:txBody>
        </p:sp>
      </p:grpSp>
      <p:sp>
        <p:nvSpPr>
          <p:cNvPr id="85" name="Text Box 83"/>
          <p:cNvSpPr txBox="1">
            <a:spLocks noChangeArrowheads="1"/>
          </p:cNvSpPr>
          <p:nvPr/>
        </p:nvSpPr>
        <p:spPr bwMode="auto">
          <a:xfrm>
            <a:off x="1111250" y="5847849"/>
            <a:ext cx="6630988" cy="821511"/>
          </a:xfrm>
          <a:prstGeom prst="rect">
            <a:avLst/>
          </a:prstGeom>
          <a:noFill/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3" tIns="41023" rIns="41023" bIns="41023">
            <a:spAutoFit/>
          </a:bodyPr>
          <a:lstStyle/>
          <a:p>
            <a:pPr algn="ctr" defTabSz="8201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 smtClean="0">
                <a:solidFill>
                  <a:schemeClr val="accent1"/>
                </a:solidFill>
                <a:latin typeface="Calibri" pitchFamily="34" charset="0"/>
              </a:rPr>
              <a:t>Bei zwei Vortragenden sollten beide einen ungefähr gleichgroßen Redeanteil haben</a:t>
            </a:r>
            <a:endParaRPr lang="de-DE" sz="24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79" name="Arc 68"/>
          <p:cNvSpPr>
            <a:spLocks/>
          </p:cNvSpPr>
          <p:nvPr/>
        </p:nvSpPr>
        <p:spPr bwMode="auto">
          <a:xfrm rot="18032272">
            <a:off x="3119695" y="3689150"/>
            <a:ext cx="1047858" cy="1183178"/>
          </a:xfrm>
          <a:custGeom>
            <a:avLst/>
            <a:gdLst>
              <a:gd name="T0" fmla="*/ 0 w 18700"/>
              <a:gd name="T1" fmla="*/ 426 h 21600"/>
              <a:gd name="T2" fmla="*/ 745 w 18700"/>
              <a:gd name="T3" fmla="*/ 0 h 21600"/>
              <a:gd name="T4" fmla="*/ 748 w 18700"/>
              <a:gd name="T5" fmla="*/ 853 h 21600"/>
              <a:gd name="T6" fmla="*/ 0 60000 65536"/>
              <a:gd name="T7" fmla="*/ 0 60000 65536"/>
              <a:gd name="T8" fmla="*/ 0 60000 65536"/>
              <a:gd name="T9" fmla="*/ 0 w 18700"/>
              <a:gd name="T10" fmla="*/ 0 h 21600"/>
              <a:gd name="T11" fmla="*/ 18700 w 187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00" h="21600" fill="none" extrusionOk="0">
                <a:moveTo>
                  <a:pt x="0" y="10789"/>
                </a:moveTo>
                <a:cubicBezTo>
                  <a:pt x="3847" y="4134"/>
                  <a:pt x="10941" y="25"/>
                  <a:pt x="18628" y="0"/>
                </a:cubicBezTo>
              </a:path>
              <a:path w="18700" h="21600" stroke="0" extrusionOk="0">
                <a:moveTo>
                  <a:pt x="0" y="10789"/>
                </a:moveTo>
                <a:cubicBezTo>
                  <a:pt x="3847" y="4134"/>
                  <a:pt x="10941" y="25"/>
                  <a:pt x="18628" y="0"/>
                </a:cubicBezTo>
                <a:lnTo>
                  <a:pt x="18700" y="216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22225">
            <a:solidFill>
              <a:srgbClr val="FFFFFF"/>
            </a:solidFill>
            <a:round/>
            <a:headEnd/>
            <a:tailEnd/>
          </a:ln>
        </p:spPr>
        <p:txBody>
          <a:bodyPr lIns="83265" tIns="41633" rIns="83265" bIns="41633"/>
          <a:lstStyle/>
          <a:p>
            <a:pPr algn="ctr" defTabSz="757238"/>
            <a:endParaRPr lang="de-DE" sz="2300">
              <a:latin typeface="Calibri" pitchFamily="34" charset="0"/>
            </a:endParaRPr>
          </a:p>
        </p:txBody>
      </p:sp>
      <p:sp>
        <p:nvSpPr>
          <p:cNvPr id="80" name="Text Box 69"/>
          <p:cNvSpPr txBox="1">
            <a:spLocks noChangeArrowheads="1"/>
          </p:cNvSpPr>
          <p:nvPr/>
        </p:nvSpPr>
        <p:spPr bwMode="auto">
          <a:xfrm>
            <a:off x="3436150" y="3997113"/>
            <a:ext cx="431471" cy="18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757238"/>
            <a:r>
              <a:rPr lang="de-DE" sz="1200" dirty="0">
                <a:solidFill>
                  <a:schemeClr val="bg1"/>
                </a:solidFill>
                <a:latin typeface="Calibri" pitchFamily="34" charset="0"/>
              </a:rPr>
              <a:t>10 min</a:t>
            </a:r>
          </a:p>
        </p:txBody>
      </p:sp>
      <p:sp>
        <p:nvSpPr>
          <p:cNvPr id="13" name="Bogen 12"/>
          <p:cNvSpPr/>
          <p:nvPr/>
        </p:nvSpPr>
        <p:spPr bwMode="auto">
          <a:xfrm rot="1798771">
            <a:off x="3210203" y="2902161"/>
            <a:ext cx="2418772" cy="2418772"/>
          </a:xfrm>
          <a:prstGeom prst="arc">
            <a:avLst>
              <a:gd name="adj1" fmla="val 16200000"/>
              <a:gd name="adj2" fmla="val 7253411"/>
            </a:avLst>
          </a:prstGeom>
          <a:solidFill>
            <a:schemeClr val="accent1">
              <a:lumMod val="60000"/>
              <a:lumOff val="40000"/>
            </a:schemeClr>
          </a:solidFill>
          <a:ln w="222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86" name="Text Box 69"/>
          <p:cNvSpPr txBox="1">
            <a:spLocks noChangeArrowheads="1"/>
          </p:cNvSpPr>
          <p:nvPr/>
        </p:nvSpPr>
        <p:spPr bwMode="auto">
          <a:xfrm>
            <a:off x="4510549" y="4496432"/>
            <a:ext cx="4312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757238"/>
            <a:r>
              <a:rPr lang="de-DE" sz="1200" dirty="0" smtClean="0">
                <a:latin typeface="Calibri" pitchFamily="34" charset="0"/>
              </a:rPr>
              <a:t>35 </a:t>
            </a:r>
            <a:r>
              <a:rPr lang="de-DE" sz="1200" dirty="0">
                <a:latin typeface="Calibri" pitchFamily="34" charset="0"/>
              </a:rPr>
              <a:t>min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latin typeface="Calibri" pitchFamily="34" charset="0"/>
              </a:rPr>
              <a:t>Die Notenfindung basiert auf mehreren Aspekten</a:t>
            </a:r>
            <a:endParaRPr lang="de-CH" dirty="0">
              <a:latin typeface="Calibri" pitchFamily="34" charset="0"/>
            </a:endParaRPr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29258035"/>
              </p:ext>
            </p:extLst>
          </p:nvPr>
        </p:nvGraphicFramePr>
        <p:xfrm>
          <a:off x="323528" y="872716"/>
          <a:ext cx="849694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48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  <a:cs typeface="Calibri" pitchFamily="34" charset="0"/>
              </a:rPr>
              <a:t>Eine gute Vorbereitung ist wichtig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635668724"/>
              </p:ext>
            </p:extLst>
          </p:nvPr>
        </p:nvGraphicFramePr>
        <p:xfrm>
          <a:off x="392460" y="1397000"/>
          <a:ext cx="835908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033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latin typeface="Calibri" pitchFamily="34" charset="0"/>
              </a:rPr>
              <a:t>Die Rahmenbedingungen müssen stimmen</a:t>
            </a:r>
            <a:endParaRPr lang="de-CH" dirty="0">
              <a:latin typeface="Calibri" pitchFamily="34" charset="0"/>
            </a:endParaRPr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482762244"/>
              </p:ext>
            </p:extLst>
          </p:nvPr>
        </p:nvGraphicFramePr>
        <p:xfrm>
          <a:off x="323528" y="1484784"/>
          <a:ext cx="849694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59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AT" smtClean="0">
                <a:latin typeface="Calibri" pitchFamily="34" charset="0"/>
              </a:rPr>
              <a:t>Das Layout soll die Darstellung der Inhalte unterstützen</a:t>
            </a:r>
          </a:p>
        </p:txBody>
      </p:sp>
      <p:sp>
        <p:nvSpPr>
          <p:cNvPr id="27651" name="Rectangle 44"/>
          <p:cNvSpPr>
            <a:spLocks noChangeAspect="1" noChangeArrowheads="1"/>
          </p:cNvSpPr>
          <p:nvPr/>
        </p:nvSpPr>
        <p:spPr bwMode="auto">
          <a:xfrm>
            <a:off x="3943350" y="1785938"/>
            <a:ext cx="4772025" cy="1630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2" name="AutoShape 45"/>
          <p:cNvSpPr>
            <a:spLocks noChangeAspect="1" noChangeArrowheads="1"/>
          </p:cNvSpPr>
          <p:nvPr/>
        </p:nvSpPr>
        <p:spPr bwMode="auto">
          <a:xfrm>
            <a:off x="7675563" y="2216150"/>
            <a:ext cx="725487" cy="708025"/>
          </a:xfrm>
          <a:prstGeom prst="plus">
            <a:avLst>
              <a:gd name="adj" fmla="val 35074"/>
            </a:avLst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3" name="Rectangle 46"/>
          <p:cNvSpPr>
            <a:spLocks noChangeAspect="1" noChangeArrowheads="1"/>
          </p:cNvSpPr>
          <p:nvPr/>
        </p:nvSpPr>
        <p:spPr bwMode="auto">
          <a:xfrm>
            <a:off x="7597775" y="4927600"/>
            <a:ext cx="881063" cy="307975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4" name="Rectangle 47"/>
          <p:cNvSpPr>
            <a:spLocks noChangeAspect="1" noChangeArrowheads="1"/>
          </p:cNvSpPr>
          <p:nvPr/>
        </p:nvSpPr>
        <p:spPr bwMode="auto">
          <a:xfrm>
            <a:off x="3943350" y="4313238"/>
            <a:ext cx="4772025" cy="1630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5" name="Rectangle 48"/>
          <p:cNvSpPr>
            <a:spLocks noChangeAspect="1" noChangeArrowheads="1"/>
          </p:cNvSpPr>
          <p:nvPr/>
        </p:nvSpPr>
        <p:spPr bwMode="auto">
          <a:xfrm rot="5400000">
            <a:off x="546894" y="2896394"/>
            <a:ext cx="1831975" cy="1922463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rot="10800000" vert="eaVert" lIns="0" tIns="0" rIns="0" bIns="0" anchor="ctr" anchorCtr="1"/>
          <a:lstStyle/>
          <a:p>
            <a:r>
              <a:rPr lang="de-DE" sz="2800" b="1">
                <a:solidFill>
                  <a:schemeClr val="bg1"/>
                </a:solidFill>
                <a:latin typeface="Calibri" pitchFamily="34" charset="0"/>
              </a:rPr>
              <a:t>Layout</a:t>
            </a:r>
          </a:p>
        </p:txBody>
      </p:sp>
      <p:sp>
        <p:nvSpPr>
          <p:cNvPr id="27656" name="Textfeld 38"/>
          <p:cNvSpPr txBox="1">
            <a:spLocks noChangeArrowheads="1"/>
          </p:cNvSpPr>
          <p:nvPr/>
        </p:nvSpPr>
        <p:spPr bwMode="auto">
          <a:xfrm>
            <a:off x="4286250" y="2046288"/>
            <a:ext cx="42148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 Einheitliches Farbschema</a:t>
            </a: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 </a:t>
            </a:r>
            <a:r>
              <a:rPr lang="de-DE" sz="2000" dirty="0" smtClean="0">
                <a:latin typeface="Calibri" pitchFamily="34" charset="0"/>
              </a:rPr>
              <a:t>Seitenzahlen</a:t>
            </a:r>
            <a:endParaRPr lang="de-DE" sz="2000" dirty="0">
              <a:latin typeface="Calibri" pitchFamily="34" charset="0"/>
            </a:endParaRP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 Schriftgröße min. </a:t>
            </a:r>
            <a:r>
              <a:rPr lang="de-DE" sz="2000" dirty="0" smtClean="0">
                <a:latin typeface="Calibri" pitchFamily="34" charset="0"/>
              </a:rPr>
              <a:t>18 </a:t>
            </a:r>
            <a:r>
              <a:rPr lang="de-DE" sz="2000" dirty="0" err="1">
                <a:latin typeface="Calibri" pitchFamily="34" charset="0"/>
              </a:rPr>
              <a:t>pt</a:t>
            </a:r>
            <a:endParaRPr lang="de-DE" sz="2000" dirty="0">
              <a:latin typeface="Calibri" pitchFamily="34" charset="0"/>
            </a:endParaRPr>
          </a:p>
        </p:txBody>
      </p:sp>
      <p:sp>
        <p:nvSpPr>
          <p:cNvPr id="27657" name="Textfeld 43"/>
          <p:cNvSpPr txBox="1">
            <a:spLocks noChangeArrowheads="1"/>
          </p:cNvSpPr>
          <p:nvPr/>
        </p:nvSpPr>
        <p:spPr bwMode="auto">
          <a:xfrm>
            <a:off x="4286250" y="4666088"/>
            <a:ext cx="42148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Grelle / zu viele Farben</a:t>
            </a: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Überanimation</a:t>
            </a: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Überladene </a:t>
            </a:r>
            <a:r>
              <a:rPr lang="de-DE" sz="2000" dirty="0" smtClean="0">
                <a:latin typeface="Calibri" pitchFamily="34" charset="0"/>
              </a:rPr>
              <a:t>Folien</a:t>
            </a:r>
            <a:endParaRPr lang="de-DE" sz="2000" dirty="0">
              <a:latin typeface="Calibri" pitchFamily="34" charset="0"/>
            </a:endParaRPr>
          </a:p>
        </p:txBody>
      </p:sp>
      <p:cxnSp>
        <p:nvCxnSpPr>
          <p:cNvPr id="27658" name="Gewinkelte Verbindung 15"/>
          <p:cNvCxnSpPr>
            <a:cxnSpLocks noChangeShapeType="1"/>
            <a:stCxn id="27655" idx="0"/>
            <a:endCxn id="27651" idx="1"/>
          </p:cNvCxnSpPr>
          <p:nvPr/>
        </p:nvCxnSpPr>
        <p:spPr bwMode="auto">
          <a:xfrm flipV="1">
            <a:off x="2424113" y="2601913"/>
            <a:ext cx="1519237" cy="125571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59" name="Gewinkelte Verbindung 19"/>
          <p:cNvCxnSpPr>
            <a:cxnSpLocks noChangeShapeType="1"/>
            <a:stCxn id="27655" idx="0"/>
          </p:cNvCxnSpPr>
          <p:nvPr/>
        </p:nvCxnSpPr>
        <p:spPr bwMode="auto">
          <a:xfrm>
            <a:off x="2424113" y="3857625"/>
            <a:ext cx="1519237" cy="125412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Calibri" pitchFamily="34" charset="0"/>
              </a:rPr>
              <a:t>Beispiel Animation: Standards für effektive Animationen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gray">
          <a:xfrm>
            <a:off x="2376488" y="1689100"/>
            <a:ext cx="3203575" cy="2424113"/>
            <a:chOff x="4074" y="857"/>
            <a:chExt cx="2147" cy="1656"/>
          </a:xfrm>
        </p:grpSpPr>
        <p:sp>
          <p:nvSpPr>
            <p:cNvPr id="7" name="Freeform 4"/>
            <p:cNvSpPr>
              <a:spLocks noChangeAspect="1"/>
            </p:cNvSpPr>
            <p:nvPr/>
          </p:nvSpPr>
          <p:spPr bwMode="gray">
            <a:xfrm>
              <a:off x="4074" y="857"/>
              <a:ext cx="1916" cy="1656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91" y="464"/>
                </a:cxn>
                <a:cxn ang="0">
                  <a:pos x="184" y="820"/>
                </a:cxn>
                <a:cxn ang="0">
                  <a:pos x="1070" y="1477"/>
                </a:cxn>
                <a:cxn ang="0">
                  <a:pos x="876" y="1513"/>
                </a:cxn>
                <a:cxn ang="0">
                  <a:pos x="1435" y="1669"/>
                </a:cxn>
                <a:cxn ang="0">
                  <a:pos x="1912" y="1264"/>
                </a:cxn>
                <a:cxn ang="0">
                  <a:pos x="1728" y="1304"/>
                </a:cxn>
                <a:cxn ang="0">
                  <a:pos x="0" y="144"/>
                </a:cxn>
              </a:cxnLst>
              <a:rect l="0" t="0" r="r" b="b"/>
              <a:pathLst>
                <a:path w="1912" h="1669">
                  <a:moveTo>
                    <a:pt x="0" y="144"/>
                  </a:moveTo>
                  <a:lnTo>
                    <a:pt x="291" y="464"/>
                  </a:lnTo>
                  <a:lnTo>
                    <a:pt x="184" y="820"/>
                  </a:lnTo>
                  <a:cubicBezTo>
                    <a:pt x="616" y="811"/>
                    <a:pt x="940" y="1054"/>
                    <a:pt x="1070" y="1477"/>
                  </a:cubicBezTo>
                  <a:lnTo>
                    <a:pt x="876" y="1513"/>
                  </a:lnTo>
                  <a:lnTo>
                    <a:pt x="1435" y="1669"/>
                  </a:lnTo>
                  <a:lnTo>
                    <a:pt x="1912" y="1264"/>
                  </a:lnTo>
                  <a:lnTo>
                    <a:pt x="1728" y="1304"/>
                  </a:lnTo>
                  <a:cubicBezTo>
                    <a:pt x="1666" y="982"/>
                    <a:pt x="1173" y="0"/>
                    <a:pt x="0" y="144"/>
                  </a:cubicBezTo>
                  <a:close/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8" name="Text Box 5"/>
            <p:cNvSpPr txBox="1">
              <a:spLocks noChangeAspect="1" noChangeArrowheads="1"/>
            </p:cNvSpPr>
            <p:nvPr/>
          </p:nvSpPr>
          <p:spPr bwMode="gray">
            <a:xfrm>
              <a:off x="4541" y="1275"/>
              <a:ext cx="1680" cy="775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Attraktive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Produkte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und Dienst-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   </a:t>
              </a:r>
              <a:r>
                <a:rPr lang="de-DE" sz="1700" dirty="0" err="1">
                  <a:solidFill>
                    <a:srgbClr val="FFFFFF"/>
                  </a:solidFill>
                  <a:latin typeface="Calibri" pitchFamily="34" charset="0"/>
                </a:rPr>
                <a:t>leistungen</a:t>
              </a:r>
              <a:endParaRPr lang="de-DE" sz="1700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gray">
          <a:xfrm>
            <a:off x="2806700" y="3898900"/>
            <a:ext cx="2479675" cy="2673350"/>
            <a:chOff x="4362" y="2367"/>
            <a:chExt cx="1662" cy="1827"/>
          </a:xfrm>
        </p:grpSpPr>
        <p:sp>
          <p:nvSpPr>
            <p:cNvPr id="10" name="Freeform 7"/>
            <p:cNvSpPr>
              <a:spLocks noChangeAspect="1"/>
            </p:cNvSpPr>
            <p:nvPr/>
          </p:nvSpPr>
          <p:spPr bwMode="gray">
            <a:xfrm>
              <a:off x="4362" y="2367"/>
              <a:ext cx="1662" cy="1827"/>
            </a:xfrm>
            <a:custGeom>
              <a:avLst/>
              <a:gdLst/>
              <a:ahLst/>
              <a:cxnLst>
                <a:cxn ang="0">
                  <a:pos x="1474" y="0"/>
                </a:cxn>
                <a:cxn ang="0">
                  <a:pos x="1162" y="246"/>
                </a:cxn>
                <a:cxn ang="0">
                  <a:pos x="802" y="123"/>
                </a:cxn>
                <a:cxn ang="0">
                  <a:pos x="176" y="990"/>
                </a:cxn>
                <a:cxn ang="0">
                  <a:pos x="144" y="814"/>
                </a:cxn>
                <a:cxn ang="0">
                  <a:pos x="0" y="1374"/>
                </a:cxn>
                <a:cxn ang="0">
                  <a:pos x="388" y="1842"/>
                </a:cxn>
                <a:cxn ang="0">
                  <a:pos x="364" y="1638"/>
                </a:cxn>
                <a:cxn ang="0">
                  <a:pos x="1474" y="0"/>
                </a:cxn>
              </a:cxnLst>
              <a:rect l="0" t="0" r="r" b="b"/>
              <a:pathLst>
                <a:path w="1658" h="1842">
                  <a:moveTo>
                    <a:pt x="1474" y="0"/>
                  </a:moveTo>
                  <a:lnTo>
                    <a:pt x="1162" y="246"/>
                  </a:lnTo>
                  <a:lnTo>
                    <a:pt x="802" y="123"/>
                  </a:lnTo>
                  <a:cubicBezTo>
                    <a:pt x="826" y="526"/>
                    <a:pt x="584" y="846"/>
                    <a:pt x="176" y="990"/>
                  </a:cubicBezTo>
                  <a:lnTo>
                    <a:pt x="144" y="814"/>
                  </a:lnTo>
                  <a:lnTo>
                    <a:pt x="0" y="1374"/>
                  </a:lnTo>
                  <a:lnTo>
                    <a:pt x="388" y="1842"/>
                  </a:lnTo>
                  <a:lnTo>
                    <a:pt x="364" y="1638"/>
                  </a:lnTo>
                  <a:cubicBezTo>
                    <a:pt x="526" y="1656"/>
                    <a:pt x="1658" y="1089"/>
                    <a:pt x="1474" y="0"/>
                  </a:cubicBez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gray">
            <a:xfrm>
              <a:off x="4803" y="2839"/>
              <a:ext cx="1120" cy="776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Treue       </a:t>
              </a:r>
            </a:p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und kauf-      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kräftige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Kunden  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gray">
          <a:xfrm>
            <a:off x="280988" y="4208463"/>
            <a:ext cx="2736850" cy="2292350"/>
            <a:chOff x="2670" y="2579"/>
            <a:chExt cx="1834" cy="1566"/>
          </a:xfrm>
        </p:grpSpPr>
        <p:sp>
          <p:nvSpPr>
            <p:cNvPr id="13" name="Freeform 10"/>
            <p:cNvSpPr>
              <a:spLocks noChangeAspect="1"/>
            </p:cNvSpPr>
            <p:nvPr/>
          </p:nvSpPr>
          <p:spPr bwMode="gray">
            <a:xfrm>
              <a:off x="2670" y="2579"/>
              <a:ext cx="1834" cy="1566"/>
            </a:xfrm>
            <a:custGeom>
              <a:avLst/>
              <a:gdLst/>
              <a:ahLst/>
              <a:cxnLst>
                <a:cxn ang="0">
                  <a:pos x="1830" y="1466"/>
                </a:cxn>
                <a:cxn ang="0">
                  <a:pos x="1578" y="1148"/>
                </a:cxn>
                <a:cxn ang="0">
                  <a:pos x="1680" y="800"/>
                </a:cxn>
                <a:cxn ang="0">
                  <a:pos x="787" y="181"/>
                </a:cxn>
                <a:cxn ang="0">
                  <a:pos x="980" y="148"/>
                </a:cxn>
                <a:cxn ang="0">
                  <a:pos x="421" y="0"/>
                </a:cxn>
                <a:cxn ang="0">
                  <a:pos x="0" y="392"/>
                </a:cxn>
                <a:cxn ang="0">
                  <a:pos x="152" y="368"/>
                </a:cxn>
                <a:cxn ang="0">
                  <a:pos x="1830" y="1466"/>
                </a:cxn>
              </a:cxnLst>
              <a:rect l="0" t="0" r="r" b="b"/>
              <a:pathLst>
                <a:path w="1830" h="1578">
                  <a:moveTo>
                    <a:pt x="1830" y="1466"/>
                  </a:moveTo>
                  <a:lnTo>
                    <a:pt x="1578" y="1148"/>
                  </a:lnTo>
                  <a:lnTo>
                    <a:pt x="1680" y="800"/>
                  </a:lnTo>
                  <a:cubicBezTo>
                    <a:pt x="1494" y="853"/>
                    <a:pt x="896" y="600"/>
                    <a:pt x="787" y="181"/>
                  </a:cubicBezTo>
                  <a:lnTo>
                    <a:pt x="980" y="148"/>
                  </a:lnTo>
                  <a:lnTo>
                    <a:pt x="421" y="0"/>
                  </a:lnTo>
                  <a:lnTo>
                    <a:pt x="0" y="392"/>
                  </a:lnTo>
                  <a:lnTo>
                    <a:pt x="152" y="368"/>
                  </a:lnTo>
                  <a:cubicBezTo>
                    <a:pt x="174" y="764"/>
                    <a:pt x="782" y="1578"/>
                    <a:pt x="1830" y="1466"/>
                  </a:cubicBez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14" name="Text Box 11"/>
            <p:cNvSpPr txBox="1">
              <a:spLocks noChangeAspect="1" noChangeArrowheads="1"/>
            </p:cNvSpPr>
            <p:nvPr/>
          </p:nvSpPr>
          <p:spPr bwMode="gray">
            <a:xfrm>
              <a:off x="2877" y="3021"/>
              <a:ext cx="1531" cy="77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Dauerhafter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Absatz-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und Umsatz-   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       Erfolg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gray">
          <a:xfrm>
            <a:off x="149225" y="1712913"/>
            <a:ext cx="2909888" cy="2752725"/>
            <a:chOff x="2582" y="873"/>
            <a:chExt cx="1950" cy="1881"/>
          </a:xfrm>
        </p:grpSpPr>
        <p:sp>
          <p:nvSpPr>
            <p:cNvPr id="16" name="Freeform 13"/>
            <p:cNvSpPr>
              <a:spLocks noChangeAspect="1"/>
            </p:cNvSpPr>
            <p:nvPr/>
          </p:nvSpPr>
          <p:spPr bwMode="gray">
            <a:xfrm>
              <a:off x="2582" y="873"/>
              <a:ext cx="1682" cy="1881"/>
            </a:xfrm>
            <a:custGeom>
              <a:avLst/>
              <a:gdLst/>
              <a:ahLst/>
              <a:cxnLst>
                <a:cxn ang="0">
                  <a:pos x="184" y="1896"/>
                </a:cxn>
                <a:cxn ang="0">
                  <a:pos x="490" y="1632"/>
                </a:cxn>
                <a:cxn ang="0">
                  <a:pos x="850" y="1740"/>
                </a:cxn>
                <a:cxn ang="0">
                  <a:pos x="1498" y="828"/>
                </a:cxn>
                <a:cxn ang="0">
                  <a:pos x="1540" y="1020"/>
                </a:cxn>
                <a:cxn ang="0">
                  <a:pos x="1678" y="456"/>
                </a:cxn>
                <a:cxn ang="0">
                  <a:pos x="1296" y="0"/>
                </a:cxn>
                <a:cxn ang="0">
                  <a:pos x="1336" y="168"/>
                </a:cxn>
                <a:cxn ang="0">
                  <a:pos x="184" y="1896"/>
                </a:cxn>
              </a:cxnLst>
              <a:rect l="0" t="0" r="r" b="b"/>
              <a:pathLst>
                <a:path w="1678" h="1896">
                  <a:moveTo>
                    <a:pt x="184" y="1896"/>
                  </a:moveTo>
                  <a:lnTo>
                    <a:pt x="490" y="1632"/>
                  </a:lnTo>
                  <a:lnTo>
                    <a:pt x="850" y="1740"/>
                  </a:lnTo>
                  <a:cubicBezTo>
                    <a:pt x="826" y="1308"/>
                    <a:pt x="1044" y="922"/>
                    <a:pt x="1498" y="828"/>
                  </a:cubicBezTo>
                  <a:lnTo>
                    <a:pt x="1540" y="1020"/>
                  </a:lnTo>
                  <a:lnTo>
                    <a:pt x="1678" y="456"/>
                  </a:lnTo>
                  <a:lnTo>
                    <a:pt x="1296" y="0"/>
                  </a:lnTo>
                  <a:lnTo>
                    <a:pt x="1336" y="168"/>
                  </a:lnTo>
                  <a:cubicBezTo>
                    <a:pt x="1114" y="180"/>
                    <a:pt x="0" y="728"/>
                    <a:pt x="184" y="1896"/>
                  </a:cubicBez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17" name="Text Box 14"/>
            <p:cNvSpPr txBox="1">
              <a:spLocks noChangeAspect="1" noChangeArrowheads="1"/>
            </p:cNvSpPr>
            <p:nvPr/>
          </p:nvSpPr>
          <p:spPr bwMode="gray">
            <a:xfrm>
              <a:off x="2989" y="1388"/>
              <a:ext cx="1543" cy="776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Potenziale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zur Produkt-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r>
                <a:rPr lang="de-DE" sz="1700" dirty="0" err="1">
                  <a:solidFill>
                    <a:srgbClr val="FFFFFF"/>
                  </a:solidFill>
                  <a:latin typeface="Calibri" pitchFamily="34" charset="0"/>
                </a:rPr>
                <a:t>entwick</a:t>
              </a: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-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</a:t>
              </a:r>
              <a:r>
                <a:rPr lang="de-DE" sz="1700" dirty="0" err="1">
                  <a:solidFill>
                    <a:srgbClr val="FFFFFF"/>
                  </a:solidFill>
                  <a:latin typeface="Calibri" pitchFamily="34" charset="0"/>
                </a:rPr>
                <a:t>lung</a:t>
              </a:r>
              <a:endParaRPr lang="de-DE" sz="1700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18" name="KMA6C131B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27738" y="2227571"/>
            <a:ext cx="2759075" cy="364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11" tIns="0" rIns="45711" bIns="41307">
            <a:spAutoFit/>
          </a:bodyPr>
          <a:lstStyle/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>
                <a:latin typeface="Calibri" pitchFamily="34" charset="0"/>
              </a:rPr>
              <a:t>Sukzessiver Aufbau komplexer Folien</a:t>
            </a:r>
          </a:p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>
                <a:latin typeface="Calibri" pitchFamily="34" charset="0"/>
              </a:rPr>
              <a:t>Fokussierung der Zuhörer auf einzelne Elemente </a:t>
            </a:r>
          </a:p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>
                <a:latin typeface="Calibri" pitchFamily="34" charset="0"/>
              </a:rPr>
              <a:t>Nutzung von Bewegung zur Illustration des </a:t>
            </a:r>
            <a:r>
              <a:rPr lang="de-DE" dirty="0" smtClean="0">
                <a:latin typeface="Calibri" pitchFamily="34" charset="0"/>
              </a:rPr>
              <a:t>Inhalts</a:t>
            </a:r>
          </a:p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 smtClean="0">
                <a:latin typeface="Calibri" pitchFamily="34" charset="0"/>
              </a:rPr>
              <a:t>Häufig gilt: Weniger ist mehr!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19" name="Pfeil nach rechts 18"/>
          <p:cNvSpPr>
            <a:spLocks noChangeArrowheads="1"/>
          </p:cNvSpPr>
          <p:nvPr/>
        </p:nvSpPr>
        <p:spPr bwMode="auto">
          <a:xfrm>
            <a:off x="5357813" y="3602038"/>
            <a:ext cx="428625" cy="8937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D2AB"/>
          </a:solidFill>
          <a:ln w="9525" algn="ctr">
            <a:solidFill>
              <a:srgbClr val="B4D2AB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de-DE" sz="24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Eine Seminarpräsentation soll wissenschaftliches Arbeiten üben</a:t>
            </a:r>
            <a:endParaRPr lang="de-D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8150" y="1620838"/>
            <a:ext cx="8229600" cy="1160090"/>
          </a:xfrm>
          <a:prstGeom prst="rect">
            <a:avLst/>
          </a:prstGeom>
          <a:noFill/>
          <a:ln w="31750" algn="ctr">
            <a:solidFill>
              <a:schemeClr val="accent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 eaLnBrk="0" hangingPunct="0"/>
            <a:r>
              <a:rPr lang="de-CH" sz="2400" dirty="0" smtClean="0">
                <a:latin typeface="Calibri" pitchFamily="34" charset="0"/>
              </a:rPr>
              <a:t>Die Präsentation sollte sich an den gleichen wissenschaftlichen Standards messen lassen, wie es eine schriftliche Ausarbeitung auch tun würde.</a:t>
            </a:r>
            <a:endParaRPr lang="de-CH" sz="2400" dirty="0">
              <a:latin typeface="Calibri" pitchFamily="34" charset="0"/>
            </a:endParaRPr>
          </a:p>
        </p:txBody>
      </p:sp>
      <p:sp>
        <p:nvSpPr>
          <p:cNvPr id="3" name="Pfeil nach rechts 2"/>
          <p:cNvSpPr/>
          <p:nvPr/>
        </p:nvSpPr>
        <p:spPr bwMode="auto">
          <a:xfrm>
            <a:off x="611560" y="3196330"/>
            <a:ext cx="792088" cy="64807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feld 6"/>
          <p:cNvSpPr txBox="1"/>
          <p:nvPr/>
        </p:nvSpPr>
        <p:spPr bwMode="auto">
          <a:xfrm>
            <a:off x="1551615" y="2924944"/>
            <a:ext cx="7236296" cy="1190843"/>
          </a:xfrm>
          <a:prstGeom prst="rect">
            <a:avLst/>
          </a:prstGeom>
          <a:noFill/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41023" tIns="41023" rIns="41023" bIns="41023">
            <a:spAutoFit/>
          </a:bodyPr>
          <a:lstStyle>
            <a:defPPr>
              <a:defRPr lang="de-DE"/>
            </a:defPPr>
            <a:lvl1pPr algn="ctr" defTabSz="820186"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accent1"/>
                </a:solidFill>
                <a:latin typeface="Calibri" pitchFamily="34" charset="0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de-DE" dirty="0"/>
              <a:t>Zitate und Übernahmen anderer wissenschaftlicher Quellen sind als solche gemäß den für die Seminararbeiten geltenden Regeln kenntlich zu machen</a:t>
            </a:r>
          </a:p>
        </p:txBody>
      </p:sp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634" y="4509120"/>
            <a:ext cx="36004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8"/>
          <p:cNvSpPr txBox="1"/>
          <p:nvPr/>
        </p:nvSpPr>
        <p:spPr bwMode="auto">
          <a:xfrm>
            <a:off x="471593" y="5329080"/>
            <a:ext cx="34645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sz="1400" b="1" kern="1200" dirty="0" smtClean="0">
                <a:latin typeface="Calibri" pitchFamily="34" charset="0"/>
                <a:cs typeface="Calibri" pitchFamily="34" charset="0"/>
              </a:rPr>
              <a:t>Abb.</a:t>
            </a:r>
            <a:r>
              <a:rPr lang="de-DE" sz="1400" kern="1200" dirty="0" smtClean="0">
                <a:latin typeface="Calibri" pitchFamily="34" charset="0"/>
                <a:cs typeface="Calibri" pitchFamily="34" charset="0"/>
              </a:rPr>
              <a:t> 1.1: Logo der Universität Ulm,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sz="1400" dirty="0" smtClean="0">
                <a:latin typeface="Calibri" pitchFamily="34" charset="0"/>
                <a:cs typeface="Calibri" pitchFamily="34" charset="0"/>
              </a:rPr>
              <a:t>Quelle:</a:t>
            </a:r>
            <a:r>
              <a:rPr lang="de-DE" sz="1400" kern="1200" dirty="0" smtClean="0">
                <a:latin typeface="Calibri" pitchFamily="34" charset="0"/>
                <a:cs typeface="Calibri" pitchFamily="34" charset="0"/>
              </a:rPr>
              <a:t> www.uni-ulm.de</a:t>
            </a:r>
          </a:p>
        </p:txBody>
      </p:sp>
      <p:sp>
        <p:nvSpPr>
          <p:cNvPr id="10" name="Textfeld 9"/>
          <p:cNvSpPr txBox="1"/>
          <p:nvPr/>
        </p:nvSpPr>
        <p:spPr bwMode="auto">
          <a:xfrm>
            <a:off x="4788024" y="4642132"/>
            <a:ext cx="346453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b="1" dirty="0" smtClean="0">
                <a:latin typeface="Calibri" pitchFamily="34" charset="0"/>
                <a:cs typeface="Calibri" pitchFamily="34" charset="0"/>
              </a:rPr>
              <a:t>Hier steht ein Zitierbeispiel 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b="1" dirty="0" smtClean="0">
                <a:latin typeface="Calibri" pitchFamily="34" charset="0"/>
                <a:cs typeface="Calibri" pitchFamily="34" charset="0"/>
              </a:rPr>
              <a:t>nach </a:t>
            </a:r>
            <a:r>
              <a:rPr lang="de-DE" b="1" dirty="0" err="1" smtClean="0">
                <a:latin typeface="Calibri" pitchFamily="34" charset="0"/>
                <a:cs typeface="Calibri" pitchFamily="34" charset="0"/>
              </a:rPr>
              <a:t>Gebhardt</a:t>
            </a:r>
            <a:r>
              <a:rPr lang="de-DE" b="1" dirty="0" smtClean="0">
                <a:latin typeface="Calibri" pitchFamily="34" charset="0"/>
                <a:cs typeface="Calibri" pitchFamily="34" charset="0"/>
              </a:rPr>
              <a:t> (2013)</a:t>
            </a:r>
            <a:endParaRPr lang="de-DE" kern="12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66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6C131B:R001:C001"/>
  <p:tag name="LEFT" val="41"/>
  <p:tag name="PRIORNAME" val="KMA6C131B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heme/theme1.xml><?xml version="1.0" encoding="utf-8"?>
<a:theme xmlns:a="http://schemas.openxmlformats.org/drawingml/2006/main" name="Leere Präsentatio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56AA1C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wrap="square" lIns="0" tIns="0" rIns="0" bIns="0">
        <a:spAutoFit/>
      </a:bodyPr>
      <a:lstStyle>
        <a:defPPr algn="l" rtl="0" eaLnBrk="0" fontAlgn="base" hangingPunct="0">
          <a:spcBef>
            <a:spcPct val="0"/>
          </a:spcBef>
          <a:spcAft>
            <a:spcPct val="0"/>
          </a:spcAft>
          <a:tabLst>
            <a:tab pos="474663" algn="l"/>
          </a:tabLst>
          <a:defRPr sz="6000" kern="1200" dirty="0" smtClean="0">
            <a:solidFill>
              <a:srgbClr val="56AA1C"/>
            </a:solidFill>
            <a:latin typeface="Arial" pitchFamily="34" charset="0"/>
            <a:ea typeface="+mn-ea"/>
            <a:cs typeface="Arial" pitchFamily="34" charset="0"/>
          </a:defRPr>
        </a:defPPr>
      </a:lstStyle>
    </a:tx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00"/>
    </a:dk2>
    <a:lt2>
      <a:srgbClr val="808080"/>
    </a:lt2>
    <a:accent1>
      <a:srgbClr val="56AA1C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768</Words>
  <Application>Microsoft Office PowerPoint</Application>
  <PresentationFormat>Bildschirmpräsentation (4:3)</PresentationFormat>
  <Paragraphs>149</Paragraphs>
  <Slides>13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</vt:lpstr>
      <vt:lpstr>Verdana</vt:lpstr>
      <vt:lpstr>Leere Präsentation</vt:lpstr>
      <vt:lpstr>PowerPoint-Präsentation</vt:lpstr>
      <vt:lpstr>Empfohlene Struktur</vt:lpstr>
      <vt:lpstr>Zeitliche Berücksichtigung interaktiver und organisatorischer Präsentationsteile</vt:lpstr>
      <vt:lpstr>Die Notenfindung basiert auf mehreren Aspekten</vt:lpstr>
      <vt:lpstr>Eine gute Vorbereitung ist wichtig</vt:lpstr>
      <vt:lpstr>Die Rahmenbedingungen müssen stimmen</vt:lpstr>
      <vt:lpstr>Das Layout soll die Darstellung der Inhalte unterstützen</vt:lpstr>
      <vt:lpstr>Beispiel Animation: Standards für effektive Animationen</vt:lpstr>
      <vt:lpstr>Eine Seminarpräsentation soll wissenschaftliches Arbeiten üben</vt:lpstr>
      <vt:lpstr>PowerPoint-Präsentation</vt:lpstr>
      <vt:lpstr>Die speziellen Zielsetzungen des Seminars sollten beachtet werden</vt:lpstr>
      <vt:lpstr>Eine klare Inhaltsvermittlung bedarf einer stringenten Strukturierung der Inhalte</vt:lpstr>
      <vt:lpstr>Literaturverzeichnis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Christina Wargitsch</dc:creator>
  <cp:lastModifiedBy>MartinWork</cp:lastModifiedBy>
  <cp:revision>376</cp:revision>
  <dcterms:created xsi:type="dcterms:W3CDTF">2008-11-13T14:28:42Z</dcterms:created>
  <dcterms:modified xsi:type="dcterms:W3CDTF">2015-01-29T13:55:54Z</dcterms:modified>
</cp:coreProperties>
</file>